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4" r:id="rId2"/>
    <p:sldId id="525" r:id="rId3"/>
    <p:sldId id="526" r:id="rId4"/>
    <p:sldId id="527" r:id="rId5"/>
    <p:sldId id="528" r:id="rId6"/>
    <p:sldId id="529" r:id="rId7"/>
    <p:sldId id="530" r:id="rId8"/>
    <p:sldId id="531" r:id="rId9"/>
    <p:sldId id="532" r:id="rId10"/>
    <p:sldId id="551" r:id="rId11"/>
    <p:sldId id="552" r:id="rId12"/>
    <p:sldId id="533" r:id="rId13"/>
    <p:sldId id="534" r:id="rId14"/>
    <p:sldId id="553" r:id="rId15"/>
    <p:sldId id="554" r:id="rId16"/>
    <p:sldId id="555" r:id="rId17"/>
    <p:sldId id="556" r:id="rId18"/>
    <p:sldId id="536" r:id="rId19"/>
    <p:sldId id="537" r:id="rId20"/>
    <p:sldId id="538" r:id="rId21"/>
    <p:sldId id="539" r:id="rId22"/>
    <p:sldId id="540" r:id="rId23"/>
    <p:sldId id="548" r:id="rId24"/>
    <p:sldId id="541" r:id="rId25"/>
    <p:sldId id="542" r:id="rId26"/>
    <p:sldId id="543" r:id="rId27"/>
    <p:sldId id="544" r:id="rId28"/>
    <p:sldId id="545" r:id="rId29"/>
    <p:sldId id="546" r:id="rId30"/>
    <p:sldId id="547" r:id="rId31"/>
    <p:sldId id="54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27" autoAdjust="0"/>
  </p:normalViewPr>
  <p:slideViewPr>
    <p:cSldViewPr snapToGrid="0">
      <p:cViewPr varScale="1">
        <p:scale>
          <a:sx n="83" d="100"/>
          <a:sy n="83" d="100"/>
        </p:scale>
        <p:origin x="45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75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9-25T17:04:26.36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D2FE0C0-E85A-4AC7-8E4F-1B39093E8E98}" emma:medium="tactile" emma:mode="ink">
          <msink:context xmlns:msink="http://schemas.microsoft.com/ink/2010/main" type="writingRegion" rotatedBoundingBox="7874,2713 24937,1492 25536,9863 8473,11084"/>
        </emma:interpretation>
      </emma:emma>
    </inkml:annotationXML>
    <inkml:traceGroup>
      <inkml:annotationXML>
        <emma:emma xmlns:emma="http://www.w3.org/2003/04/emma" version="1.0">
          <emma:interpretation id="{8C32531B-171D-45D4-BBB0-DCB1B5843302}" emma:medium="tactile" emma:mode="ink">
            <msink:context xmlns:msink="http://schemas.microsoft.com/ink/2010/main" type="paragraph" rotatedBoundingBox="7874,2713 24937,1492 25229,5577 8167,6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2574BC-2587-4FA1-B76B-18B236381505}" emma:medium="tactile" emma:mode="ink">
              <msink:context xmlns:msink="http://schemas.microsoft.com/ink/2010/main" type="line" rotatedBoundingBox="7874,2713 24937,1492 25229,5577 8167,6798"/>
            </emma:interpretation>
          </emma:emma>
        </inkml:annotationXML>
        <inkml:traceGroup>
          <inkml:annotationXML>
            <emma:emma xmlns:emma="http://www.w3.org/2003/04/emma" version="1.0">
              <emma:interpretation id="{B0AF57FF-D591-4069-BAAB-462A4A35A445}" emma:medium="tactile" emma:mode="ink">
                <msink:context xmlns:msink="http://schemas.microsoft.com/ink/2010/main" type="inkWord" rotatedBoundingBox="7874,2713 18682,1940 18891,4855 8083,562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681 28 979 0,'0'0'43'0,"0"0"9"16,-5-13-41-16,5 4-11 0,-5 0 0 0,5 9 0 0,0 0 105 0,0 0 19 15,0 0 4-15,0 0 1 16,0 0-68-16,0 0-13 0,0 0-4 0,0 0 0 0,0 0-24 0,0 0-4 16,0 0-2-16,0 0 0 0,0 0-6 0,0 0-8 15,0 0 11-15,0 13-11 0,-5 5 10 0,0 0-10 16,0-1 8-16,0 14-8 0,5 0 0 0,-5 9 0 16,-5 9 0-16,0 5 0 0,5 3 31 0,-5 10 7 15,-5 4 2-15,0 9 0 0,-10 8-27 0,5 6-5 16,-10 12 0-16,6 5-8 0,4 4 11 0,5-4-11 15,-5 5 10-15,-5-5-10 0,0-5 8 0,5 1-8 16,-5-10 0-16,5 1 0 0,0-5 9 0,5-9-9 16,-5 1 8-16,5-10-8 0,-5 1 8 0,5-1-8 15,0-4 8-15,0 0-8 0,0-9 8 0,0-4-8 16,0-9 0-16,0 4 8 0,5-4 10 0,-5-5 2 0,10-8 0 16,-5-1 0-16,-5-8 9 0,10-1 3 0,-5-8 0 0,5 0 0 15,0 0-3-15,0-5 0 0,0-4 0 0,5-9 0 16,0 0-14-16,0 0-3 0,-5 4-1 0,5-4 0 15,0 0 1-15,0 0 0 0,0 0 0 0,0 0 0 16,-10-4-4-16,5-1 0 0,5-8 0 0,-5 4 0 16,0 0-8-16,5 0 0 0,0 1 0 0,5-1 8 15,-5 0-8-15,0 9 0 0,0 0 0 0,0 0 0 16,0-9 0-16,5-4 0 0,0 4 9 0,-5 9-9 16,0 0 15-16,10-9-2 0,-10 9 0 0,0 0 0 15,10-5 1-15,-10 5 0 0,10-8 0 0,0 3 0 16,0-4-14-16,-10 9 9 0,10 0-9 0,5-4 8 15,-5-5-8-15,5 0 0 0,0 0 0 0,0 0 0 16,0-4 0-16,5 4 0 0,0 0 0 0,0-4 8 0,10 0-8 16,0 4 0-16,-5-5 9 0,5 6-9 0,-10-1 15 15,10 0-2-15,-5 4 0 0,5 5 0 0,5 0-13 0,-5 0 9 16,4 0-9-16,-4 0 8 0,10 0-8 0,-5 5 8 16,5-1-8-16,0-4 8 0,0 5-8 0,0-1 0 15,5 1 0-15,0-5 0 0,0-5-12 0,5 1-8 16,-5 4-2-16,10-5 0 15,5-4-148-15,-6-4-30 0,6 4-5 0</inkml:trace>
          <inkml:trace contextRef="#ctx0" brushRef="#br0" timeOffset="935.7674">2174 2247 748 0,'0'0'67'0,"-10"-5"-54"0,5 1-13 0,5 4 0 0,0 0 122 0,0 0 22 0,0 0 4 0,0 0 0 15,0 0-56-15,0 0-11 0,0 0-2 0,15-5-1 16,0 1-33-16,0 0-6 0,0-1-2 0,5 1 0 16,0-1-15-16,0 1-3 0,0-1-1 0,0 1 0 15,5-14-9-15,5 5-1 0,0-5-8 0,0 0 12 16,0 1-4-16,4-1-8 0,6-4 11 0,-5 4-11 15,-5-4 8-15,5 0-8 0,0-5 0 0,5 5 0 16,-5 4 0-16,-5-9-11 0,0 1 0 0,0-1 0 16,0 0 11-16,0 5 0 0,0-4 10 0,-10-1-10 0,5 0 0 15,-5-4 0-15,0 0 0 0,0 9 0 0,-5-5 13 16,-5 5 3-16,5-4 1 0,-5 3 0 0,-5-3 1 0,5-1 0 16,-5 1 0-16,0 3 0 0,-5 1-2 0,0 4-1 15,-5-4 0-15,0 0 0 0,0 4-3 0,0 5 0 16,-5-5 0-16,0 9 0 0,-5 0 0 0,5 5-1 15,-10-5 0-15,0 5 0 0,5-1-11 0,-5 10 8 16,-5-1-8-16,-5 1 8 0,5 3-8 0,0 6 0 16,-10-1 0-16,5 5 0 0,5 4 15 0,-5 0-3 15,-5 5 0-15,5-1 0 0,0 6 0 0,-5 3 0 16,10 5 0-16,-5 0 0 0,0 4 8 0,5 1 2 16,-4 4 0-16,4 4 0 0,0 4 6 0,5 1 0 15,-5-5 1-15,5 5 0 0,5-9-4 0,5 4-1 16,0-8 0-16,0-1 0 0,5 5-8 0,5-5-1 0,0-4-1 0,0-4 0 15,5 3-14-15,0 1 8 0,5 0-8 0,0 0 0 16,0-9 0-16,5 0 0 0,0-4 0 0,5 4 0 31,0-4-26-31,0-5-2 0,5 0 0 0,4-4 0 16,6-5-32-16,10-4-8 0,-5 0 0 0,10 0-595 0,5-5-118 0</inkml:trace>
          <inkml:trace contextRef="#ctx0" brushRef="#br0" timeOffset="1401.696">4520 1679 1076 0,'5'-18'48'0,"0"5"9"0,0-1-45 0,5-3-12 15,-5-1 0-15,5 4 0 0,0-8 28 0,-5 5 3 16,5-6 1-16,-5 1 0 0,0 4 12 0,-5 1 2 16,5 3 1-16,-5 1 0 0,0-5-13 0,0 5-2 15,-5 0-1-15,0-1 0 0,0 1 4 0,0 9 1 16,0-5 0-16,-5 0 0 0,0 0-12 0,0 5-1 16,-5 4-1-16,5 0 0 0,-5 0-14 0,-5 0-8 15,5 0 8-15,-4 4-8 0,-1 5 0 0,0 0 0 0,0 4 0 16,-5-4 0-16,0 9 0 0,-5-1 0 0,10 1 0 15,-10 4 0-15,5 1 16 0,-5 3 0 0,0 5-1 0,0-4 0 16,0 4 10-16,0 0 3 0,-5 5 0 0,5 3 0 16,0 1 15-16,5-4 3 0,0 8 1 0,0 1 0 15,5 3-8-15,0 1-2 0,5 0 0 0,0 0 0 16,5-5-13-16,0 1-4 0,0-1 0 0,5-4 0 16,0 0-8-16,5-5-1 0,5 1-1 0,0-1 0 15,0 1-2-15,10-1 0 0,0-8 0 0,5 4 0 16,5-4 0-16,5-1 0 0,0-3 0 0,10-6 0 15,0-8-8-15,5 0 0 0,5-9-10 0,5-4 10 16,0-5-38-16,10-5-2 16,-5-3 0-16,5-6-617 0,-1-8-124 0</inkml:trace>
          <inkml:trace contextRef="#ctx0" brushRef="#br0" timeOffset="1741.5548">5604 756 172 0,'0'0'16'0,"0"0"-16"0,-10-5 0 0,10 5 0 16,-5 0 386-16,5 0 74 0,0 0 16 0,0 0 2 15,0 0-344-15,0 0-69 0,0 0-13 0,0 0-4 16,0 0-28-16,10 5-7 0,0-1-1 0,10-4 0 16,0 5-3-16,0-5-1 0,5-5 0 0,10 5 0 15,9-4 2-15,11-5 0 0,0 0 0 0,0 0 0 16,5 0-10-16,0-9 0 0,5 1 0 0,0-6 0 16,5 1 0-16,0-4-14 0,-5-1 2 0,4 0 0 31,1 1-36-31,0-5-6 0,-5 0-2 0,0 8 0 0,-10-3-48 15,0-1-11-15,-5-4-1 0</inkml:trace>
          <inkml:trace contextRef="#ctx0" brushRef="#br0" timeOffset="2125.9262">6423-407 172 0,'0'0'16'0,"0"0"-16"0,0-9 0 0,0 9 0 15,0 0 364-15,0 0 69 0,0 0 15 0,0 0 2 16,0 0-329-16,0 0-65 0,5 9-14 0,4 9-2 15,1 8-6-15,-5 1-1 0,-5 8 0 16,5 10 0-16,-5 4-6 0,-5 8-2 0,-5 5 0 0,0 5 0 16,-9 8-10-16,4 10-3 0,-5 4 0 0,0 8 0 15,-5 5-3-15,0-4-1 0,10 4 0 0,-10 0 0 16,5 0-8-16,0-4 10 0,0 4-10 0,5-5 10 16,-5 1-10-16,5-9 0 0,0-5 0 0,0 0 0 15,0-4 0-15,0 0-11 0,0-4 3 0,0-1 0 31,0 1-37-31,5-10-7 0,0-4-2 0,0-9-567 0,5-4-114 0</inkml:trace>
          <inkml:trace contextRef="#ctx0" brushRef="#br0" timeOffset="2568.6817">6982 1319 1785 0,'0'0'159'0,"0"0"-127"15,0 0-32-15,0 0 0 0,0 0 40 0,0 0 3 16,-5 14 0-16,0-1 0 0,0 5 13 0,0 4 2 15,5-4 1-15,0 8 0 0,-5-4-33 0,5 1-6 0,0-1-2 16,0 4 0-16,0 1-6 0,0 0-2 0,5-5 0 0,0 9 0 16,0-4-10-16,0 4 0 0,0 4-12 0,5-4 12 15,5-9 0-15,-5 5 0 0,0-5 0 0,5 0 0 16,5-8 0-16,-5-5 8 0,4 4-8 0,-4-9 0 16,5 1 0-16,0-1 0 0,5-4 0 0,0 0 0 15,-10-4 8-15,5-14 7 0,10 0 1 0,0-4 0 16,0 0 0-16,5-5 0 0,0-4 0 0,-5-4 0 15,0-1 0-15,5-4 0 0,-5-4 0 0,-5-1 0 16,5-8-16-16,-5 0 0 0,0-5 0 0,0-4 0 16,0 4 12-16,-5 5-4 0,5 4-8 0,-5 1 12 15,-6-1-32-15,1 4-8 16,-5 5 0-16,0-4-1 0,-5 9-120 0,0-5-24 16,0-36-5-16,-10 23-1 0</inkml:trace>
          <inkml:trace contextRef="#ctx0" brushRef="#br0" timeOffset="3488.5336">8549 907 1728 0,'0'-14'153'0,"5"1"-122"0,0 0-31 0,-5-1 0 16,5 5 88-16,-5 9 11 0,0 0 2 0,10-8 1 15,-5-1-41-15,5 4-8 0,-10 5-1 0,15 0-1 16,-5 5-35-16,5 4-6 0,0-5-2 0,5 14 0 16,0-1-8-16,0 15 0 0,5 3 0 0,-5 5 0 15,5 4-9-15,-10 10 9 0,-5-1 0 0,-5 9 0 16,-5 0-8-16,-5 5 8 0,0-10 0 0,-5 1 0 16,0 0-13-16,0-5 4 0,0 0 1 0,-5-8 0 15,0-5 8-15,0-5 0 0,0 1 0 0,-5-10 0 16,5-4 0-16,-5 1 0 0,10-6 0 0,-5-8-8 0,5-4 8 15,-5-1 12-15,5-8-2 0,-5-10-1 0,0 1 8 0,5-9 2 16,-5-5 0-16,5-4 0 0,5 0-2 16,0 0 0-16,5-4 0 0,0-1 0 0,5-8-5 0,10-1-2 15,-5 1 0-15,5-1 0 0,0 1 2 0,0 4 1 16,10 0 0-16,0 5 0 0,-5 4-4 0,5 4-1 16,-5 5 0-16,5 0 0 0,0 8-8 0,0 5 8 15,0-4-8-15,0 9 8 0,0 4-8 0,5 4 0 16,0 5-10-16,0 4 10 0,5 1 0 0,5 3 0 0,0 6 0 0,-1-1 0 15,6 4-20-15,5-3 3 16,0-1 0-16,5 0 0 0,15-4 5 0,-10 4 0 0,0-9 1 16,0 1 0-16,0-6-6 0,5 1-2 0,-6-4 0 0,1 4 0 15,-10-1 5-15,5-3 1 0,5-1 0 0,-5 1 0 16,-5-5 13-16,0 0 0 0,10 0 0 0,-5 4 0 16,-10-4 10-16,0 5 5 0,0-5 1 0,-1-5 0 15,6 5 2-15,-10-4 1 0,-10 4 0 0,0-5 0 16,5-4 5-16,-10 5 0 0,-5-9 1 0,0 4 0 15,-5-4-17-15,-5-1-8 0,5-4 8 0,-10 1-8 16,-5-14 15-16,5 0-3 0,5-5 0 0,-5-4 0 16,-5 0-3-16,0 0-1 0,0 0 0 0,5-4 0 15,-5-5-8-15,-5 5-11 0,-5-1 3 0,5 5 0 16,0 5 8-16,-5-1 0 0,0 5 0 0,-5 5 0 16,0 4 0-16,0 8-10 0,-5 1 10 0,-5 0 0 15,-5 8-8-15,0 1 8 0,5 4 0 0,-10 13 0 0,0 0 0 16,-5 10 0-16,-4 3 0 0,-1 5 0 0,0 0 9 15,0 9-9-15,0 5 8 0,5-1-8 0,5 9 10 16,0 1-10-16,0-6 12 0,5 6-12 0,15-1 23 0,-5 0-3 16,0 0 0-16,5 1 0 0,5-6 0 0,5 1 0 15,5 0 0-15,0 0 0 0,5 0-20 0,5-5 9 16,15 5-9-16,0 0 0 0,0-5 13 0,10 5-4 16,10-5-1-16,15-4 0 0,0 0-8 0,10 0 0 15,-5-13 9-15,4 4-9 0,16-5-13 0,-5 1-7 16,-5-9-2-16,5-5-794 15,10-8-158-15</inkml:trace>
        </inkml:traceGroup>
      </inkml:traceGroup>
    </inkml:traceGroup>
    <inkml:traceGroup>
      <inkml:annotationXML>
        <emma:emma xmlns:emma="http://www.w3.org/2003/04/emma" version="1.0">
          <emma:interpretation id="{B0B73DE8-3058-4C66-A791-19CB05F6DFB5}" emma:medium="tactile" emma:mode="ink">
            <msink:context xmlns:msink="http://schemas.microsoft.com/ink/2010/main" type="paragraph" rotatedBoundingBox="11387,8135 24919,6527 25295,9686 11762,112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90C72B7-F288-49A7-9924-E4506438185C}" emma:medium="tactile" emma:mode="ink">
              <msink:context xmlns:msink="http://schemas.microsoft.com/ink/2010/main" type="line" rotatedBoundingBox="11387,8135 24919,6527 25295,9686 11762,11294">
                <msink:destinationLink direction="with" ref="{C88F8D57-C55E-42BA-9116-2BDEAC7F979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8DB1850-32B9-4F9B-AF20-F8B77F44E6A7}" emma:medium="tactile" emma:mode="ink">
                <msink:context xmlns:msink="http://schemas.microsoft.com/ink/2010/main" type="inkWord" rotatedBoundingBox="11387,8135 13761,7853 14072,10465 11697,1074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5810.8582">5714 5486 1029 0,'-10'-18'45'0,"10"18"11"0,-5-8-45 0,-5-1-11 16,5 0 0-16,-5 0 0 0,5 0 81 0,-5-4 15 15,0 4 2-15,0 0 1 0,0-4-35 0,0 4-6 16,-5-4-2-16,5-1 0 0,0 5-27 0,-5-4-5 15,-5 0-2-15,5 4 0 0,-5-4-22 0,0-1 8 16,0 5-8-16,-5 5 0 0,0-5 0 0,-5 5 0 0,-5 4-10 16,0 0 10-16,-10 0-16 0,0 4 3 0,-15 5 1 0,5 4 0 15,-4 1 12-15,-1-1-9 0,-5 9 9 0,0-4-8 16,0 4 8-16,0 5 14 0,-5-1-3 0,5 1-1 16,-5 4 28-16,5 4 6 0,1-4 0 0,-1 9 1 15,0-4-13-15,0 4-2 0,10 4-1 0,0 1 0 16,0-1 6-16,10-4 1 0,0-5 0 0,5 5 0 15,5-4-16-15,5-1-4 0,5 1 0 0,0-1 0 16,11-4-16-16,4 1 0 0,0-1 0 0,10 0 0 16,0 0 0-16,10 0-12 0,5 0 12 0,4-5-12 15,6 6-4-15,5-1-1 0,0-5 0 0,10 1 0 16,0-1 17-16,5-3 0 0,5 3-8 0,5-4 8 16,-5 5 0-16,5-9 0 0,0 0 0 0,5 4 0 15,0 0-8-15,-1-4 8 0,1 4 0 0,0-4 0 16,5-1 0-16,-5 6 0 0,5-1 0 0,-5 0 0 0,5 0 0 15,-10 0 0-15,5 1 0 0,-5-1 9 0,-6 4 4 16,-4 1 1-16,-5 0 0 0,0-1 0 0,-10 1 4 16,0 4 1-16,0-4 0 0,-10 4 0 0,0 0 11 0,-5 0 2 15,-5 4 1-15,-5 1 0 0,0-1-1 0,-10 1 0 16,-5 4 0-16,-10-5 0 0,-5 5 6 0,0 0 1 16,-15 0 0-16,-5 0 0 0,-5 0-12 0,-5-5-3 15,1 5 0-15,-1-4 0 0,-5-1 11 0,0 1 1 16,5-5 1-16,0 0 0 0,0-4-27 0,-5-1-10 15,0 1 0-15,-5-5 9 0,0 0-9 0,1 0 0 0,-1-4 0 16,0 4 0 0,5-4-28-16,-5 0-8 0,5-5-2 0,0 0 0 15,5 1-8-15,5-10-2 0,-5 5 0 0,0-4 0 16,6-5-39-16,-1 0-8 0,0-5-1 0,10 5-560 0,5 0-111 0</inkml:trace>
        </inkml:traceGroup>
        <inkml:traceGroup>
          <inkml:annotationXML>
            <emma:emma xmlns:emma="http://www.w3.org/2003/04/emma" version="1.0">
              <emma:interpretation id="{9131BB46-5DC4-42A7-A09C-0A750A8B73E8}" emma:medium="tactile" emma:mode="ink">
                <msink:context xmlns:msink="http://schemas.microsoft.com/ink/2010/main" type="inkWord" rotatedBoundingBox="16983,7648 19404,7360 19711,9947 17290,1023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6754.6349">9338 5109 1785 0,'-20'-9'159'0,"20"9"-127"0,-5-13-32 0,0 4 0 31,0 0-28-31,5 9-12 0,0-13-3 0,0 13 0 0,0 0 71 0,0 0 15 0,0 0 2 16,0 0 1-16,5-9-30 0,-5 9-7 0,0 0-1 0,15-5 0 16,5 1-8-16,0 0 0 0,0-1 0 0,0-4 0 15,5 5 0-15,5-1-17 0,15 1 4 0,-10-5 1 16,-10 9 12-16,10-9-11 0,10 0 11 0,10 5-10 15,-6-5 10-15,1 9 12 0,5-4-2 0,5-1-1 16,-5-8 3-16,5 0 0 0,-5-1 0 0,5 5 0 16,5 0 4-16,0 1 2 0,-10-1 0 0,4 0 0 15,-4-9-3-15,0 9-1 0,5-4 0 0,-10 4 0 16,-5 0 5-16,0-4 1 0,10 4 0 0,-10-4 0 16,0 13-20-16,0-9-19 0,0-5 4 0,0 6 1 0,0 3 6 15,-1-4 8-15,-9 9-13 0,0-4 5 16,0-1-28-16,0 1-6 0,-10 0-1 15,0-1 0-15,0 5-39 0,-5 5-8 0,-5-1-2 16,-5 0-614-16</inkml:trace>
          <inkml:trace contextRef="#ctx0" brushRef="#br0" timeOffset="37514.9032">9837 5193 1407 0,'15'-9'62'0,"-15"9"14"0,0 0-61 0,0 0-15 0,5-8 0 0,-5 8 0 15,10-5 88-15,-10 5 16 0,0 0 2 0,0 0 1 16,10-9-51-16,-10 9-9 0,0 0-3 0,0 0 0 15,0 0-29-15,0 0-7 0,0 0 0 0,-5 14-8 16,-5-6 18-16,5 10-3 0,5 0-1 0,-10 0 0 16,-5-1-27-16,-5 10-6 0,0 0-1 0,-5 4 0 15,-5 4 20-15,1 1 0 0,-6 4 0 0,5 0 0 16,-5 0 10-16,0 0 6 0,-5-5 0 0,0 1 1 16,5-1 18-16,0-4 3 0,-5 0 1 0,5-4 0 15,0 4-7-15,5-4-2 0,-5 4 0 0,5-9 0 0,0 0-17 16,5-4-3-16,5-1-1 0,0 1 0 0,0 0-9 15,0 0 0-15,5-5 9 0,6 0-9 0,-1-4 0 16,5 0 0-16,5-9 0 0,0 0 0 0,-5 9 0 0,0-5 0 16,5-4 0-16,0 0 8 0,0 0-8 0,0 0 0 15,0 0 0-15,20 0 0 0,-1 0 0 0,1-4 0 16,5 4 0-16,10-4-8 0,-5-5 0 0,10 4 0 16,5-4 0-16,5 0 0 0,5 5 0 0,5 0 0 15,-5-5 0-15,10 4 0 0,5 1 8 0,0-1-13 16,-11 1 5-16,1 0 8 0,10-1-12 0,-5 5 12 15,0 0-10-15,0 0 10 0,0 0-8 0,5 0 8 16,0 5 0-16,0-1-9 0,-11 0 22 0,6 1 5 0,10-1 1 0,-10 10 0 16,-5-6-31-16,0 1-5 0,5 5-2 0,0-1 0 15,0-4 19-15,-5 13 0 0,-1-4 0 16,1 0 0-16,0 4 0 0,-5 0 0 0,-10 0 0 0,-5 9 0 16,0 0 14-16,-5 0 3 0,-10 0 1 0,0 5 0 15,0-1-18-15,-10 1 0 0,0 4 0 0,-5-5-9 16,0-4 17-16,-10 5 4 0,0-5 1 0,-5 0 0 15,-5 0 11-15,-5 0 1 0,-5 0 1 0,-5 0 0 16,0-4 2-16,-10 8 1 0,-15-4 0 0,5 0 0 16,5-4-13-16,-10 4-2 0,-20 0-1 0,0 0 0 15,6 5-3-15,-6-5-1 0,0 0 0 0,-15 0 0 16,-10 0-9-16,10 0 12 0,5 0-12 0,0 0 12 16,-19 0-12-16,14 0 0 0,5-4 0 0,5 0 0 15,-5 4 0-15,0-9 0 0,0 5 0 0,10-5 0 16,6 0-23-16,-1-4 0 0,-5-1 0 0,5 1 0 15,5 0-38-15,5-9-8 16,0 0-2-16,5 0 0 0,5-1-116 0,10-8-23 0</inkml:trace>
        </inkml:traceGroup>
        <inkml:traceGroup>
          <inkml:annotationXML>
            <emma:emma xmlns:emma="http://www.w3.org/2003/04/emma" version="1.0">
              <emma:interpretation id="{95B5BB44-205B-4F34-95AD-B0B91D8A2961}" emma:medium="tactile" emma:mode="ink">
                <msink:context xmlns:msink="http://schemas.microsoft.com/ink/2010/main" type="inkWord" rotatedBoundingBox="20819,7025 22352,6843 22726,9991 21194,1017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8192.981">13956 4532 345 0,'5'-9'31'0,"0"-4"-31"16,10-5 0-16,0 0 0 0,0-4 161 0,0 0 27 15,5 0 4-15,0 0 2 0,5-5-103 0,0 0-21 16,-5 5-4-16,0 0-1 0,-5 4-20 0,5 1-4 16,-5 3-1-16,-5 5 0 0,0-4-6 0,0 4-2 15,5 0 0-15,-15 9 0 0,5-9 4 0,-5 9 0 16,0 0 0-16,0 0 0 0,0 0-3 0,0 0 0 15,0 0 0-15,0 0 0 0,15 0-17 0,-15 0-4 16,0 0-1-16,0 0 0 0,0 0 17 0,0 0 4 16,0 9 1-16,0 5 0 0,0 3 2 0,-5 6 0 15,-5 3 0-15,0 10 0 0,-5 12-3 0,0 10-1 16,-5 4 0-16,-5 18 0 0,-10 9 12 0,0 13 2 16,0 13 1-16,-5 5 0 0,0 0-8 0,0 9-2 0,0-1 0 15,5 6 0-15,0-6-12 0,0 1-2 0,-5-5-1 0,5-4 0 16,-5-5-13-16,1 1-8 0,-1-10 8 0,5 1-8 15,0-10 9-15,-5 1-9 0,0-5 12 0,5-4-12 16,-5 4 0-16,5-9-12 0,5 5 0 0,0-13 0 31,0-10-17-31,0 1-3 0,10-18-1 0,0-5 0 0,0-4-14 0,5-9-2 16,0-9-1-16,5-4 0 0,0-9-45 0,5 0-9 0,5-9-1 16,0 0-787-16</inkml:trace>
        </inkml:traceGroup>
        <inkml:traceGroup>
          <inkml:annotationXML>
            <emma:emma xmlns:emma="http://www.w3.org/2003/04/emma" version="1.0">
              <emma:interpretation id="{05EA017E-1AE1-4BEE-BAA8-EDA2EA1AEF64}" emma:medium="tactile" emma:mode="ink">
                <msink:context xmlns:msink="http://schemas.microsoft.com/ink/2010/main" type="inkWord" rotatedBoundingBox="23291,6964 24948,6767 25245,9267 23588,9464"/>
              </emma:interpretation>
              <emma:one-of disjunction-type="recognition" id="oneOf4">
                <emma:interpretation id="interp4" emma:lang="" emma:confidence="1">
                  <emma:literal>0</emma:literal>
                </emma:interpretation>
                <emma:interpretation id="interp5" emma:lang="" emma:confidence="0">
                  <emma:literal>o</emma:literal>
                </emma:interpretation>
                <emma:interpretation id="interp6" emma:lang="" emma:confidence="0">
                  <emma:literal>O</emma:literal>
                </emma:interpretation>
                <emma:interpretation id="interp7" emma:lang="" emma:confidence="0">
                  <emma:literal>d</emma:literal>
                </emma:interpretation>
                <emma:interpretation id="interp8" emma:lang="" emma:confidence="0">
                  <emma:literal>D</emma:literal>
                </emma:interpretation>
              </emma:one-of>
            </emma:emma>
          </inkml:annotationXML>
          <inkml:trace contextRef="#ctx0" brushRef="#br0" timeOffset="39032.2652">16487 4403 288 0,'-5'-4'25'0,"0"-9"-25"0,5 4 0 0,0-5 0 15,-10 10 161-15,5-5 27 0,5 0 6 0,0-4 1 16,-5 0-112-16,5 4-23 0,-5 0-4 0,5 9 0 15,0 0-8-15,0 0 0 0,-5-13-1 0,0 4 0 16,0 0-23-16,-5 0-5 0,10 9-1 0,-10-4 0 16,-5-1-5-16,5 1-1 0,0 8 0 0,-5 1 0 15,0-1 12-15,-5 5 1 0,5 4 1 0,-9 5 0 0,-1 0-26 0,-5 4 0 16,5 4 0-16,-5 10 0 0,0-5 13 0,-5 5 4 16,0 4 1-16,0-1 0 0,0 15 25 0,-5-1 5 15,0-4 0-15,5 4 1 0,-5 9-25 0,0 0-4 16,10 0-2-16,-10 5 0 0,0 0 0 0,5 4 0 15,5-5 0-15,-4 10 0 0,4-5-8 0,5 4-2 16,0 5 0-16,5-5 0 0,0 1 0 0,5-1-8 16,0-4 12-16,5 0-4 0,5 0 8 0,0 0 2 15,0-4 0-15,5-1 0 0,5-4 21 0,0 5 4 16,5-5 1-16,10-9 0 0,0 1-16 0,5-1-2 16,10 0-1-16,0-8 0 0,0-6-13 0,4-3-4 0,6-9 0 15,0-5 0-15,10-4 2 0,0-10 0 0,-5-3 0 16,5-10 0-16,5-3-10 0,0-10 12 0,0-4-12 15,5-9 12-15,0-1-4 0,-1-7 0 0,-4-6 0 0,0-4 0 16,-5 1 21-16,0-6 4 0,0-3 1 0,-5-1 0 16,-5 0-5-16,0-4-1 0,-5 0 0 0,0 0 0 15,-10-9-11-15,0 0-2 0,-5-5-1 0,-5 1 0 16,-1-5-3-16,1 0-1 0,-10 0 0 0,-5 0 0 16,-5-8-10-16,-5 3 0 0,-5-8 0 0,0 0 0 15,-5 4 12-15,1 0-4 0,-6 1 0 0,0 12 0 16,0 5-8-16,0 5-12 0,0 8 2 0,0 5 1 15,0 0 9-15,-5 8-13 0,0 1 5 0,0 8 8 16,-10 5-25-16,0 0 2 0,-10 9 1 0,0 4 0 16,-5 0-118-16,-10 1-23 0,-10 12-5 15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6:43.05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C217692-C849-4579-8217-1009BB870865}" emma:medium="tactile" emma:mode="ink">
          <msink:context xmlns:msink="http://schemas.microsoft.com/ink/2010/main" type="writingRegion" rotatedBoundingBox="9810,6524 10281,14088 9382,14144 8911,6580">
            <msink:destinationLink direction="with" ref="{8FA1DA09-6730-4F48-A8F5-AC6BA97B33E8}"/>
            <msink:destinationLink direction="with" ref="{845BE9A3-8287-4B74-9D25-7A88EAE5287A}"/>
          </msink:context>
        </emma:interpretation>
      </emma:emma>
    </inkml:annotationXML>
    <inkml:traceGroup>
      <inkml:annotationXML>
        <emma:emma xmlns:emma="http://www.w3.org/2003/04/emma" version="1.0">
          <emma:interpretation id="{0EE55CCF-DD51-4FF2-86ED-F6364B8C8933}" emma:medium="tactile" emma:mode="ink">
            <msink:context xmlns:msink="http://schemas.microsoft.com/ink/2010/main" type="paragraph" rotatedBoundingBox="9810,6524 10281,14088 9382,14144 8911,65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6FB9EA-5C11-4629-9888-08A16ABBC53A}" emma:medium="tactile" emma:mode="ink">
              <msink:context xmlns:msink="http://schemas.microsoft.com/ink/2010/main" type="line" rotatedBoundingBox="9810,6524 10281,14088 9382,14144 8911,6580"/>
            </emma:interpretation>
          </emma:emma>
        </inkml:annotationXML>
        <inkml:traceGroup>
          <inkml:annotationXML>
            <emma:emma xmlns:emma="http://www.w3.org/2003/04/emma" version="1.0">
              <emma:interpretation id="{32B489E8-DBEC-4D14-BEEB-C3FB154020D2}" emma:medium="tactile" emma:mode="ink">
                <msink:context xmlns:msink="http://schemas.microsoft.com/ink/2010/main" type="inkWord" rotatedBoundingBox="9756,6528 9818,7525 9020,7575 8958,6577">
                  <msink:destinationLink direction="with" ref="{7329AA9F-D706-4377-92F0-366EF3D2D274}"/>
                  <msink:destinationLink direction="with" ref="{804881B2-445D-4296-9DB8-1BCB7E2278FC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753 1192 403 0,'0'-12'36'0,"0"0"-36"0,-4-1 0 0,4-3 0 15,4 0 183-15,1 4 29 0,-5-4 7 0,4 0 1 16,1-1-104-16,-1 1-20 0,1-4-4 0,4 4 0 15,-4 0-14-15,4-1-2 0,4 1-1 0,1 0 0 16,0 0-39-16,-1 4-7 0,-4-5-1 0,5 5-1 16,4-4 8-16,0 4 1 0,5-4 1 0,0 0 0 15,4 3-12-15,5 1-2 0,-5 0-1 0,5 0 0 16,-4 0-2-16,4 0-1 0,-5 4 0 0,5-4 0 16,-5 3 3-16,0 1 1 0,1 0 0 0,-6 0 0 15,1 0-23-15,-5 4-20 0,1-4 4 0,-1 4 1 16,-5 0 23-16,1 4 5 0,-5 0 1 0,0 4 0 0,0 0-6 15,-9-4 0-15,0 16-8 0,0 0 12 0,-4 5-12 16,-5-1 9-16,0 4-9 0,-10 8 8 0,1-3 3 0,-4-1 0 16,-6 0 0-16,1 1 0 0,-5-5 1 0,-4 4 1 15,4-3 0-15,-5-5 0 0,5 4-13 0,-4-4 0 16,0 1 0-16,-1-5 0 0,5 0 8 0,5-4 1 16,0-4 1-16,4 0 0 15,-4 0-30-15,4 1-7 0,0-1-1 0,0 0 0 16,5-4-63-16,4 0-13 0,1-4-2 0,-1 4-813 0</inkml:trace>
          <inkml:trace contextRef="#ctx0" brushRef="#br0" timeOffset="-406.1232">803 1083 460 0,'0'0'41'0,"0"0"-33"15,0 0-8-15,0 0 0 0,0 0 76 0,0 0 12 16,0-9 4-16,5 1 0 0,-1 0-32 0,-4 0-5 16,0-4-2-16,0 12 0 0,0 0-18 0,5-4-4 0,-5-4-1 0,0 0 0 15,0 8 21-15,0 0 4 0,0 0 1 16,0 0 0-16,0-8-7 0,-5 0-1 0,5 8 0 0,0 0 0 16,0 0-1-16,0 0-1 0,-4-4 0 0,4 4 0 15,0 0-1-15,0-8 0 0,4-1 0 0,-4 9 0 16,0 0-32-16,0 0-13 0,-4-8 11 0,4 8-11 15,0 0 24-15,0 0-2 0,0 0 0 0,0 0 0 16,0 0 9-16,0 0 1 0,0 0 1 0,0 0 0 16,0 0-3-16,-5 8-1 0,1 1 0 0,-1 3 0 15,-4 0-4-15,4 4-1 0,-4 4 0 0,9-4 0 16,-4 5 0-16,4 3-1 0,-5 0 0 0,1 9 0 16,4-1 1-16,0-4 0 0,0 5 0 0,0 3 0 0,0 0 3 0,0 1 1 15,0-1 0-15,-5-3 0 0,5-1-9 16,-4-4-2-16,4 1 0 0,0-5 0 0,-5 4-2 15,0 1-1-15,5-9 0 0,-4 0 0 0,-1-4-5 16,1-4-1-16,-1 5 0 0,1-5 0 0,4-12-8 0,-5 4 10 16,5-4-10-16,-4 8 10 0,4-8-10 0,0 0 0 15,0 0 0-15,0 0 8 0,0 0-8 0,0 0-9 16,0 0 9-16,0 0-13 16,0 0-21-16,0 0-4 0,0 0-1 0,0 0 0 15,0 0-127-15,-5-4-26 0,0-4-4 0</inkml:trace>
          <inkml:trace contextRef="#ctx0" brushRef="#br0" timeOffset="328.0707">1431 1212 979 0,'0'0'43'0,"0"0"9"0,0 0-41 0,0 0-11 0,0 0 0 0,0 0 0 16,0 0 152-16,10-4 28 0,-1-4 5 0,0 4 2 15,-9 4-69-15,0 0-14 0,0 0-2 0,0 0-1 16,9 8-44-16,-9 4-9 0,0 8-1 0,0 5-1 0,-9-5-2 15,4 8 0-15,-4 1 0 0,-5 7 0 0,1 0 3 0,-1 1 0 16,5-1 0-16,-5-3 0 0,5-9-18 0,-4 4-3 16,-1-8-1-16,5 5 0 0,0-9-15 0,0 4-10 15,0-8 12-15,-1 0-12 0,10-12 0 0,0 0-11 16,0 0 0-16,0 0 0 16,0 0-159-16,0 0-32 0</inkml:trace>
        </inkml:traceGroup>
        <inkml:traceGroup>
          <inkml:annotationXML>
            <emma:emma xmlns:emma="http://www.w3.org/2003/04/emma" version="1.0">
              <emma:interpretation id="{C6333B55-8570-4648-A304-EDC4E0B54550}" emma:medium="tactile" emma:mode="ink">
                <msink:context xmlns:msink="http://schemas.microsoft.com/ink/2010/main" type="inkWord" rotatedBoundingBox="10162,12180 10281,14088 9382,14144 9263,12236">
                  <msink:destinationLink direction="with" ref="{BE723EE9-0423-4801-8ACD-2A4BD9B94159}"/>
                </msink:context>
              </emma:interpretation>
            </emma:emma>
          </inkml:annotationXML>
          <inkml:trace contextRef="#ctx0" brushRef="#br0" timeOffset="20713.8908">1072 7347 403 0,'-14'-8'17'0,"10"4"5"0,-1 4-22 0,0-8 0 16,1 4 0-16,-1 0 0 0,1-4 135 0,-5 4 22 15,9-4 5-15,0 0 1 0,0 0-89 0,-5-1-18 16,5 1-3-16,5-4-1 0,-1 0-6 0,1 0-2 16,-1 0 0-16,1-4 0 0,-1 3-11 0,6 1-2 15,-6-4-1-15,1 4 0 0,-1-4 14 0,5 0 4 16,5 3 0-16,-5 1 0 0,5-4-19 0,-1 8-3 15,1-4-1-15,4 0 0 0,-4 4-13 0,4-4-4 16,-4 3 0-16,4-3 0 0,5 0-8 0,0 0 8 0,-1 0-8 16,-3 4 8-16,3-8 4 0,1 3 0 0,0 5 0 0,-5 0 0 15,5 0-12-15,0 4-11 0,-10 0 3 0,5 4 0 16,-4 0 8-16,0 0 11 0,4 4-3 0,-4 0 0 16,-5 4 0-16,-5 4-8 0,10 1 12 0,-5-1-4 15,0 4 15-15,-4 4 2 0,4 0 1 0,-5 1 0 16,5 3 11-16,-9 0 3 0,-4-4 0 0,-1 9 0 15,1-5-10-15,-5 0-2 0,0 1 0 0,-10-5 0 16,6 4-3-16,-5-4-1 0,-10 1 0 0,1 3 0 16,4-4-4-16,-4 0-2 0,-5 1 0 0,5-5 0 15,-1 0-10-15,1-4-8 0,0 0 9 0,4-4-9 16,5-4 0-16,-5 4 8 0,0-8-8 0,0 4 0 16,5-4-26-16,0 4-8 0,0-4-2 15,0 0-632-15,-1 5-128 0</inkml:trace>
          <inkml:trace contextRef="#ctx0" brushRef="#br0" timeOffset="20182.9707">1104 7113 403 0,'-9'-13'17'0,"9"9"5"0,0-4-22 0,-5 0 0 0,5 0 0 0,5 4 0 16,-1-8 147-16,1 8 25 0,-1 0 4 0,-4 4 2 15,9-4-128-15,0 0-26 0,-9 4-4 0,0 0-2 16,0 0 25-16,0 0 5 0,0 0 0 0,10 0 1 16,-10 0 7-16,0 0 2 0,0 0 0 0,0 0 0 15,0 0-2-15,0 0 0 0,0 0 0 0,0 8 0 16,4 4-5-16,-4 4-2 0,-4 0 0 0,4 1 0 0,0 3-7 16,-5 0-2-16,0 4 0 0,1 5 0 15,4-1-8-15,-5 4-3 0,1-3 0 0,-1 7 0 0,-4-8-2 16,5 5-1-16,4-5 0 0,0 0 0 0,-5 1-6 0,5-5 0 15,-9 4-1-15,9 1 0 0,0-5-1 0,-5 0 0 16,5 1 0-16,0-5 0 0,0 0-6 0,0-4 0 16,-4 0-1-16,4 1 0 0,0-1-11 0,0-4 10 15,-5 0-10-15,5-4 10 0,0 4-10 0,0-4 0 16,-4 4 0-16,4 1 0 0,-5-5 0 0,5 4-11 16,-4-4 1-16,-1 0 0 0,0 4 18 0,5-12 3 15,0 8 1-15,0-8 0 0,0 8-12 0,0-8 0 16,0 0 0-16,0 0 0 0,0 0-18 0,0 0 1 15,0 0 0-15,0 0 0 16,0 0-7-16,0 0-2 0,0 0 0 0,0 0 0 16,0 0-9-16,0 0-1 0,0 0-1 0,-9 4 0 15,9-4-27-15,0 0-6 0,0 0-1 0,0 0 0 16,0 0-111-16,0 0-22 0</inkml:trace>
          <inkml:trace contextRef="#ctx0" brushRef="#br0" timeOffset="21432.4757">1409 7651 1328 0,'0'0'29'0,"0"0"7"0,0 0 0 0,0 0 1 0,4-8-29 0,1 0-8 15,4 0 0-15,0-5 0 0,0 5 68 0,5 0 13 16,-1-4 3-16,6 4 0 0,-1 4-26 0,-4-4-5 15,4 0-1-15,-5 4 0 0,6 0-41 0,-1 4-11 16,-5 0 0-16,1 0 0 0,4 0 0 0,-4 4 10 16,-5 4-10-16,5 0 10 0,-1 4 9 0,-3 0 1 15,-1 0 1-15,-5 4 0 0,1-3 9 0,-5 7 2 16,0-4 0-16,-5 4 0 0,1-4-16 0,-5 5-4 16,-1-5 0-16,-3 4 0 0,-5-4 0 0,-1 0 0 15,1 1 0-15,0-5 0 0,0 4-12 0,4-4 9 16,0-4-9-16,1 0 8 0,4-4-8 0,0 4 0 15,-1-8 0-15,10 0 8 0,0 0-8 0,0 0 0 0,0 0 0 16,0 0 8-16,14-4-8 0,0-4 0 16,-1 0-12-16,1 4 12 0,4 0-9 0,0-4 9 0,1 8 0 15,3-4 0-15,1 4 0 0,0 4 0 0,-5-4 0 16,0 8 0-16,5 0 0 0,-5 0 0 0,1 4 0 16,-10 1 0-16,4-1 0 0,1 0 0 0,-9 4 8 0,-1-4-8 15,-4 0 26-15,0 5-1 0,-4-5 0 0,-1 4 0 16,0-4 7-16,-4-4 2 0,-4 4 0 0,-1-4 0 15,0 4-18-15,1 1-4 0,-10-1-1 0,5 0 0 16,0 0-11-16,-5 0 0 0,0 0-10 0,-4 5 10 16,8-1-56-16,-8 4-6 15,0-4-1-15,0 4 0 0,-5 1-148 0,4 3-29 16</inkml:trace>
          <inkml:trace contextRef="#ctx0" brushRef="#br0" timeOffset="19183.0343">1746 6388 702 0,'0'0'31'0,"0"0"6"0,0 0-29 0,9-4-8 16,-5 0 0-16,5-4 0 0,0 4 54 0,1-4 10 0,-1 0 1 0,0 0 1 15,4 0-38-15,-8 3-8 0,4 1-2 16,-9 4 0-16,9-4-18 0,-9 4 0 0,0 0 8 0,0 0-8 16,0 0 12-16,0 0 0 0,0 0-1 0,0 0 0 15,0 0 13-15,0 0 2 0,0 0 1 0,0 0 0 16,0 0-10-16,0 0-1 0,-9 8-1 0,9-8 0 16,-4 9 0-16,4-9 0 0,-10 8 0 0,1-4 0 15,0 4 15-15,0-4 3 0,-5 0 1 0,1-4 0 16,4 4-8-16,0 0-2 0,-10-8 0 0,6 4 0 15,-5 0 12-15,-1 0 1 0,1 0 1 0,0-4 0 16,-5 4 12-16,0 0 2 0,10-4 1 0,-6 4 0 16,6-4-35-16,-1 4-7 0,1 0-2 0,-1 0 0 15,0 4-9-15,5-4 0 0,0 4 0 0,9-4-539 16,0 0-109-16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7.27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5AE09C6-4853-46E6-86AD-51E29F31039E}" emma:medium="tactile" emma:mode="ink">
          <msink:context xmlns:msink="http://schemas.microsoft.com/ink/2010/main" type="inkDrawing"/>
        </emma:interpretation>
      </emma:emma>
    </inkml:annotationXML>
    <inkml:trace contextRef="#ctx0" brushRef="#br0">568 156 1670 0,'9'-28'148'0,"0"16"-118"16,0 0-30-16,-4-4 0 0,4-1 72 0,-4 5 9 16,-1-4 2-16,-4 4 0 0,0 0-18 0,9 4-3 15,-9 0-1-15,0 8 0 0,0 0-25 0,0 0-4 16,-9-4-2-16,9 4 0 16,-9 0-48-16,0 4-10 0,-5 4-1 0,-4 0-1 0,13 0 44 0,-4 0 9 15,-4 0 1-15,13 4 1 0,-9-4-25 0,-1 0 0 16,10-8 0-16,0 8 0 0,0-8-15 0,0 0-8 15,14 9-1-15,-9-1-1 0,8-4 25 0,-4 4 0 0,5-8 0 16,-5 4 0-16,14 0 0 0,-14 0 0 0,5 0 0 16,4 4 0-16,-4 4 16 0,-1 4 8 15,1-3 1-15,-10 3 1 16,6 4-42-16,-6 4-8 0,-8 5-1 0,-6-1-1 0,10 4 58 0,-4 1 11 0,-10 3 2 16,1 9 1-16,-10-5-11 0,-9 1-3 0,0 3 0 0,-9 1 0 15,-4-1 15-15,-1 1 2 0,1-1 1 0,-1-7 0 16,0-1-37-16,5-8-13 0,5 1 9 0,-5-1-9 15,5-4 32-15,4-4 2 0,9-3 0 0,0-9 0 16,1-4-6-16,8 0-2 0,0-4 0 0,10 0 0 16,-5-4 30-16,4 0 7 0,-4 0 1 0,9-4 0 15,14-5-52-15,-5 1-12 0,-5 0 0 0,24-8 0 16,-6 4-14-16,6-9-6 0,3 5 0 0,15-8-1 16,-5 0-69-16,9-5-14 0,0 1-2 0,14-5-1136 15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8.64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937BDE9-EB22-4F0A-86C6-EB29F2851B9F}" emma:medium="tactile" emma:mode="ink">
          <msink:context xmlns:msink="http://schemas.microsoft.com/ink/2010/main" type="inkDrawing"/>
        </emma:interpretation>
      </emma:emma>
    </inkml:annotationXML>
    <inkml:trace contextRef="#ctx0" brushRef="#br0">7 417 1324 0,'-5'-33'59'0,"1"21"12"0,4-4-57 0,4-4-14 15,1-4 0-15,4-1 0 0,5-3 88 0,-1 0 14 16,6-1 3-16,-1-3 1 0,9 4-63 0,-4-5-13 15,4 5-2-15,0 0-1 0,5 7-27 0,-4 1 8 16,4 12-8-16,-1 4 0 0,1 8 0 0,-9 8 0 16,4 8 0-16,-4 9 0 0,-5 11 0 0,1 9 0 15,-1 7 0-15,-9 1 12 0,0 0-3 0,0 7 0 16,-4 1 0-16,-5-4 0 0,-5 0 14 0,1-5 2 16,-6 5 1-16,6 0 0 0,-5-13-6 0,0-3 0 15,0-1-1-15,4-3 0 0,-4-9-3 0,0-8 0 0,0-3 0 16,0-5 0-16,-1-4 18 0,1-4 3 0,0-4 1 15,9-4 0-15,-13-4 9 0,3-4 1 0,-3-4 1 0,8-4 0 16,-4-9-20-16,5 1-4 0,-1-12-1 0,5-1 0 16,0-7-12-16,5-1-4 0,4-11 0 0,4-5 0 15,1 4-8-15,9-4 10 0,4 1-10 0,5-5 10 16,4 4-10-16,10 5-9 0,-1 3 9 0,1 9-13 16,0 3 13-16,-1 9 0 0,1 3 0 0,-1 9 10 15,-4 12-10-15,-5 4-9 0,-4 8 9 0,5 12-13 16,-5 0 13-16,-5 13 0 0,-4-1 0 0,-5 13 0 15,-4-1 0-15,-1 5 0 0,-13-1 0 0,0 5 0 16,-4 3 0-16,-5-7 0 0,0 3 0 0,-10-3 0 16,1-5 0-16,0-3 12 0,0-1-4 0,-1-3-8 0,-3-9 0 15,3-4 0-15,6-4 0 0,-5 0-12 0,4-8 12 16,0 1 0-16,1-5 12 0,4-8-12 0,4-5 17 16,0 1-3-16,1-8-1 0,4-4 0 0,4 0-3 0,6-9-1 15,3-3 0-15,1-8 0 0,4-9-9 0,0-4 0 16,5 1 9-16,4-5-9 0,5-8 0 0,0 9 0 15,5-5 0-15,-6 12 0 0,1 9 0 0,5 4 0 16,-5 7 0-16,-1 9 8 0,1 4-8 0,-4 8 12 16,-1 8-4-16,-4 4 0 0,-1 16-8 0,1 4 0 15,-5 5 0-15,1 3 8 0,-1 8-8 0,-5-3 0 16,1 7 0-16,-5 1 0 0,5-1-8 0,0 5-4 16,-5 0 0-16,4 3 0 15,-4-3-128-15,5 3-27 0,-5-3-5 0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9.03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C4BDF81-317A-42A0-A481-7D693A6927B3}" emma:medium="tactile" emma:mode="ink">
          <msink:context xmlns:msink="http://schemas.microsoft.com/ink/2010/main" type="inkDrawing"/>
        </emma:interpretation>
      </emma:emma>
    </inkml:annotationXML>
    <inkml:trace contextRef="#ctx0" brushRef="#br0">387 340 1209 0,'5'-32'53'0,"-1"19"12"0,1-3-52 0,-5 0-13 0,-5-8 0 0,1 4 0 16,8-1 140-16,1-3 24 0,-10 0 6 0,-4-1 1 15,0 5-65-15,0 0-13 0,-5 4-2 0,1-4-1 16,-6 7-34-16,6 1-8 0,-5 4 0 0,4 0-1 16,-4 0-20-16,4 8-4 0,-4 0-1 0,0 8 0 0,4 8 1 15,-4 5 0-15,-5 7 0 0,5 0 0 0,4 9-23 16,-4-1-10-16,0 5 1 0,-1 3 0 0,6-3 9 16,-1-1 0-16,1 0 0 0,-1 1 0 0,9-5 0 15,5 1 0-15,-4-9 0 0,-1 0 0 0,1-7 0 0,4-9 0 16,4-4 0-16,-4-8 0 0,0 0 0 0,9 4 11 15,10-12-3-15,-6 0 0 0,5-12-8 0,1-1 0 16,-1 1 0-16,0-8 8 0,5 3 0 0,-5-3 0 16,-4-4 0-16,-1 3 0 0,1 1 6 0,0 4 1 15,-1 0 0-15,-4 3 0 0,0 9-7 0,5 0 0 16,-5 4-8-16,-9 8 12 0,0 0-12 0,9 12 0 16,-4 8 0-16,4 1 0 0,-9 3 0 0,0 4 0 15,5 5 0-15,-5-1 0 16,4 4-176-16,1 1-39 0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9.25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5E4A8A9-7A03-4902-9224-3B18FD6D379A}" emma:medium="tactile" emma:mode="ink">
          <msink:context xmlns:msink="http://schemas.microsoft.com/ink/2010/main" type="inkDrawing"/>
        </emma:interpretation>
      </emma:emma>
    </inkml:annotationXML>
    <inkml:trace contextRef="#ctx0" brushRef="#br0">-1 232 1267 0,'0'0'112'0,"0"-12"-89"0,5-8-23 0,-5 3 0 15,0-3 160-15,4 4 28 0,5 0 6 0,5 0 1 16,0-1-66-16,9 5-13 0,-1 0-2 0,10 0-1 15,0 0-53-15,9 4-12 0,-5-4-1 0,15 4-1 16,3 3 2-16,-4 1 1 0,5 0 0 0,-5 4 0 0,-5-4-49 0,1 4-11 16,-5 4-1-16,-5-4-1 15,1 0-97-15,-1 0-19 0,-4 0-4 0,-5-4-1 16,-4 4-41-16,5 0-8 0,-10 0-1 0,4-4-604 16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9.45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6F0FAC6-4B16-40E1-8F6E-5A1FA054369F}" emma:medium="tactile" emma:mode="ink">
          <msink:context xmlns:msink="http://schemas.microsoft.com/ink/2010/main" type="inkDrawing"/>
        </emma:interpretation>
      </emma:emma>
    </inkml:annotationXML>
    <inkml:trace contextRef="#ctx0" brushRef="#br0">87 120 1267 0,'-10'-41'56'0,"10"21"12"0,-4 4-55 0,4-1-13 15,0 5 0-15,4 4 0 0,-4 0 175 0,0 8 32 16,0 0 6-16,10 8 2 0,-1 8-108 0,0 9-22 16,-5 7-4-16,1 9-1 0,4 3-13 0,-4 9-3 15,-5 7-1-15,0 1 0 0,0 8-16 0,-5-4-3 0,5-1-1 16,-5 5 0-16,-4 0-23 0,5 4-4 0,-10 0 0 0,5 4-1 15,-5-1-27-15,1 1-6 0,-1 0-1 0,0-8 0 32,1 0-206-32,-1-4-42 0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9.75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756EF40-28E6-4917-9E8E-AD11E7DA2D6F}" emma:medium="tactile" emma:mode="ink">
          <msink:context xmlns:msink="http://schemas.microsoft.com/ink/2010/main" type="inkDrawing"/>
        </emma:interpretation>
      </emma:emma>
    </inkml:annotationXML>
    <inkml:trace contextRef="#ctx0" brushRef="#br0">9 239 2041 0,'0'0'90'0,"0"0"19"0,9 12-87 16,-4 0-22-16,8 5 0 0,-3 3 0 0,-6 4 0 0,1-4 0 15,-1 5 0-15,-4-1 8 0,-4 4 10 0,4-4 2 16,-9 1 1-16,-1 3 0 0,6-4-7 0,-1 1-2 16,1-9 0-16,-5 0 0 0,4-8-12 0,1 4-8 15,-1-8 8-15,5-4-13 0,0 0 35 0,0 0 7 16,0 0 2-16,9-8 0 0,0-4-5 0,0-4-1 15,0-4 0-15,5-5 0 0,4 1 13 0,-4 0 2 16,4-9 1-16,0 5 0 0,1-4-23 0,3-5-5 16,6 1-1-16,-1-1 0 0,0-3-12 0,10 8 0 15,-5-9 0-15,-1 13 0 16,6-1-159-16,-1 1-28 0,19-16-5 0,-10 15-2 0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9.87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D489CA0-5839-4D8F-944D-39B8171C172E}" emma:medium="tactile" emma:mode="ink">
          <msink:context xmlns:msink="http://schemas.microsoft.com/ink/2010/main" type="inkDrawing"/>
        </emma:interpretation>
      </emma:emma>
    </inkml:annotationXML>
    <inkml:trace contextRef="#ctx0" brushRef="#br0">0 0 1872 0,'0'0'41'0,"0"0"9"0,5 12 2 0,-1 4 0 0,1-4-42 0,-1 0-10 0,5 9 0 0,-4-5 0 16,0-4 8-16,4 4-8 0,-5-4 12 0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50.01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5508250-CCC7-4F66-9ADD-CC0B4F7CFF1C}" emma:medium="tactile" emma:mode="ink">
          <msink:context xmlns:msink="http://schemas.microsoft.com/ink/2010/main" type="inkDrawing"/>
        </emma:interpretation>
      </emma:emma>
    </inkml:annotationXML>
    <inkml:trace contextRef="#ctx0" brushRef="#br0">0 28 1868 0,'18'-20'83'0,"-13"12"17"0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50.22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718D2E7-C776-4936-9611-5EF92B3F0196}" emma:medium="tactile" emma:mode="ink">
          <msink:context xmlns:msink="http://schemas.microsoft.com/ink/2010/main" type="inkDrawing"/>
        </emma:interpretation>
      </emma:emma>
    </inkml:annotationXML>
    <inkml:trace contextRef="#ctx0" brushRef="#br0">0 0 1209 0,'0'0'108'0,"14"12"-87"16,-1-4-21-16,1 4 0 0,0-4 92 0,-1 0 13 15,1-4 3-15,0 4 1 0,4 4 59 0,-5 0 11 16,-4 1 2-16,5-1 1 0,0 0-69 0,-1 0-13 15,1 4-4-15,4-4 0 0,-4 1-51 0,0-1-10 0,-1-4-3 16,1 4 0 0,-5 0-51-16,0 0-10 0,5-4-3 0,-1 4 0 15,1 5-83-15,-5-5-17 0,0 0-3 0,-4-4-554 0,4 4-111 0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50.42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6FCC9C3-1050-461A-A3C3-4F300D1BA734}" emma:medium="tactile" emma:mode="ink">
          <msink:context xmlns:msink="http://schemas.microsoft.com/ink/2010/main" type="inkDrawing"/>
        </emma:interpretation>
      </emma:emma>
    </inkml:annotationXML>
    <inkml:trace contextRef="#ctx0" brushRef="#br0">910 0 2336 0,'-9'12'52'0,"-5"4"10"0,-4 5 2 0,0 7 1 15,0 4-52-15,-10 9-13 0,-4 7 0 0,-8 9 0 0,-6 0 60 0,-4 3 10 16,0 9 2-16,-5-4 0 0,1-4-31 0,3-1-5 16,-3 1-2-16,4-4 0 0,-5-5-34 0,5 1 0 15,5 0 0-15,-1-9 0 16,10-3-147-16,4-9-36 0,0 0-7 0,5-7-2 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21.6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FA1DA09-6730-4F48-A8F5-AC6BA97B33E8}" emma:medium="tactile" emma:mode="ink">
          <msink:context xmlns:msink="http://schemas.microsoft.com/ink/2010/main" type="inkDrawing" rotatedBoundingBox="14440,6442 14724,7702 13960,7874 13676,6613" semanticType="verticalRange" shapeName="Other">
            <msink:sourceLink direction="with" ref="{5C217692-C849-4579-8217-1009BB870865}"/>
          </msink:context>
        </emma:interpretation>
      </emma:emma>
    </inkml:annotationXML>
    <inkml:trace contextRef="#ctx0" brushRef="#br0">5793 759 1360 0,'-18'-24'60'0,"13"15"13"0,-8 1-58 0,-1 4-15 0,0 0 0 0,-4-4 0 16,4 8 58-16,1-8 9 0,4 4 1 0,0 4 1 16,-5 0-22-16,5 4-5 0,0 4-1 0,4-4 0 15,1 0-29-15,4 8-12 0,-5-4 8 0,10 1-8 16,-1 7 0-16,5 0 0 0,0 0 0 0,5 4 0 15,0-3 0-15,4-1 0 0,0 4 0 0,-4 0 0 16,-1-4 0-16,6 1 0 0,3-1 8 0,10 0-8 16,0 0 0-16,5 4 8 0,-6-7-8 0,6 3 8 15,-5-8-8-15,4 4 0 0,-4 0 0 0,0 0 8 16,0 4 0-16,-5-3 0 0,-4 3 0 0,-5-4 0 16,5 0-8-16,-5 4 0 0,-4 4 0 0,-5 1 8 15,4-1 12-15,-8 4 3 0,0 1 0 0,-5-1 0 16,-5-4 16-16,0 4 3 0,-8 9 1 0,-1-1 0 0,-4 0-7 15,0 1 0-15,-5-1-1 0,0-3 0 0,-4 3-13 0,0-4-2 16,-5 1-1-16,4 3 0 0,-3-4-6 0,-1-3-1 16,4-1 0-16,-4 0 0 0,1 4-12 0,3-3 8 15,1 3-8-15,-5 0 0 0,5 1 0 0,-1-5 0 16,6 0-13-16,-1-4 4 16,0 9-91-16,5-1-17 0,4-4-4 0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51.73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CFE87E7-39C0-4257-BA60-AE6701B98A33}" emma:medium="tactile" emma:mode="ink">
          <msink:context xmlns:msink="http://schemas.microsoft.com/ink/2010/main" type="inkDrawing" rotatedBoundingBox="11237,5585 12287,5088 12535,5612 11485,6110" semanticType="callout" shapeName="Other">
            <msink:sourceLink direction="with" ref="{EA5CA7BD-1551-4407-A64E-B08473CA3F4E}"/>
          </msink:context>
        </emma:interpretation>
      </emma:emma>
    </inkml:annotationXML>
    <inkml:trace contextRef="#ctx0" brushRef="#br0">21 287 633 0,'0'0'28'0,"0"0"6"0,-5 0-34 0,1-8 0 0,-1 4 0 0,1-1 0 16,4 5 243-16,0 0 41 0,0 0 9 0,0 0 2 16,0 0-179-16,-5 13-35 0,5 7-7 0,0 4-2 15,5 13-35-15,4 3-7 0,-5 0-2 0,10 5 0 16,0 4-12-16,4-5-4 0,0-3 0 0,0-5 0 16,0 0-12-16,1-7 8 0,-1-9-8 0,0 0 0 15,0-8 12-15,0-4-3 0,5-4-1 0,-5-4 0 16,1-4 15-16,3-4 2 0,1-8 1 0,4-4 0 15,1 0 5-15,-5-13 1 0,-1-7 0 0,1 3 0 0,4 1-11 0,1-4-1 16,-1-5-1-16,0 9 0 0,1-1 7 16,4-7 2-16,-1-1 0 0,1 5 0 0,9-9-20 15,-4 9-8-15,8-5 8 0,14-3-8 0,-9 7 0 0,-9 13 0 16,-4 8 0-16,-5 7-11 0,-5 9 11 0,-4 8 0 16,-5 9-9-16,-9 3 9 0,0 8 0 0,-4 0 0 15,-5 5 8-15,-5 3-8 0,-8 4 19 0,-1 1-2 16,-4-1 0-16,-5 5 0 0,0-5 17 0,-4 1 3 15,-5-1 1-15,-4 0 0 0,-5-11-22 0,9 3-5 16,4-4-1-16,1 1 0 0,-9-5-10 0,4-4 0 16,0 0 0-16,0 0 0 0,0-3 0 0,5-5-14 15,0 4 3-15,4-4 1 16,0 0-171-16,0-4-35 0,0 0-6 0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51.87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A5CA7BD-1551-4407-A64E-B08473CA3F4E}" emma:medium="tactile" emma:mode="ink">
          <msink:context xmlns:msink="http://schemas.microsoft.com/ink/2010/main" type="inkDrawing" rotatedBoundingBox="11776,4810 11818,4877 11797,4889 11756,4823" shapeName="Other">
            <msink:destinationLink direction="with" ref="{2CFE87E7-39C0-4257-BA60-AE6701B98A33}"/>
          </msink:context>
        </emma:interpretation>
      </emma:emma>
    </inkml:annotationXML>
    <inkml:trace contextRef="#ctx0" brushRef="#br0">0 15 1497 0,'0'0'66'0,"5"-8"14"0,-1 0-64 0,-4 8-16 0,0 0 0 0,0 0 0 15,0 0 121-15,0 0 21 0,9 8 4 0,1 0 1 16,-6 12-195-16,1-3-38 0,4-1-8 0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55.2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97B09EA-9471-43A9-A2E7-BEF1AC7D3597}" emma:medium="tactile" emma:mode="ink">
          <msink:context xmlns:msink="http://schemas.microsoft.com/ink/2010/main" type="inkDrawing" rotatedBoundingBox="7868,15794 8460,9168 9533,9264 8941,15890" semanticType="verticalRange" shapeName="Other"/>
        </emma:interpretation>
      </emma:emma>
    </inkml:annotationXML>
    <inkml:trace contextRef="#ctx0" brushRef="#br0">1031 25 1058 0,'0'0'47'0,"0"0"9"0,0 0-44 0,0 0-12 15,5-9 0-15,-5 9 0 0,0 0 72 0,4-4 12 16,-4 4 2-16,0 0 1 0,0 0-31 0,9-8-7 16,-4 0-1-16,4 0 0 0,-9 8-12 0,0 0-4 15,0 0 0-15,0 0 0 0,0 0-15 0,0 0-3 16,0 0-1-16,0 0 0 0,0 0 1 0,0 0 0 16,0 0 0-16,0 0 0 0,0 0 1 0,-9 12 0 0,0-4 0 15,0-4 0-15,-5 0 1 0,0 1 1 16,1-5 0-16,-1 8 0 0,-4-8 4 0,-5 4 1 0,0 0 0 15,5 0 0-15,0-4-2 0,-5 0-1 0,5 0 0 16,-5 4 0-16,5-4-3 0,-5 4 0 0,5-4 0 16,-5 4 0-16,5 0-16 0,-5 0 10 0,5-4-10 15,-5 0 8-15,5 4-8 0,-5 0 0 0,0-4 0 0,1 4 8 16,3 0-8-16,1 4 0 0,5-4 0 0,-6 4-11 16,6-4 11-16,-1 5-10 0,5-5 10 0,-5 4-10 15,1 0 10-15,4-4-12 0,-1 0 12 0,6 4-12 16,-5 0 12-16,0-4 0 0,9-4 0 0,-9 12 8 15,-1-4-8-15,6-4 0 0,4-4 0 0,-5 9 0 16,-4-1 8-16,5 4 3 0,4-12 1 0,0 8 0 16,-5 4-4-16,5-4-8 0,0 8 12 0,0-4-4 15,0 9-8-15,0-5 8 0,5 8-8 0,-1 0 8 0,-4 5-8 0,5 7 0 16,-1 1 9-16,-4 3-9 0,5 5 8 0,-1 3-8 16,1 9 10-16,0-1-10 0,-1 9 14 15,1 0-3-15,-1 0-1 0,5 8 0 0,-4-5 10 0,4 5 1 16,5 4 1-16,-5 4 0 0,-5 0-4 0,1 0-1 15,4 0 0-15,5-4 0 0,-5 4 17 0,0-9 3 16,-5 9 1-16,1-4 0 0,-1 0-18 0,-4-4-3 16,5 4-1-16,-5-4 0 0,0 4-2 0,0-9-1 15,-5 9 0-15,-4-4 0 0,5 0-3 0,-1 0-1 16,-4 4 0-16,5-4 0 0,-1 0-1 0,1-9-8 16,-1 5 12-16,0-8-4 0,1-1 8 0,-1 1 2 15,1 4 0-15,-5-4 0 0,-5-1-4 0,5 1-1 16,0 0 0-16,0-5 0 0,0 1-5 0,-1-4-8 0,1-1 11 15,-4 1-11-15,4-1 9 0,-1-3-9 0,1 4 0 0,-4 3 9 16,4-7-9-16,0 3 0 0,-1 1 0 0,1 0 8 16,-4 3 0-16,-1-7 0 0,5 0 0 0,0-1 0 15,0-3 0-15,0 3 0 0,-1-7 0 0,6 3 0 16,-5 1-8-16,4-5 10 0,5 5-10 0,-4-5 10 16,4-3-10-16,-5 3 8 0,1 0-8 0,4-3 8 15,-5-5-8-15,5 1 0 0,-5 3 0 0,1-8 0 16,4 1 0-16,0-1 0 0,-5-4 0 0,5-3 0 15,-4-1 8-15,4 0-8 0,-5 0 0 0,1-4 8 16,-1 1-8-16,1-1 0 0,-1-4 0 0,5 4 0 16,-5 0 0-16,1 1 8 0,-1-5-8 0,1 4 0 15,4-4 15-15,-5 4-3 0,5-4 0 0,-4 5 0 16,-1-5-12-16,1 0 0 0,-1 4 0 0,5-4 0 0,-4 0 0 16,4 0 0-16,-5 5 8 0,5-1-8 0,-5-4 0 0,5 4 0 15,0-4 0-15,0 0 0 0,-4 1 0 0,4 3 0 16,0-4 0-16,0 0 0 0,0 0 0 0,0 0 0 15,0 0 0-15,0 1 0 0,0-5 0 0,0 4 0 16,0-4 0-16,-5 4 0 0,5 0 0 0,0 0 0 16,0-4 0-16,0 5 0 0,0-5 0 0,0 4 0 15,0 4 0-15,0-4 0 0,0-4 0 0,0 4 0 16,0 1 0-16,0-5 0 0,0 4 0 0,0 0 0 16,0 0 0-16,0 0 0 0,0 0 0 0,0 0 8 15,0 1-8-15,5-1 0 0,-5 0 0 0,0 0 0 0,-5 0 0 0,5 0 0 16,0 0 0-16,0 5 0 0,0-5 0 0,0 4 0 15,0 0 0-15,0-4 0 16,5 0 0-16,-5 5 0 0,0-5 0 0,0 4 0 0,0-4 0 16,0 0 0-16,-5 0 0 0,5 0 0 0,0 1 0 15,0-1 0-15,0-4 0 0,0 0 0 0,0 4 0 0,0-12 0 16,0 0 0-16,-4 8 8 0,4 4-8 0,-5-4 0 16,5-8 0-16,-4 9 0 0,4 3 0 0,0-4 0 15,-5 4 0-15,5-12 0 0,0 12 0 0,0-4 0 16,-4 4 0-16,-1-4 0 0,5-8 0 0,0 13 0 15,-5-1 0-15,5-4 0 0,0-8 0 0,0 12 0 16,0-12 0-16,0 12 0 0,0 0 0 0,0-12 0 16,0 0 0-16,-4 8 0 0,4-8 0 0,0 12 0 15,0 1 0-15,0-13 0 0,-5 8 0 0,5-8 0 16,-4 12 0-16,4-12 0 0,0 8 0 0,0 4 0 0,0-4 0 0,0-8 0 16,0 0 0-16,-5 12 0 0,5-12 0 15,0 8 0-15,0-8 0 0,0 12 0 0,0-12 0 16,0 0 0-16,0 0 0 0,-4 9 0 0,4-9 10 15,0 0-10-15,0 0 10 0,-5 8-10 0,5-8 0 16,0 0 0-16,0 0 0 0,0 8 0 0,0-8 0 0,0 0 0 16,0 0 0-16,0 12 0 0,0-12 0 0,0 0 0 15,0 0 0-15,5 8 0 0,-5-8 0 0,0 0 0 16,0 0 0-16,0 0 0 0,4 8 0 0,-4-8 0 16,5 8 0-16,4 0 0 0,0-4 0 0,0 4 8 15,5-4-8-15,-1 1 0 0,1-1 8 0,4 0-8 16,0 0 0-16,10 0 9 0,4-4-9 0,4 0 0 15,5 0 0-15,9-4 0 16,9-4-28-16,10-5-5 0,3-3-1 0,15-4 0 16,-1-4-154-16,10-5-30 0,4-7-6 0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1.58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FF000B4-11C7-45B4-B993-0ABBEE3FA0A5}" emma:medium="tactile" emma:mode="ink">
          <msink:context xmlns:msink="http://schemas.microsoft.com/ink/2010/main" type="inkDrawing" rotatedBoundingBox="16866,4132 17523,2954 17580,2986 16923,4164" semanticType="callout" shapeName="Other"/>
        </emma:interpretation>
      </emma:emma>
    </inkml:annotationXML>
    <inkml:trace contextRef="#ctx0" brushRef="#br0">688 0 921 0,'-23'8'40'0,"18"-4"10"15,-4 4-40-15,0 4-10 0,-4-4 0 0,-1 8 0 0,0 1 112 0,-4 3 20 16,-5 4 4-16,1 8 0 0,-6 9-24 0,1 3-4 16,0 9-2-16,-5 0 0 0,4 7-15 0,1 1-3 15,-9 4-1-15,4 0 0 0,0 3-37 0,0-3-7 16,-4 0-2-16,4 0 0 0,9-9-28 0,-4 1-5 15,-5-9-8-15,4-3 11 16,6-9-108-16,4 1-22 0,-1-9-4 0</inkml:trace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59.83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6721410-1CE2-45C6-84B9-70AAD4B642C0}" emma:medium="tactile" emma:mode="ink">
          <msink:context xmlns:msink="http://schemas.microsoft.com/ink/2010/main" type="inkDrawing" rotatedBoundingBox="19407,8925 20101,15793 18416,15963 17721,9095" semanticType="verticalRange" shapeName="Other">
            <msink:sourceLink direction="with" ref="{B0BBA82D-133B-456F-9EEC-C30547E540EB}"/>
          </msink:context>
        </emma:interpretation>
      </emma:emma>
    </inkml:annotationXML>
    <inkml:trace contextRef="#ctx0" brushRef="#br0">540-279 633 0,'-10'-8'56'0,"6"4"-44"0,-1 0-12 0,1 0 0 0,4-4 120 0,0 8 21 16,0 0 5-16,0-8 1 0,4-1-92 0,5 1-19 15,-4 0-3-15,4 0-1 0,0 4-20 0,0 0-12 16,5 0 12-16,4 0-12 0,-4 0 16 0,4-4-4 15,0 0-1-15,1 0 0 0,-1 8 9 0,5-4 3 16,-5-4 0-16,4 3 0 0,1-7 1 0,0 4 0 16,0 0 0-16,0 4 0 0,4-4-10 0,-4 0-2 15,-1 4 0-15,-3 0 0 0,8 0-1 0,-4-4-1 16,-5 4 0-16,0 0 0 0,-4-5-10 0,-5 1-11 16,5 0 3-16,-10 4 0 0,-4 4 8 0,0 0 0 15,14-4 0-15,-10 0 0 0,-4 4 0 0,0 0 14 0,0 0-3 16,0 0-1-16,0 0-10 0,0 0 12 0,0 0-12 15,0 0 12 1,0 0-31-16,0 0-5 0,-9-4-2 0,9 4 0 16,0 0-56-16,-9 0-11 0,0 0-3 0,-5 0 0 15,1 0 28-15,4-4 4 0,-1-4 2 0,-3 8 0 0,-1 0 45 0,0 4 9 0,5-8 8 0,-4 4-12 16,-1-4 29-16,0 4 6 0,5 0 1 0,-4 0 0 16,-1 0 19-16,0 0 4 0,1 4 1 0,4 0 0 15,-1-4-7-15,1 4-1 0,0 4 0 0,0-4 0 16,5 0-32-16,4-4-8 0,0 0 0 0,0 0 0 15,0 0-16-15,0 0-4 0,0 0-2 0,0 0 0 16,0 0 10-16,0 0 1 0,0 0 1 0,0 0 0 16,0 0 10-16,0 0 0 0,0 0 10 0,0 0-10 15,4-12 24-15,1 4-2 0,-5 8 0 0,0 0 0 0,0 0-3 16,0 0-1-16,0 0 0 0,0 0 0 0,0 0-7 16,0 0-2-16,-5-4 0 0,1 0 0 0,-10 4 3 15,5-4 0-15,0 0 0 0,4 4 0 0,-4 0 3 16,0 0 1-16,4-4 0 0,-4 0 0 0,0 4-5 15,0 0-1-15,0-4 0 0,-5 4 0 0,5 0 2 0,-4 0 0 16,3-4 0-16,-3 0 0 0,-1 4 0 0,5-4 0 16,-5 8 0-16,5-4 0 0,0 0 8 0,0 0 3 15,0-4 0-15,0 4 0 0,0 0-5 0,9 0-1 16,0 0 0-16,0 0 0 0,0 0-2 0,0 0-1 16,0 0 0-16,0 0 0 0,0 0-2 0,0 0 0 15,0 0 0-15,0 0 0 0,13-4 8 0,1 4 2 16,4-9 0-16,0 5 0 0,1 4-22 0,-1 0 0 0,0-4 0 15,0 4 0-15,1 0 0 0,-6-4 0 0,1 4 0 0,-5-4 0 16,5 4 0-16,-5-4 0 0,0 0 0 0,-9 4 0 16,9 0 0-16,-9 0 0 0,14-4 8 0,-5 4-8 15,0-4 0-15,-5 4 8 0,-4 0-8 0,9-4 0 16,5 0 0-16,-14 4 0 0,0 0 0 0,0 0 0 16,0 0-12-16,0 0-1 0,0 0 0 0,0 0 0 15,0 0 13-15,0 0-11 0,0 0 11 0,0 0-10 16,-9 0 10-16,0-4 0 0,9 4 0 0,-9 0 0 15,-5-4 0-15,5 0 8 0,0 4-8 0,0-4 0 16,0 0 0-16,0 0 9 0,4 4-9 0,5 0 0 16,0 0 0-16,0 0 0 0,0 0 0 0,0 0 0 15,0 0 0-15,0 0 0 0,0 0 0 0,0 0 0 16,5-8 0-16,4 4 0 0,4-5 0 0,6 1 0 0,-6 0 0 16,5 4 0-16,10-8 10 0,-5 4-10 0,4 0 27 15,-4 0 0-15,4 0 0 0,5 4 0 0,4-4-12 0,-4-5-3 16,-5 5 0-16,1 4 0 0,13-4 0 0,-9 0 0 15,-1 4 0-15,-3 0 0 0,-5 0-3 0,4 4-1 16,-4 0 0-16,-5 0 0 0,-5-4-8 0,1 4 0 16,4 0 0-16,-4 0 0 0,-14 0 0 0,14 4 0 15,-1 4 0-15,-4-4 0 0,-9-4 11 0,10 8-3 16,-10-8-8-16,9 8 12 0,0 4-4 0,0 1 0 16,-9-1-8-16,4 0 12 0,5 0-4 0,1 0-8 15,-6 0 11-15,1 4-11 0,-5 1 8 0,4 3-8 16,5-4 0-16,0 4 0 0,-9 9 12 0,5-1-12 15,4-4 12-15,0 5-12 0,-9 3 0 0,0 4 0 0,5 1 0 16,-1-1 0-16,1 1 22 0,-1 3 1 0,-4 1 0 16,0-1 0-16,10 5 17 0,-1 3 4 0,-5 1 1 0,1 3 0 15,4 9-26-15,0 4-6 0,5-1-1 0,-10 5 0 16,5-4-2-16,0 0-1 0,0 0 0 0,-4-1 0 16,0 1-1-16,-1 0-8 0,5 4 12 0,0 3-4 15,-4-3 4-15,-1 4 1 0,1 0 0 0,0-4 0 16,4 4 8-16,-5 3 2 0,-4-3 0 0,0 0 0 15,9 4-23-15,-9 0 0 0,-4 0 0 0,4-4-12 16,0-5 12-16,0 5 9 0,0 0-1 0,0-4-8 16,-5 0 14-16,5 4-4 0,9-1-1 0,-4-3 0 15,-10 0-1-15,5 0-8 0,5-4 12 0,-5-5-4 16,0 9-8-16,0-4 8 0,0-4-8 0,4 3 8 16,6 1 4-16,-6 0 1 0,-4 0 0 0,0-1 0 15,5-3-13-15,-1-4 0 0,-13-1 0 0,9 5 0 0,-4-8 0 16,4 3 9-16,0 5-1 0,-5-4 0 0,-4-5-8 15,9 1 8-15,4-1-8 0,-4-3 8 0,-4 0 3 0,4-1 0 16,4-3 0-16,1-1 0 0,-5 1-3 0,5-1-8 16,-5-3 12-16,4 3-4 0,5-3-8 0,-4 3 0 15,-5-3 0-15,0-1 0 0,9 5 0 0,0-5 8 16,-14 1-8-16,5-1 0 0,0 1 0 0,5-1 0 16,0 0 0-16,-10-3 0 0,-4 3 0 0,4-3 0 15,10 3 8-15,-5-3-8 0,-14-1 8 0,10 1-8 16,-1-1 12-16,5-4-4 0,-4 5-8 0,4-9 0 0,-10 0 9 0,6 1-9 15,8-1 0-15,-4 0 9 0,-9-3-9 16,9 3 0-16,0-4 8 0,0 1-8 0,-4-1 0 16,-1 0 0-16,-4-4 0 0,5 5 0 0,4-1 0 0,-5-4 0 15,-9 0 0-15,10 1 0 0,8-1 0 16,-8 0 0-16,-5 4 8 0,0-3-8 0,4 3 0 0,0 0 0 16,1 5 0-16,-5-5 0 0,0 0 0 0,4 0 0 15,1 5 8-15,-1-5-8 0,-4 0 0 0,0-4 0 16,4 1 0-16,5 3 0 0,-4-4 0 0,-5 0 0 15,0-3 0-15,4 3 8 0,5-8-8 0,-5 4 0 16,1-4 11-16,-5 5-11 0,13-1 10 0,-4 0-10 16,-4-4 0-16,-1 4 0 0,1 0 0 0,4 1 0 15,0-5 0-15,0 4 0 0,-9 0 0 0,9 0 0 16,0-4 19-16,0 5-3 0,-5-5 0 0,-4 0 0 16,9 4-8-16,-5-8-8 0,5 4 9 0,-4-4-9 15,-5-3 0-15,9-5 8 0,0 8-8 0,0 4 0 0,-9-8 13 0,9-4 0 16,0 0 0-16,0 8 0 0,0 0-13 0,0-8 0 15,0 0 0-15,0 0 0 0,4 8 0 16,-4-8 0-16,0 0 0 0,0 0 0 0,0 0 0 0,0 0 0 16,-4 8 12-16,4-8-3 0,0 0-9 0,0 0 0 15,0 0 0-15,0 0 0 0,-10 0 16 0,10 0-3 16,0 0 0-16,0 0 0 0,-9 0-3 0,5 0-1 16,4 0 0-16,0 0 0 0,-14 0-9 0,5 0 0 15,-9 0 0-15,0 0 8 0,4-4-8 0,-13 0 8 16,-14 0-8-16,-5 4 8 15,-4 0-68-15,-9 0-15 0,-14-4-2 0,0 4-1 16,-13-4-139-16,-1 4-28 0,-95-4-6 0,32 0-1 0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1:05.3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0BBA82D-133B-456F-9EEC-C30547E540EB}" emma:medium="tactile" emma:mode="ink">
          <msink:context xmlns:msink="http://schemas.microsoft.com/ink/2010/main" type="writingRegion" rotatedBoundingBox="18616,9755 18510,15012 17789,14998 17896,9740">
            <msink:destinationLink direction="with" ref="{46721410-1CE2-45C6-84B9-70AAD4B642C0}"/>
          </msink:context>
        </emma:interpretation>
      </emma:emma>
    </inkml:annotationXML>
    <inkml:traceGroup>
      <inkml:annotationXML>
        <emma:emma xmlns:emma="http://www.w3.org/2003/04/emma" version="1.0">
          <emma:interpretation id="{9AA09128-CCE4-46AF-88F9-278E9918DBCF}" emma:medium="tactile" emma:mode="ink">
            <msink:context xmlns:msink="http://schemas.microsoft.com/ink/2010/main" type="paragraph" rotatedBoundingBox="18616,9755 18510,15012 17789,14998 17896,97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9BDC4A-CA2E-4FFE-BD54-F91F5BE3D753}" emma:medium="tactile" emma:mode="ink">
              <msink:context xmlns:msink="http://schemas.microsoft.com/ink/2010/main" type="inkBullet" rotatedBoundingBox="18616,9755 18598,10676 17877,10661 17896,9740"/>
            </emma:interpretation>
          </emma:emma>
        </inkml:annotationXML>
        <inkml:trace contextRef="#ctx0" brushRef="#br0">8936 798 1328 0,'0'-25'59'0,"4"13"12"0,1 0-57 0,-1 0-14 0,1-4 0 0,-1 0 0 15,1 3 0-15,0-3 0 0,-5 4 0 0,4-4 0 16,-4 4 11-16,5-4-11 0,-1-1 12 0,-4-3-12 15,0 4 0-15,5-4 0 0,-1-1 0 0,1 1 0 16,-5 0 0-16,0 8 8 0,4-4-8 0,1 4 10 16,-10-1-10-16,1 5 0 0,4 0 9 0,0 8-9 15,0 0 45-15,-9 0 5 0,0 0 1 0,-5 0 0 16,5 0-38-16,-5 0-13 0,1 0 9 0,-6 8-9 16,6-4 10-16,-5 4-10 0,-5-3 12 0,0 3-12 15,0-4 0-15,0 4 0 0,1-4 0 0,-1 4 0 0,0-4 0 16,5 4 0-16,-9 0 0 0,8-4 0 0,1 4 26 15,0-4-2-15,0 0 0 0,4 8 0 0,1-3-4 0,-1 3 0 16,0-4-1-16,1 8 0 0,-1 0-19 0,5 4 0 16,-5 1 8-16,0 3-8 0,1 4 12 0,4 1-2 15,0-1 0-15,-1 4 0 0,6 5-10 0,4-5 0 16,-5 5 0-16,5 3 0 0,-4-4 12 0,8-3-4 16,-4 3 0-16,5-3 0 0,4 3-8 0,0 0 0 15,5 1 9-15,-1-5-9 0,1-3 0 0,4-1 8 16,5-4-8-16,0-8 0 0,4 1 8 0,-4-5-8 15,9-4 8-15,4-4-8 0,5-4 15 0,0-4-2 16,0 0 0-16,0-8 0 0,0-5 14 0,-4 1 2 16,-1-4 1-16,-4-4 0 0,-5-1 8 0,0-3 2 0,-8 0 0 15,3-5 0-15,-8 1 6 0,0-4 2 0,-1-5 0 0,-3 1 0 16,-1-5-17-16,-5 5-3 0,-4-1-1 0,5 1 0 16,-5 7-17-16,-5 1-10 0,-4 4 12 0,0 3-12 15,-5 5 0-15,1 4 0 0,-10 0 0 0,-4 4 0 31,-1 8-26-31,1 0-12 0,-10 4-2 0,10 0-1 16,0 4-34-16,0 0-6 0,4 4-2 0,0 4-857 0</inkml:trace>
      </inkml:traceGroup>
      <inkml:traceGroup>
        <inkml:annotationXML>
          <emma:emma xmlns:emma="http://www.w3.org/2003/04/emma" version="1.0">
            <emma:interpretation id="{E2B4BFD0-C3CB-4720-83B6-86F5D5E953DB}" emma:medium="tactile" emma:mode="ink">
              <msink:context xmlns:msink="http://schemas.microsoft.com/ink/2010/main" type="line" rotatedBoundingBox="18498,11559 18429,15011 17932,15001 18001,11549"/>
            </emma:interpretation>
          </emma:emma>
        </inkml:annotationXML>
        <inkml:traceGroup>
          <inkml:annotationXML>
            <emma:emma xmlns:emma="http://www.w3.org/2003/04/emma" version="1.0">
              <emma:interpretation id="{497CE28D-CD98-4AC8-80D7-616F9DD5DFC3}" emma:medium="tactile" emma:mode="ink">
                <msink:context xmlns:msink="http://schemas.microsoft.com/ink/2010/main" type="inkWord" rotatedBoundingBox="18498,11559 18457,13607 17960,13597 18001,1154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03.4969">8726 2299 1332 0,'5'-16'59'0,"-5"12"12"0,0-4-57 0,0 0-14 0,4 0 0 0,1-1 0 15,-5 1 71-15,0 0 11 0,0 4 2 0,0-4 1 16,0 8-49-16,0 0-11 0,0 0-1 0,0 0-1 16,0 0-23-16,0 0 0 0,0 0 0 0,0 0 0 15,-9 4-9-15,0 4 0 0,0 4 0 0,-5 1 0 16,-4 3 9-16,0 0 0 0,-1 8 10 0,1-4-10 15,4 9 36-15,-4-5 0 0,5 4 1 0,4 1 0 0,-5 3-8 16,5 0-1-16,4 5-1 0,1-5 0 0,-1 1-17 16,5-1-10-16,5-8 12 0,-5 5-12 0,9-9 0 15,0 4 0-15,5-8 0 0,-1 1 0 0,5-5 0 0,1 0-9 16,-1-4-1-16,9-4 0 0,-4-4 10 0,4 0-10 16,1-4 10-16,3-4-10 0,-3 0 10 0,-1-4 0 15,0-1 8-15,-4-3-8 0,-5 0 26 0,1 0 1 16,-1-4 0-16,-5-1 0 0,1 1 28 0,0-4 5 15,-10 0 2-15,5-5 0 0,0 1-18 0,-4 4-4 16,0-5-1-16,-5 1 0 0,0 4-3 0,0-1 0 16,-5 1 0-16,-4 4 0 0,0 0-24 0,-5-1-4 0,0 5-8 15,1 4 11-15,-10 0-11 0,0 4-12 0,1 4 2 0,3 0 1 32,-3 4-19-32,3 4-3 0,-3 0-1 0,-1 4 0 15,0 4-144-15,0 4-30 0,-4 0-6 0</inkml:trace>
          <inkml:trace contextRef="#ctx0" brushRef="#br0" timeOffset="1437.1378">8813 3869 403 0,'0'0'36'0,"4"-8"-36"0,-4-4 0 0,5 0 0 16,-1 4 230-16,6-4 39 0,-6 0 8 0,1 3 2 15,-1-3-183-15,1 0-37 0,-1 0-7 0,-4 0-2 16,5 4-15-16,-5-4-3 0,0 4-1 0,0-1 0 16,0 1-15-16,0 8-4 0,-5-8 0 0,1 4 0 15,-1 0 16-15,1 4 4 0,-5 0 0 0,-5 0 0 16,5 4 12-16,0 4 2 0,-10 0 1 0,1 9 0 16,0-1-28-16,4 0-6 0,-8 0-1 0,3 8 0 15,1-3-4-15,5 3-8 0,-10 4 11 0,9-3-11 16,0 7 16-16,5 0-3 0,0-3-1 0,5-1 0 15,-1 4-12-15,1-3 8 0,4-1-8 0,4-4 0 16,-4 1 0-16,5-5 0 0,4 0 0 0,0-4 0 0,5 0 0 16,-1-3 0-16,1-5 0 0,0 0 0 0,4 0 0 15,0-4 0-15,5-8 0 0,0 0 0 0,4 0 0 16,-4-4 0-16,4 0 0 0,-4-5 0 0,4-3 19 16,0 0 1-16,-8 0 0 0,3-4 0 0,-4-5 11 0,-4 1 2 15,-5 4 1-15,0-9 0 0,-4 1 6 0,4 0 2 16,-9 4 0-16,0-1 0 0,-5 1-18 0,1 0-3 15,-5 3-1-15,0 1 0 0,-10 0-8 0,1 4-3 16,0 0 0-16,-9 3 0 0,-5 1-20 0,-5 8-4 16,-4 0-1-16,5 0 0 15,0 4-41-15,-1 4-9 0,1-4-2 0,8 8 0 16,1 4-72-16,0-3-14 0,4 7-3 0,5 0-1 0</inkml:trace>
        </inkml:traceGroup>
        <inkml:traceGroup>
          <inkml:annotationXML>
            <emma:emma xmlns:emma="http://www.w3.org/2003/04/emma" version="1.0">
              <emma:interpretation id="{CA378279-2D0C-4090-B6CB-0018216A15ED}" emma:medium="tactile" emma:mode="ink">
                <msink:context xmlns:msink="http://schemas.microsoft.com/ink/2010/main" type="inkWord" rotatedBoundingBox="18426,14467 18415,15011 17976,15002 17987,14459"/>
              </emma:interpretation>
              <emma:one-of disjunction-type="recognition" id="oneOf1">
                <emma:interpretation id="interp1" emma:lang="" emma:confidence="0">
                  <emma:literal>o</emma:literal>
                </emma:interpretation>
                <emma:interpretation id="interp2" emma:lang="" emma:confidence="0">
                  <emma:literal>O</emma:literal>
                </emma:interpretation>
                <emma:interpretation id="interp3" emma:lang="" emma:confidence="0">
                  <emma:literal>0</emma:literal>
                </emma:interpretation>
                <emma:interpretation id="interp4" emma:lang="" emma:confidence="0">
                  <emma:literal>6</emma:literal>
                </emma:interpretation>
                <emma:interpretation id="interp5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2108.8632">8694 5237 921 0,'0'-16'40'0,"0"12"10"0,5-4-40 0,-5 0-10 16,5 0 0-16,4 0 0 0,0-1 153 0,-5 1 29 0,1 0 6 0,-1 0 0 16,1 0-120-16,-5 4-25 0,0 4-5 0,0-4-1 15,0 4-3-15,0 0-1 0,-5-4 0 16,5 4 0-16,-9-4 21 0,0 4 4 0,5 4 1 15,-10 4 0-15,5 0-16 0,-5 4-3 0,1 8-1 0,-1-3 0 16,-4 3-8-16,4 4-2 0,0 0 0 0,1 5 0 16,-1-1-7-16,0 5-2 0,1-5 0 0,8 0 0 15,-4-4-10-15,5 5-2 0,-1-1-8 0,0-4 12 16,5-3-12-16,5-5 0 0,0 4 8 0,4 0-8 16,-5-4 0-16,10 1 0 0,-5-5 0 0,9-4 0 15,-4 0 18-15,4 0 1 0,0-4 0 0,5 0 0 16,-5-4-19-16,5 0-16 0,0-4 4 0,0-4 0 15,-1-4 12-15,1 0 12 0,-5 0-3 0,5-5 0 16,-5-3 25-16,0 0 5 0,-4 0 1 0,4-5 0 0,-4 5-1 16,0-4 0-16,-5 4 0 0,0-1 0 0,0-3-15 15,-5 0-2-15,1 4-1 0,-5-1 0 0,0 5-7 16,-5 0-2-16,-4-4 0 0,0 4 0 0,-4 3-12 16,-6-3 0-16,-3 4 0 0,-1 0-10 15,-4 0-24-15,-1 4-5 0,-4 4-1 16,-4 0 0-16,0 0-169 0,-1 0-35 0,-8 0-6 0,4 4-2 0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1:34.22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A8C1D13-A11D-4309-9418-A6FEBE0F92AB}" emma:medium="tactile" emma:mode="ink">
          <msink:context xmlns:msink="http://schemas.microsoft.com/ink/2010/main" type="writingRegion" rotatedBoundingBox="15951,9121 15635,15879 8837,15562 9153,8804"/>
        </emma:interpretation>
      </emma:emma>
    </inkml:annotationXML>
    <inkml:traceGroup>
      <inkml:annotationXML>
        <emma:emma xmlns:emma="http://www.w3.org/2003/04/emma" version="1.0">
          <emma:interpretation id="{214D754D-B297-4C07-85E7-3B9A5B179EEB}" emma:medium="tactile" emma:mode="ink">
            <msink:context xmlns:msink="http://schemas.microsoft.com/ink/2010/main" type="paragraph" rotatedBoundingBox="14700,8988 16063,10257 15477,10886 14114,9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08D392-5991-48A2-98CF-BE1E0F57C9B5}" emma:medium="tactile" emma:mode="ink">
              <msink:context xmlns:msink="http://schemas.microsoft.com/ink/2010/main" type="line" rotatedBoundingBox="14700,8988 16063,10257 15477,10886 14114,9617"/>
            </emma:interpretation>
          </emma:emma>
        </inkml:annotationXML>
        <inkml:traceGroup>
          <inkml:annotationXML>
            <emma:emma xmlns:emma="http://www.w3.org/2003/04/emma" version="1.0">
              <emma:interpretation id="{E2C0076E-9AE6-43E2-8289-E9FE8A69B109}" emma:medium="tactile" emma:mode="ink">
                <msink:context xmlns:msink="http://schemas.microsoft.com/ink/2010/main" type="inkWord" rotatedBoundingBox="14700,8988 16063,10257 15477,10886 14114,96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5079 37 1105 0,'-4'-20'48'0,"4"11"12"0,0-3-48 0,-5 0-12 0,5-4 0 0,0 0 0 15,-4 0 72-15,4 3 13 0,0-3 3 0,4-4 0 16,-4 8-36-16,5-4-6 0,-5 8-2 0,4 0 0 16,6-5-28-16,-6 1-7 0,5 4-1 0,0 4 0 15,0-4-8-15,1 4 0 0,-1-4 0 0,0 4 0 16,-5-4 0-16,5 0 12 0,-4 0-12 0,4-5 12 16,-9 5 27-16,0 8 5 0,0 0 2 0,0 0 0 15,0-8 8-15,0 8 2 0,0 0 0 0,0 0 0 16,0 0-26-16,0-4-5 0,0 4-1 0,0 0 0 15,0 0-12-15,0 0-4 0,0 0 0 0,0 0 0 16,0 0-8-16,0 0 0 0,0 0 0 0,0 12 0 16,0 0 0-16,5 1 0 0,-5 3 0 0,0 0 0 15,0 4 8-15,0 0 0 0,4 1 0 0,-4-1 0 0,0 8-8 16,0 5 12-16,0-1-12 0,5 4 12 0,-1 1-3 16,1-1 0-16,-5 5 0 0,4-5 0 0,1 1 0 15,0-1 0-15,4-4 0 0,-5 1 0 0,5-5-9 0,-4 0 8 16,4 1-8-16,-5-5 8 0,1 0-8 0,0 1 0 15,-1-5 0-15,1-4 0 0,-5 4 0 0,0-4 0 16,0 1 0-16,0-1 0 16,0-4-133-16,0 0-19 0,0-12-4 0,4 8-1 0</inkml:trace>
          <inkml:trace contextRef="#ctx0" brushRef="#br0" timeOffset="312.1622">5904 385 1843 0,'-23'-16'164'0,"18"8"-132"0,-4-5-32 0,5 5 0 16,-1 4 31-16,5 4-1 0,0 0 0 0,0 0 0 15,0 0-10-15,0 0-3 0,-5 8 0 0,1 5 0 16,-1 3-17-16,-4 4 0 0,0 4 0 0,0 5 0 16,-5 3 0-16,1 0-9 0,-5 1 9 0,4-1 0 15,-4-4-9-15,-1 5 9 0,1-5-10 0,0 0 10 0,0-3 0 0,0 3 0 16,-5-4 0-16,5 1 0 0,-5 3-15 0,5-4 3 16,-5 0 1-16,0 1 0 15,-4 3-125-15,4-4-26 0,0 5-5 0,1-5-1 16</inkml:trace>
          <inkml:trace contextRef="#ctx0" brushRef="#br0" timeOffset="671.4423">6209 854 2188 0,'-14'-28'97'0,"9"12"20"0,1 0-93 0,-1-5-24 0,1 9 0 0,4 4 0 16,4-4 36-16,1 4 2 0,8 0 1 0,1 4 0 15,4 0-39-15,5 4 0 0,4 0 0 0,1 4 0 16,-1 0-14-16,-4 4-4 0,0-4-1 0,-1 4 0 31,-3 0-59-31,-6 4-12 0,-8-4-2 0,-1 9-1 16,-4-5 50-16,-4 4 11 0,-5 0 1 0,0-4 1 0,-10 4 61 0,1 1 12 0,-5-1 2 0,1 4 1 15,-1 0 13-15,0 0 2 0,0 1 1 0,5-1 0 16,-5 0-17-16,5 0-3 0,4-3-1 0,-4 3 0 16,5-4-27-16,4 4-6 0,-1-4 0 0,6 5-8 15,4-9 12-15,0 0-12 0,0 0 12 0,9 0-12 0,0-4 0 0,5 0 0 16,-1 1-10-16,6-1 10 16,-1 0-96-16,5 0-12 15,-1 0-3-15,1-4-831 0</inkml:trace>
        </inkml:traceGroup>
      </inkml:traceGroup>
    </inkml:traceGroup>
    <inkml:traceGroup>
      <inkml:annotationXML>
        <emma:emma xmlns:emma="http://www.w3.org/2003/04/emma" version="1.0">
          <emma:interpretation id="{1BB3AF94-96A3-4213-8755-4DF966472254}" emma:medium="tactile" emma:mode="ink">
            <msink:context xmlns:msink="http://schemas.microsoft.com/ink/2010/main" type="paragraph" rotatedBoundingBox="12072,9402 11801,15212 11156,15182 11428,93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4D19AC-886F-4374-943D-317DE827B805}" emma:medium="tactile" emma:mode="ink">
              <msink:context xmlns:msink="http://schemas.microsoft.com/ink/2010/main" type="line" rotatedBoundingBox="12072,9402 11801,15212 11156,15182 11428,9372"/>
            </emma:interpretation>
          </emma:emma>
        </inkml:annotationXML>
        <inkml:traceGroup>
          <inkml:annotationXML>
            <emma:emma xmlns:emma="http://www.w3.org/2003/04/emma" version="1.0">
              <emma:interpretation id="{65A5F862-6E2E-41AE-88A2-09818DD4304F}" emma:medium="tactile" emma:mode="ink">
                <msink:context xmlns:msink="http://schemas.microsoft.com/ink/2010/main" type="inkWord" rotatedBoundingBox="12072,9402 12043,10035 11449,10007 11478,93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7342.2688">2293 191 1058 0,'-18'-13'47'0,"13"5"9"0,1 0-44 0,-1-4-12 16,-4 4 0-16,5 0 0 0,-5 0 40 0,9-4 7 0,-5 4 1 0,0-5 0 15,1 5-20-15,4 0-4 0,0 0-1 0,0 8 0 16,-5-8-13-16,5 4-2 0,-4-4-8 0,4 8 12 16,0 0-12-16,0 0 0 0,0 0 8 15,0 0-8-15,0 0 0 0,0 0 0 0,-9 4 0 0,4 0 0 16,-4 0 0-16,0 4 0 0,-5 4 0 0,1 0 0 16,-1 1 9-16,-4 7-1 0,-1-4 0 0,1 4 0 15,0 0 14-15,0 5 2 0,4-5 1 0,5 4 0 16,-5 5-13-16,10-1-4 0,-1 0 0 0,5 1 0 15,0 3-8-15,5-4 0 0,4 9 0 0,0-5 0 16,5-4 18-16,4 1 2 0,0-1 0 0,0-4 0 16,10 1-34-16,-6-5-6 0,6-4-2 0,4-4 0 15,0-4 11-15,-1-8 3 0,10 0 0 0,-4-4 0 16,-5-4 8-16,4 0 0 0,-4-8 0 0,0 4 0 0,-9-4 17 0,4-5 6 16,-9 1 1-16,0 0 0 0,-4-4 40 0,-5-1 8 15,-4 1 1-15,-5-4 1 0,-5-1-11 0,1-3-3 16,-6 4 0-16,-3-1 0 0,-1 1-41 0,-4 4-9 15,-5-1-2-15,0 1 0 0,1 4-8 16,-1 4 0-16,0 0 0 0,0 3 0 0,1 5 0 16,-1 0-11-16,5 8 3 0,-1 0 0 0,1 4-14 0,-5 8-2 15,5 1-1-15,0 3 0 16,0 4-35-16,4 4-8 0,-9 1 0 0,5 7-1 0</inkml:trace>
        </inkml:traceGroup>
        <inkml:traceGroup>
          <inkml:annotationXML>
            <emma:emma xmlns:emma="http://www.w3.org/2003/04/emma" version="1.0">
              <emma:interpretation id="{F65053E0-5035-493C-B8C0-A08781FFE46A}" emma:medium="tactile" emma:mode="ink">
                <msink:context xmlns:msink="http://schemas.microsoft.com/ink/2010/main" type="inkWord" rotatedBoundingBox="11831,11136 11800,11789 11393,11770 11424,1111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-6779.8965">2116 1797 1497 0,'0'0'133'0,"-5"-4"-106"16,0 0-27-16,5 4 0 0,0 0 0 0,-9 0-19 16,5 0 3-16,4 0 1 0,-9 8 15 0,4 0 0 15,-4 4 0-15,0 5 0 0,0 3 0 0,0 0 0 16,0 4 0-16,0 5 0 0,-1-5 12 0,-3 4-2 16,4 5 0-16,0-1 0 0,-1 5-10 0,1 3-14 15,0-4 3-15,5-3 1 0,-1-1 18 0,1 1 3 16,4-1 1-16,4-4 0 0,1 1-12 0,-1-5 0 15,5-4 0-15,5-4 0 0,0-4 0 0,4 1 0 16,0-5 0-16,0-4 0 0,5-4 18 0,4 0 2 16,1-4 0-16,-1-4 0 0,5-5-20 0,-9 1-16 0,4-4 4 15,0 0 0-15,-9-8 12 0,1-1 13 0,-1 1-2 16,-4-4-1-16,-5-5 31 0,0-3 7 0,-5-5 0 16,1 5 1-16,-5-4-1 0,0-1-1 0,-9 1 0 0,4 3 0 15,1 5-20-15,-5 3-4 0,-1 5-1 0,1 4 0 16,0 8-22-16,0 0 9 0,-5 4-9 0,5 4 0 31,0 0-28-31,-4 8-13 0,-1 4-3 0,-4 4-798 0</inkml:trace>
        </inkml:traceGroup>
        <inkml:traceGroup>
          <inkml:annotationXML>
            <emma:emma xmlns:emma="http://www.w3.org/2003/04/emma" version="1.0">
              <emma:interpretation id="{A395E7F2-B421-41A2-9FA8-9B811454E56B}" emma:medium="tactile" emma:mode="ink">
                <msink:context xmlns:msink="http://schemas.microsoft.com/ink/2010/main" type="inkWord" rotatedBoundingBox="11605,12977 11581,13478 11237,13462 11260,1296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-6061.3235">1947 3772 1267 0,'-4'-20'56'0,"-1"12"12"0,5 0-55 0,-5 0-13 0,1 0 0 0,4-5 0 16,0 1 125-16,-5 4 23 0,5-4 4 0,0 4 0 16,0 8-93-16,0-4-19 0,0 4-4 0,0 0-1 15,0 0-35-15,0 0 0 0,0 0 0 0,0 0 0 16,-9 4 0-16,0 0-9 0,-4 4 9 0,3 8-12 0,-3-4 12 0,-5 9 0 15,8-1 0-15,-3 4 0 0,-1 4 0 0,5 1 9 16,4-1 0-16,1 5 0 0,-5-5-9 16,9 0 10-16,0-4-10 0,4 5 10 0,1-9-10 0,-1 4 0 15,-4 1 0-15,10-9 8 0,-1-4-8 0,4 0 0 16,-4 0 0-16,5-4 8 0,0-8-8 0,-1 4 0 16,1-4 0-16,0-4 8 0,4-4-8 0,5 0 0 15,-5-8 0-15,5 4 0 0,-5-4 0 0,0-1 8 16,0-7-8-16,1 0 0 0,-6-5 16 0,1 1-1 15,-1 0-1-15,1 0 0 0,-9-1 17 0,4 5 3 16,-5 4 1-16,-4-1 0 0,0-3 3 0,-4 8 1 16,-1 0 0-16,1-4 0 0,-1 3-13 0,1 1-2 0,-6 8-1 15,1-4 0-15,5 4-23 0,-1 0 0 16,-4 4 0-16,5 0 0 16,-5 0-40-16,-1 4-5 0,1 4-2 0,-4 0 0 15,-1 4-136-15,0 0-27 0,5 8-6 0,-4 0 0 0</inkml:trace>
        </inkml:traceGroup>
        <inkml:traceGroup>
          <inkml:annotationXML>
            <emma:emma xmlns:emma="http://www.w3.org/2003/04/emma" version="1.0">
              <emma:interpretation id="{95E6F5E9-D3DB-4A61-B83F-DC4FA73BF6DE}" emma:medium="tactile" emma:mode="ink">
                <msink:context xmlns:msink="http://schemas.microsoft.com/ink/2010/main" type="inkWord" rotatedBoundingBox="11745,14385 11707,15208 11536,15200 11575,14378"/>
              </emma:interpretation>
              <emma:one-of disjunction-type="recognition" id="oneOf4">
                <emma:interpretation id="interp4" emma:lang="" emma:confidence="0">
                  <emma:literal>_</emma:literal>
                </emma:interpretation>
                <emma:interpretation id="interp5" emma:lang="" emma:confidence="0">
                  <emma:literal>-</emma:literal>
                </emma:interpretation>
                <emma:interpretation id="interp6" emma:lang="" emma:confidence="0">
                  <emma:literal>~</emma:literal>
                </emma:interpretation>
                <emma:interpretation id="interp7" emma:lang="" emma:confidence="0">
                  <emma:literal>.</emma:literal>
                </emma:interpretation>
                <emma:interpretation id="interp8" emma:lang="" emma:confidence="0">
                  <emma:literal>=</emma:literal>
                </emma:interpretation>
              </emma:one-of>
            </emma:emma>
          </inkml:annotationXML>
          <inkml:trace contextRef="#ctx0" brushRef="#br0" timeOffset="-5467.7122">2125 5087 864 0,'0'0'76'0,"0"0"-60"0,0-8-16 0,0 8 0 15,-5-8 109-15,5 0 19 0,-4 0 4 0,4 4 1 16,0-4-18-16,0 8-4 0,0 0-1 0,0 0 0 16,0 0-24-16,0 0-5 0,0 0-1 0,0 0 0 15,0 0-36-15,0 0-7 0,4 12-1 0,1 4-1 16,-1 4 5-16,5 1 0 0,-4 3 1 0,-1 4 0 15,6 9-9-15,-1 3-1 0,0 9-1 0,0-1 0 0,-5 1 3 16,1-1 1-16,4-7 0 0,-4 7 0 0,4-7-18 16,-5-1-3-16,1 1-1 0,-5-9 0 0,4 5-12 15,1-5 0-15,0-4-12 0,-5-3 12 16,0-1-119-16,0-4-17 0,4-4-3 16,1-3-1-16</inkml:trace>
        </inkml:traceGroup>
      </inkml:traceGroup>
    </inkml:traceGroup>
    <inkml:traceGroup>
      <inkml:annotationXML>
        <emma:emma xmlns:emma="http://www.w3.org/2003/04/emma" version="1.0">
          <emma:interpretation id="{CE02B959-075F-4814-866C-873EA2164C6F}" emma:medium="tactile" emma:mode="ink">
            <msink:context xmlns:msink="http://schemas.microsoft.com/ink/2010/main" type="paragraph" rotatedBoundingBox="10095,9345 9796,15607 8836,15561 9134,92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BF9F1D-C73B-4C91-A177-F2E8D9C07155}" emma:medium="tactile" emma:mode="ink">
              <msink:context xmlns:msink="http://schemas.microsoft.com/ink/2010/main" type="line" rotatedBoundingBox="10095,9345 9796,15607 8836,15561 9134,9299"/>
            </emma:interpretation>
          </emma:emma>
        </inkml:annotationXML>
        <inkml:traceGroup>
          <inkml:annotationXML>
            <emma:emma xmlns:emma="http://www.w3.org/2003/04/emma" version="1.0">
              <emma:interpretation id="{69668086-99C9-4E50-97C5-1D75BB9D0699}" emma:medium="tactile" emma:mode="ink">
                <msink:context xmlns:msink="http://schemas.microsoft.com/ink/2010/main" type="inkWord" rotatedBoundingBox="10070,9344 9943,12010 9072,11968 9199,930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-19790.6898">467 207 921 0,'5'-12'82'0,"-5"4"-66"16,0-1-16-16,-5 1 0 0,10 0 52 0,-5 0 6 15,-5-4 2-15,-4 4 0 0,5-4 9 0,4 0 3 16,-5 0 0-16,1 3 0 0,-1-3-38 0,1 4-7 16,4-4-2-16,0 4 0 0,-5 0-17 0,0 0-8 15,5 0 8-15,-4 0-8 0,4 8 0 0,0-9 0 16,-5 1 0-16,5 8 0 0,0 0 10 0,-9 0-10 0,-4 4 12 0,-1 5-12 15,0-1 0-15,-4 4 0 0,0 0 0 0,0 4 0 16,-1 0 16-16,-8 5-3 0,4-1-1 0,1 4 0 16,-6 0 10-16,1 5 2 0,4-1 0 0,-9 4 0 15,5 1 12-15,4 3 4 0,1 1 0 0,3 3 0 16,10-4-40-16,0 1 0 0,5-1 0 0,8 1-12 16,1-9 12-16,4 0 0 0,4 1 0 0,6-1 0 15,-1-4 0-15,5-3 0 0,-1-1 0 0,1 0 0 16,4-8 0-16,1 0 0 0,-1-4 0 0,-4-4 0 15,4-4 0-15,5-4 0 0,-5-4 0 0,5-4 0 16,-9 0 0-16,0-8 8 0,-1 0-8 0,1-1 11 16,-5-3-11-16,-4-4 0 0,0-1 0 0,-5-3 8 15,0-4 44-15,0-1 8 0,-4-3 1 0,-5 3 1 0,0 1-30 16,0 3-7-16,-9-3-1 0,4 8 0 0,-4-5-9 0,4 9-3 16,-4 0 0-16,0 4 0 0,-5 7-12 0,1 5-16 15,4 0 3-15,-5 8 1 16,5 4-52-16,-5 8-9 0,1 1-3 0,4 7-787 15</inkml:trace>
          <inkml:trace contextRef="#ctx0" brushRef="#br0" timeOffset="-19165.8354">-225 1388 1573 0,'-9'-28'69'0,"5"16"15"0,-5-4-67 0,4 0-17 0,1-1 0 0,-1 1 0 16,-4 0 88-16,9 4 13 0,-5 0 3 0,5 4 1 15,0-4-48-15,0 12-9 0,0 0-3 0,0 0 0 16,0 0-33-16,0 0-12 0,0 12 9 0,5 4-9 16,-1 4 0-16,1 4 0 0,-5 5 0 0,-5 3-11 15,1 5 11-15,4 3 0 0,-5 0 0 0,1 1 0 16,-1-1 0-16,1 1 0 0,-1-1 0 0,1 5 0 16,-6-5 0-16,6 5 0 0,-5-9 0 0,4 9 0 31,-4-5-35-31,5-3-5 0,-5 3 0 0,4-7-560 0,0-5-112 0</inkml:trace>
          <inkml:trace contextRef="#ctx0" brushRef="#br0" timeOffset="-18947.0921">272 1595 1785 0,'0'0'79'0,"0"0"17"0,-5-8-77 0,5 8-19 15,-9 0 0-15,0 4 0 0,-5 4 64 0,5 0 8 16,-4 4 3-16,-1 4 0 0,0 1-44 0,-4 3-9 16,-5 4-2-16,0 4 0 0,1 1-20 0,-6 3 0 15,-3 0 0-15,-1 5 0 16,-5-5-52-16,5 5-14 0,-9-5-3 0,5 0-1 16,-5-3-61-16,9-1-12 0,0 0-2 0,0-7-1 0</inkml:trace>
          <inkml:trace contextRef="#ctx0" brushRef="#br0" timeOffset="-18462.1983">213 1927 1728 0,'0'-12'153'0,"0"3"-122"0,0-3-31 0,4 8 0 15,1-4 20-15,-5 8-3 0,4-12 0 0,1 4 0 16,4 0 19-16,4 0 4 0,1 0 1 0,0 4 0 16,4 0-32-16,0 0-9 0,5 0 0 0,-5 4 0 15,0 0-19-15,5 4-8 0,-5 0-1 16,1 0-1-16,-1 4 10 0,-5 0 3 0,1 0 0 0,-5 4 0 0,0 0 16 15,0 0 0-15,-4 5 0 0,0-1 0 0,-5 4 20 0,0-4 4 16,-5 4 0-16,-4 1 1 0,0-1 11 0,0 0 3 16,-10 4 0-16,6-3 0 0,-5-1-15 0,-1 0-4 15,1-4 0-15,5 0 0 0,-6-3-9 0,1-5-3 16,4 4 0-16,-4-4 0 0,9 0-8 0,-5-4 0 16,1-4 0-16,4 0 8 0,4 0-8 0,5 0 0 15,0 0 0-15,0 0 0 0,0 0-15 0,0 0 5 16,0 0 1-16,0 0 0 0,0 0 9 0,0 0-10 15,5 12 10-15,-5 4-10 0,4-3 10 0,1 3 12 16,-5 0-2-16,4 0-1 0,-4 0 16 0,-4 0 3 16,4 1 1-16,0-1 0 0,-5 4 3 0,-4-4 0 0,5 5 0 15,-6-5 0-15,1 4-22 0,0-4-10 0,0 4 10 0,-4 1-10 32,3 3-70-32,-3 0-20 0,-5 9-4 0,4-5-539 0,-4 4-108 0</inkml:trace>
        </inkml:traceGroup>
        <inkml:traceGroup>
          <inkml:annotationXML>
            <emma:emma xmlns:emma="http://www.w3.org/2003/04/emma" version="1.0">
              <emma:interpretation id="{865BA0A0-4EC0-49D9-ABE0-7DD9E9629FBD}" emma:medium="tactile" emma:mode="ink">
                <msink:context xmlns:msink="http://schemas.microsoft.com/ink/2010/main" type="inkWord" rotatedBoundingBox="9818,12546 9748,14025 8911,13985 8981,12506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-17447.4812">-338 3210 518 0,'0'0'46'0,"0"0"-37"0,-5-8-9 0,-4 3 0 16,4-3 162-16,5 8 30 0,-9-8 7 0,5 4 1 15,4 4-91-15,0 0-17 0,0 0-4 0,0 0-1 16,0 0-46-16,0 0-9 0,0 0-1 0,0 0-1 15,4 8-30-15,-4 9 0 0,5 3 0 0,-1 0 0 16,1 8 21-16,-5 1-1 0,0-1-1 0,5 4 0 16,-1 5 17-16,-4-1 4 0,-4 1 1 0,4 3 0 0,0-3-10 15,0-1-3-15,-5 0 0 0,5 1 0 0,-5-5-20 16,5 1-8-16,0-5 0 0,-4-4 9 16,4 4-39-16,4-7-8 0,-8-1-2 15,8 0-803-15</inkml:trace>
          <inkml:trace contextRef="#ctx0" brushRef="#br0" timeOffset="-17181.9258">208 3602 2019 0,'-18'-4'44'0,"13"4"10"0,-8 0 2 0,3 4 0 0,1 4-44 0,-9 0-12 0,0 5 0 0,0 3 0 16,-1 0 19-16,-3 8 1 0,-6 0 1 0,-3 9 0 16,-6 3-21-16,1-3 0 0,-5 7 0 0,4-3 8 31,1 3-53-31,-1 0-11 0,6-3-1 0,-1-1-1 16,0 1-26-16,5-9-4 0,-1 0-2 0,5 1 0 0,-4-5-5 0,4 0-1 15,-27 13 0-15,18-13 0 0</inkml:trace>
          <inkml:trace contextRef="#ctx0" brushRef="#br0" timeOffset="-16697.6651">112 3962 2120 0,'-9'-12'94'0,"9"12"19"0,-4-8-90 0,4 0-23 16,0 8 0-16,0 0 0 0,0 0 41 0,0-8 4 15,0 0 1-15,9 0 0 0,0 4-37 0,5-4-9 16,-1 8 0-16,5-4 0 16,1 0-33-16,3 4-9 0,-3 4-2 0,-1 0 0 15,0 0-6-15,-4 4-2 0,4 0 0 0,-9 4 0 0,0 0 22 0,-4 4 4 0,4 0 1 0,-9-3 0 16,0 7 25-16,-5-4 19 0,1 0-3 0,-5 4-1 15,-1 1 30-15,-3-5 7 0,-5 4 0 0,-1 0 1 16,1 1-15-16,0-1-3 0,0-8-1 0,0 4 0 16,-1-4-19-16,10-4-4 0,-4 1-1 0,3-5 0 15,1 0-10-15,5 0 0 0,4-4 0 0,0 0 8 16,0 0-8-16,0 0 0 0,0 0 0 0,0 0-11 16,0 0 11-16,0 0-8 0,0 0 8 0,9 12-8 15,-5 0 8-15,6 0 0 0,-1-4 8 0,-5 4-8 16,1 0 19-16,-1 1-1 0,-4-1 0 0,0 0 0 15,-4 4 10-15,-1-4 1 0,-4 0 1 0,0 5 0 0,0-5-10 16,0 4-3-16,-5 0 0 0,5 0 0 0,-5-4-17 16,5 1 0-16,-4 3 0 0,4-4-9 15,-1 4-40-15,1-4-8 0,0 4-2 0,0 5 0 16,5-9-157-16,-6 4-31 0,1 16-6 16,0-3-494-16</inkml:trace>
        </inkml:traceGroup>
        <inkml:traceGroup>
          <inkml:annotationXML>
            <emma:emma xmlns:emma="http://www.w3.org/2003/04/emma" version="1.0">
              <emma:interpretation id="{6C7E4C1C-226C-4914-9D77-A5E1F835186F}" emma:medium="tactile" emma:mode="ink">
                <msink:context xmlns:msink="http://schemas.microsoft.com/ink/2010/main" type="inkWord" rotatedBoundingBox="9840,14688 9796,15607 8885,15563 8929,14645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-16166.5399">-530 5310 2120 0,'0'0'47'0,"0"0"9"0,0 0 3 0,0 0 0 0,0 0-47 0,0 0-12 16,0 0 0-16,0 0 0 0,0 0 48 0,0 0 8 15,0 0 2-15,0 0 0 0,0 0-49 0,5 12-9 16,0 8 0-16,-5 5 0 0,4-5 0 0,1 8-8 16,-5-4 8-16,4 5 0 0,-4-1 0 0,0-4 0 15,5 1 0-15,-1 3 0 0,1-8-12 0,-5 5 2 16,4-5 1-16,-4 0 0 16,0 0-151-16,0 1-31 0,5-5-5 0</inkml:trace>
          <inkml:trace contextRef="#ctx0" brushRef="#br0" timeOffset="-15963.1626">99 5444 2066 0,'0'0'92'0,"-9"4"18"0,-1 0-88 0,-3 8-22 0,4 0 0 0,-5 0 0 15,-4 4 44-15,0 4 5 0,-5 5 1 0,0-1 0 16,5 0-42-16,-9 5-8 0,-1-1 0 0,1 4 0 16,-5-3 0-16,9-1 0 0,1 4 0 0,-1-3 10 15,5-1-46-15,-5-4-8 0,9 1-3 0,-4-1 0 16,4-4-29-16,1 4-7 0,-1-3-1 0,0-1-483 16,1 0-97-16</inkml:trace>
          <inkml:trace contextRef="#ctx0" brushRef="#br0" timeOffset="-15510.4433">135 5848 1728 0,'0'0'76'0,"-4"-8"16"0,4 0-73 0,0 0-19 0,0 8 0 0,0-8 0 16,4 0 70-16,-4 8 10 0,5-8 3 0,-1 4 0 16,5 0-67-16,5 0-16 0,0-1 0 0,-1 5 0 15,1-4-9-15,0 4-6 0,4-4-1 0,0 4 0 16,-4 4 3-16,4 0 0 0,-4 1 0 0,-1-1 0 16,1 4 13-16,-5 0 0 0,0 0 0 0,-4 0-9 15,-1 0 28-15,-4 4 5 0,0-4 2 0,-4 4 0 16,-1 1 18-16,-4-1 3 0,0 0 1 0,-5-4 0 15,5 4-6-15,-5-4-1 0,5 0 0 0,0 0 0 16,0-4-22-16,5 0-5 0,4-4-1 0,0 0 0 16,0 0-13-16,0 0 0 0,0 0 8 0,0 0-8 0,0 0 0 15,0 0 0-15,0 0 0 0,0 0 0 0,0 9 0 16,0 3-8-16,0-12 8 0,4 12 0 0,-4 0 0 16,5 4 0-16,-5-4 8 0,0 4-8 0,-5 5 24 15,5-5-2-15,-9 0 0 0,4 0 0 0,-4 0-8 16,5 5-2-16,-5-5 0 0,4 0 0 0,1 0-12 15,-1-4 0-15,5-12 0 0,-4 13 0 16,4-13-29-16,-5 12 1 0,5-12 0 0,-5 12 0 16,5-12-85-16,-9 8-17 0,5 4-3 0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1:35.5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4B25CB3-C1AD-4AD9-9066-301F560BDC89}" emma:medium="tactile" emma:mode="ink">
          <msink:context xmlns:msink="http://schemas.microsoft.com/ink/2010/main" type="writingRegion" rotatedBoundingBox="15638,11343 15978,15588 15304,15642 14964,11397"/>
        </emma:interpretation>
      </emma:emma>
    </inkml:annotationXML>
    <inkml:traceGroup>
      <inkml:annotationXML>
        <emma:emma xmlns:emma="http://www.w3.org/2003/04/emma" version="1.0">
          <emma:interpretation id="{C489827A-F351-403B-A4B5-9E48597AF858}" emma:medium="tactile" emma:mode="ink">
            <msink:context xmlns:msink="http://schemas.microsoft.com/ink/2010/main" type="paragraph" rotatedBoundingBox="15638,11343 15978,15588 15304,15642 14964,113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ED09B1-C6C3-4756-8B00-B0EDDD303E80}" emma:medium="tactile" emma:mode="ink">
              <msink:context xmlns:msink="http://schemas.microsoft.com/ink/2010/main" type="line" rotatedBoundingBox="15638,11343 15978,15588 15304,15642 14964,11397"/>
            </emma:interpretation>
          </emma:emma>
        </inkml:annotationXML>
        <inkml:traceGroup>
          <inkml:annotationXML>
            <emma:emma xmlns:emma="http://www.w3.org/2003/04/emma" version="1.0">
              <emma:interpretation id="{976DF9B4-DBAE-45CE-9E79-157013756686}" emma:medium="tactile" emma:mode="ink">
                <msink:context xmlns:msink="http://schemas.microsoft.com/ink/2010/main" type="inkWord" rotatedBoundingBox="15621,11345 15665,11884 15098,11930 15054,1139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5954 2170 691 0,'-9'-21'61'0,"4"13"-49"16,0-4-12-16,1 0 0 0,4 0 156 0,0 0 28 15,0 0 5-15,0 3 2 0,4-3-113 0,1 4-22 16,-5 0-5-16,0 0-1 0,0 0-22 0,0 8-5 16,0 0-1-16,0 0 0 0,0 0-5 0,-9 4-1 15,-5 0 0-15,1 4 0 0,-1 8 5 0,-4 5 1 16,-5 3 0-16,0 4 0 0,0-4 6 0,1 9 2 16,-1-5 0-16,0 4 0 0,5 1-10 0,4-1-3 15,-4 1 0-15,9-1 0 0,-5-4-17 0,5-3 0 16,0 3 8-16,4-4-8 0,1-4 0 0,4 1 0 0,0-5 0 15,9 0 0-15,0-4-10 0,5-4 1 16,-1 0 0-16,10-4 0 0,5-8 9 0,-1 0 0 0,5-4 0 16,0 0 0-16,4-8 0 0,-4 4 0 0,4-4 0 15,1-5 0-15,-10 1 0 0,5-4 0 0,0-4 0 0,-9-1 8 16,-1 5 16-16,1 0 4 0,-5-5 1 0,-4 5 0 16,-5 0 21-16,0-1 4 0,-4 1 1 0,-5 4 0 15,0 0-15-15,-5 0-2 0,1 3-1 0,-5 1 0 16,-5 4-25-16,5 0-4 0,-9 8-8 0,-1 0 11 15,1 4-106 1,-5 4-21-16,1 4-4 0,-6 4-512 0,6 4-102 0</inkml:trace>
        </inkml:traceGroup>
        <inkml:traceGroup>
          <inkml:annotationXML>
            <emma:emma xmlns:emma="http://www.w3.org/2003/04/emma" version="1.0">
              <emma:interpretation id="{FF1F3D3D-38F5-4012-A235-A1494FA25097}" emma:medium="tactile" emma:mode="ink">
                <msink:context xmlns:msink="http://schemas.microsoft.com/ink/2010/main" type="inkWord" rotatedBoundingBox="15575,12866 15607,13264 15161,13300 15129,1290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37.1702">5881 3711 820 0,'0'0'36'0,"0"0"8"0,0 0-35 0,0 0-9 0,0 0 0 0,0 0 0 15,0 0 65-15,4-8 11 0,-8 0 3 0,4 0 0 16,0-4-7-16,0 4-2 0,0-4 0 0,-5 4 0 16,5-4 8-16,-4-1 2 0,-1 1 0 0,1 4 0 15,-1-4-10-15,0 4-2 0,1-4 0 0,4 4 0 16,-5 4-26-16,5 4-6 0,-4-4 0 0,4 4-1 16,0 0-35-16,-5 0 0 0,-4 4 0 0,0 0 0 15,0 4 0-15,0 0 0 0,-5 8 0 0,1 0 0 16,-1 0 0-16,0 5-9 0,5-5 9 0,-5 4 0 0,5 0 0 15,0 1-8-15,5-5 8 0,-1 4 0 0,1-4 0 0,4 0 0 16,0 5 0-16,4-5 0 0,-4 4 0 16,5-4 0-16,4 0 0 0,0-3-8 0,5 3-3 0,4-8 0 15,0 4 0-15,5-4 0 0,-1 0-3 0,1-4-1 16,9-4 0-16,-5 0 0 0,1-4 7 0,4-4 8 16,-5 0-13-16,0-4 5 0,-9 4 8 0,1-8 0 15,-1-1 0-15,0-3-8 0,-4 4 27 0,-5 0 5 16,-5-4 2-16,6-5 0 0,-1 5 15 0,-5 0 3 15,-8-5 1-15,4 5 0 0,0 4-9 0,0-4-3 16,-5 4 0-16,-4-1 0 0,4 5-16 0,-8-4-3 16,4 8-1-16,0-4 0 0,-5 8-13 0,5 0 0 15,-5 0 0-15,-4 4-10 16,4 0-26-16,-4 4-6 0,4 4-1 0,-4 0-602 0,0 4-121 16</inkml:trace>
        </inkml:traceGroup>
        <inkml:traceGroup>
          <inkml:annotationXML>
            <emma:emma xmlns:emma="http://www.w3.org/2003/04/emma" version="1.0">
              <emma:interpretation id="{69EEF59D-F15C-4F14-8DC9-C633C33F88AE}" emma:medium="tactile" emma:mode="ink">
                <msink:context xmlns:msink="http://schemas.microsoft.com/ink/2010/main" type="inkWord" rotatedBoundingBox="15402,13855 15448,14431 15352,14439 15306,1386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202.6233">5899 4590 518 0,'0'0'46'0,"0"0"-37"15,0-13-9-15,5 5 0 0,-1 0 133 0,1 4 25 16,-1-8 5-16,1 4 1 0,-1 0-64 0,-4 8-12 16,5-8-2-16,-5 8-1 0,0 0-18 0,0 0-4 15,0 0-1-15,0 0 0 0,0 0-17 0,0 0-3 16,9 8-1-16,-4 4 0 0,-5 4-4 0,0 0-1 15,0 9 0-15,0-5 0 0,-5 8 19 0,5 1 3 16,-5-1 1-16,5 4 0 0,0-3-18 0,-4 3-3 16,-1-4-1-16,5 1 0 0,0-5-21 0,-4 4-4 15,4-3 0-15,0-1-1 0,0-4-11 0,-5 0 0 16,5-3 0-16,-4-1 0 16,-1 0-47-16,5 0-1 0,-4-4-1 0,-1 4-600 0,0 1-120 15</inkml:trace>
        </inkml:traceGroup>
        <inkml:traceGroup>
          <inkml:annotationXML>
            <emma:emma xmlns:emma="http://www.w3.org/2003/04/emma" version="1.0">
              <emma:interpretation id="{8CE7C5E0-4ECA-4A15-8A13-C16E0402340B}" emma:medium="tactile" emma:mode="ink">
                <msink:context xmlns:msink="http://schemas.microsoft.com/ink/2010/main" type="inkWord" rotatedBoundingBox="15883,14405 15978,15588 15304,15642 15209,14459"/>
              </emma:interpretation>
              <emma:one-of disjunction-type="recognition" id="oneOf3">
                <emma:interpretation id="interp3" emma:lang="" emma:confidence="1">
                  <emma:literal>in</emma:literal>
                </emma:interpretation>
                <emma:interpretation id="interp4" emma:lang="" emma:confidence="0">
                  <emma:literal>(n</emma:literal>
                </emma:interpretation>
                <emma:interpretation id="interp5" emma:lang="" emma:confidence="0">
                  <emma:literal>m</emma:literal>
                </emma:interpretation>
                <emma:interpretation id="interp6" emma:lang="" emma:confidence="0">
                  <emma:literal>{n</emma:literal>
                </emma:interpretation>
                <emma:interpretation id="interp7" emma:lang="" emma:confidence="0">
                  <emma:literal>(r</emma:literal>
                </emma:interpretation>
              </emma:one-of>
            </emma:emma>
          </inkml:annotationXML>
          <inkml:trace contextRef="#ctx0" brushRef="#br0" timeOffset="2499.5235">6427 5096 1936 0,'-14'-13'86'0,"10"9"18"0,-5 0-84 0,0 4-20 16,4 0 0-16,-4 0 0 0,0 0 32 0,0 8 1 15,-5 0 1-15,1 1 0 0,-1 3-25 0,0 0-9 16,-4 8 0-16,0-4 9 0,-5 9-9 0,0-1 0 16,0 4 0-16,-4-4 0 0,-5 5 0 0,5-1 0 15,0 0 0-15,-1 1 0 0,1-1 0 0,-5 4 0 16,5-3 0-16,-5 3 0 0,5-4-9 0,-1 5-4 15,1-5-1-15,4 1 0 16,0-1-126-16,5-4-26 0</inkml:trace>
          <inkml:trace contextRef="#ctx0" brushRef="#br0" timeOffset="2905.5729">6045 5844 2120 0,'-5'-8'47'0,"5"0"9"0,5 0 3 0,-1 0 0 0,10 0-47 0,0 0-12 0,4-5 0 0,9 5 0 16,-4-4 0-16,4 4 0 0,5-4-12 0,0 8 12 15,-5-4-33-15,-4 4 1 16,0 0 0-16,0 0 0 0,-5 0 9 0,-5 8 3 0,1 0 0 0,-5 4 0 16,5-4 32-16,-14-4 8 0,0 12 0 0,0 4 1 0,0-4 32 15,-9 9 7-15,4-5 0 0,-4 4 1 16,-5 4 14-16,-4 1 2 0,5-1 1 0,-6-4 0 0,-8 8-37 0,9-7-7 16,-5 3-2-16,0-4 0 0,5 0 0 15,4-3 0-15,-4 3 0 0,9-8 0 0,0 4-19 0,0-4-4 16,4 5-1-16,1-5 0 0,8-4-8 0,1 8 0 15,-1 0 0-15,6-4 0 0,3 0 0 0,5 5 0 16,5-9 0-16,0 4 0 16,4-4-30-16,10 0-8 0,-5-4-2 0,13-4-1140 0</inkml:trace>
        </inkml:traceGroup>
      </inkml:traceGroup>
    </inkml:traceGroup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2:33.67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681E74E-2B22-4545-B57A-BD802BABA997}" emma:medium="tactile" emma:mode="ink">
          <msink:context xmlns:msink="http://schemas.microsoft.com/ink/2010/main" type="writingRegion" rotatedBoundingBox="2678,942 30252,-576 31149,15691 3574,17210"/>
        </emma:interpretation>
      </emma:emma>
    </inkml:annotationXML>
    <inkml:traceGroup>
      <inkml:annotationXML>
        <emma:emma xmlns:emma="http://www.w3.org/2003/04/emma" version="1.0">
          <emma:interpretation id="{E5932143-C8C1-44E4-A434-5AFE0C47D869}" emma:medium="tactile" emma:mode="ink">
            <msink:context xmlns:msink="http://schemas.microsoft.com/ink/2010/main" type="paragraph" rotatedBoundingBox="2682,878 28774,40 28839,2062 2747,29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424DAB-0742-4CCB-8D27-EFE52EF94353}" emma:medium="tactile" emma:mode="ink">
              <msink:context xmlns:msink="http://schemas.microsoft.com/ink/2010/main" type="line" rotatedBoundingBox="2682,878 28774,40 28839,2062 2747,2901"/>
            </emma:interpretation>
          </emma:emma>
        </inkml:annotationXML>
        <inkml:traceGroup>
          <inkml:annotationXML>
            <emma:emma xmlns:emma="http://www.w3.org/2003/04/emma" version="1.0">
              <emma:interpretation id="{8B14DECA-FBDA-4770-83C9-4166A278AE46}" emma:medium="tactile" emma:mode="ink">
                <msink:context xmlns:msink="http://schemas.microsoft.com/ink/2010/main" type="inkWord" rotatedBoundingBox="2682,908 4369,854 4414,2264 2728,231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35 332 1177 0,'-18'-4'52'0,"9"4"11"0,9 0-51 0,-4 0-12 0,-1 0 0 0,5 0 0 16,0 0 54-16,0 0 8 0,0 0 2 0,0 0 0 15,9-4-7-15,5-4-1 0,4 0 0 0,5 0 0 0,9-1-3 16,4-3-1-16,0 0 0 0,5-4 0 0,10 4-19 15,-1 0-4-15,4 0-1 0,1-1 0 0,0 1 4 0,-1 0 0 16,1 8 0-16,-1-4 0 0,1-4-17 0,0 4-3 16,-1 0-1-16,-4 4 0 0,5-4-11 15,-5-1 10-15,-4 1-10 0,-1-4 10 0,-4 4-10 16,0 0 0-16,-4 0 0 0,-1 4 0 0,-4-8 0 0,4 4-12 16,-4 0 4-16,-5 3 8 15,5-3-52-15,-4 0-2 0,-1 0-1 0,0 4 0 16,-4-4-126-16,-9 8-26 0</inkml:trace>
          <inkml:trace contextRef="#ctx0" brushRef="#br0" timeOffset="249.9423">964 251 1094 0,'0'0'97'0,"0"0"-77"0,-4-4-20 0,4 4 0 15,0 0 64-15,0 0 8 0,0 0 3 0,0 0 0 16,-9 0 4-16,-1 8 1 0,-3 4 0 0,-1 8 0 16,-4 17-13-16,-5 3-3 0,-4 9 0 0,0 7 0 15,-1 5-10-15,1 8-2 0,-5 0-1 0,0 4 0 16,0 4-15-16,0-1-4 0,1-7 0 0,3 0 0 16,-4-4-18-16,5-5-4 0,4-3-1 0,1-4 0 15,-1-9-9-15,9-3-16 0,5-9 4 0,4-8 1 16,1-3-121-16,4-5-25 15,0-16-5-15,0 0-642 0</inkml:trace>
          <inkml:trace contextRef="#ctx0" brushRef="#br0" timeOffset="593.6163">1178 818 1036 0,'5'-17'46'0,"-1"13"10"0,1-8-45 0,-1 4-11 15,-4 8 0-15,0 0 0 0,0 0 137 0,0 0 26 16,0 0 5-16,0 0 0 0,10 8-92 0,-6 4-18 15,-4 4-4-15,-4 9-1 0,4-1-13 0,-5 8-2 16,5 1-1-16,-5 7 0 0,1 1-20 0,4-1-4 16,0 1-1-16,4-5 0 0,1-4-4 0,4 1-8 15,0-9 11-15,5 0-11 0,-1-3 14 0,1-5-4 16,0 4-1-16,4-12 0 0,0-4 3 0,5-4 0 16,0 0 0-16,0-8 0 0,4 0 2 0,0-4 1 15,10-4 0-15,-6-5 0 0,1-3-4 0,0-4-1 16,-4 0 0-16,-1-5 0 0,-4 1 3 0,-1-9 1 0,-8 5 0 15,-5-1 0-15,5 1-14 0,-10 4 0 0,-8-1-9 16,4 1 9-16,-5 8 8 0,-4-1 8 0,-5 5 2 0,-4 8 0 16,0 0 28-16,-5 4 6 0,1 4 0 0,-10 4 1 15,-5 4-37-15,-4 4-8 0,5 0-8 0,-5 8 11 16,0 4-11-16,4 5-16 0,-4-1 4 0,10 4 1 16,-6 1-109-1,10-1-23-15,4 0-4 0</inkml:trace>
        </inkml:traceGroup>
        <inkml:traceGroup>
          <inkml:annotationXML>
            <emma:emma xmlns:emma="http://www.w3.org/2003/04/emma" version="1.0">
              <emma:interpretation id="{46873147-8D48-4D98-B113-72FDC2D36019}" emma:medium="tactile" emma:mode="ink">
                <msink:context xmlns:msink="http://schemas.microsoft.com/ink/2010/main" type="inkWord" rotatedBoundingBox="6437,893 12040,713 12101,2600 6498,278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687.1495">3869 279 1094 0,'-14'-12'97'0,"14"12"-77"0,0-8-20 0,0 0 0 0,0 8 86 0,0 0 14 16,0-8 2-16,0 8 1 0,0 0-31 0,0 0-7 16,0 0-1-16,5 16 0 0,-1 12-29 0,1 5-7 15,-1 7 0-15,-4 9-1 0,0 3-12 0,0 5-3 16,-4-4 0-16,4 7 0 0,-5-3 8 0,1 0 0 15,4-9 1-15,-5 1 0 0,5-1 3 0,-4-7 1 16,4-1 0-16,-5-3 0 0,1-9 3 0,4-8 0 16,-5 1 0-16,1-5 0 0,-1-4 16 0,0 0 4 15,5-12 1-15,0 0 0 0,0 0 5 0,0 0 1 16,-9-4 0-16,0 0 0 0,0-4-34 0,0-4-6 0,4-5-2 16,1 5 0-16,4-8 4 0,0 0 1 0,4-4 0 0,-4 3 0 15,0 1-18-15,5-4 0 0,0-9 0 0,8-3 0 16,5-4 8-16,1 3-8 0,8-7 0 0,-4 3 0 15,13-3 15-15,-4-1-1 0,0 1 0 0,0-1 0 16,4 5-14-16,5-5 0 0,-4 5 0 16,4-1 0-16,-1 1 0 0,1 7 0 0,5 5 0 0,-5 4 0 31,-5 3-79-31,5 9-9 0,0 0-1 0,-4 12-638 0,-5 0-127 0</inkml:trace>
          <inkml:trace contextRef="#ctx0" brushRef="#br0" timeOffset="2077.6362">4684 757 1216 0,'0'0'54'0,"0"0"11"0,0 0-52 0,0 0-13 16,9 12 0-16,-9-12 0 0,14 4 55 0,-14-4 8 16,13 4 1-16,1-4 1 0,0-8 7 0,4 4 0 15,0-4 1-15,0-4 0 0,0 0-32 0,5-1-6 16,-5-3-2-16,1-4 0 0,3 4-19 0,-3-4-4 15,-6-5-1-15,6 1 0 0,-6-4 31 0,-4 3 5 16,5 1 2-16,-5 0 0 0,0 0 5 0,-4-1 0 16,-1 1 1-16,-4 0 0 0,5-1-19 0,-10 9-4 15,5-4-1-15,-9 8 0 0,5-4-14 0,-1 8-3 16,-4 4-1-16,-5 4 0 0,1 0-11 0,-1 4 8 16,-4 4-8-16,-5 8 8 0,0 0-8 0,-4 8 8 15,0 1-8-15,-1 7 8 0,-4 0 2 0,5 5 0 16,4-5 0-16,1 5 0 0,8-1 4 0,-4 4 1 15,9-3 0-15,-1-1 0 0,10 1-15 0,10-1 0 0,-6 1 0 16,5-1 0-16,0 0 0 0,10 1-16 0,-6-1 3 0,1-7 1 31,4-1-20-31,5-8-4 0,-10-4-1 0,6-4 0 16,-1-3-66-16,0-5-13 0,5-4-2 0,-5-8-1 16,5-1-77-16,0-3-16 0,22-28-4 0,-8-1 0 0</inkml:trace>
          <inkml:trace contextRef="#ctx0" brushRef="#br0" timeOffset="2593.147">5258 591 1357 0,'0'0'60'0,"0"0"12"16,0-8-57-16,0 8-15 0,0 0 0 0,0 0 0 16,0 0 152-16,13 0 27 0,-4 4 5 0,5-4 2 15,0 8-84-15,-1-4-17 0,1 4-3 0,0 4-1 0,-1 4-21 16,1 1-4-16,0-1 0 0,-5 4-1 0,4 4-41 0,-4 1-14 16,-4 3 9-16,4 0-9 0,-4 5 0 0,-5-5 0 15,4-4 0-15,1 5 0 0,-5-9 8 0,0 0-8 16,0 0 0-16,0-4 8 0,-5-7-8 0,5-9 8 15,-4 8-8-15,4-8 8 0,0 0 3 0,0 0 0 16,-5-8 0-16,-4-1 0 0,9 1 1 0,0-8 0 16,0-8 0-16,0 4 0 0,9-1 8 0,-4-7 1 15,8-4 1-15,1-1 0 0,0 5-22 0,4 0 0 16,0-1 0-16,5 5 0 0,0 4 0 0,4 4 0 16,-4-1 0-16,4 5 0 0,-4 0 11 0,4 4-3 15,-4 8 0-15,-5 0 0 0,5 4-8 0,-5 8 0 16,-4 0 0-16,-5 9 0 0,4-1 0 0,-8 4 0 15,4 4 0-15,-9 1 0 0,-4-1 0 0,-1 5 0 16,10-13 0-16,-1 0 0 0,-4 4 0 0,-4-3 0 0,4-5 0 16,0 0 0-16,0 0 0 0,0-4 0 0,0-12 0 15,0 0 0-15,0 0 0 0,0 0 0 0,0 0 0 0,0 0 0 16,9-8 0-16,4 0 0 0,-8-4 0 0,4 0 0 16,0-4 0-16,0-5 0 0,5-3 0 0,-1 0 0 15,1-9 0-15,4 5 0 0,1 0 0 0,3 3 0 16,-3 1 0-16,-1 8-12 0,0 0 4 0,0 4 8 15,-4 4 0-15,-1-1 0 0,1 9 0 0,0 5 0 16,-5 3 0-16,5 0 0 0,-5 0 12 0,4 0-4 16,-4 4-8-16,5 4 0 0,0-4 0 0,-1 5 0 15,-3-5 0-15,8 0 0 0,-5 4 0 0,1-4 0 0,0 0 0 16,-1 0-11-16,1-3 3 0,4 3 0 16,0 0-138-16,-4 0-27 0,0 0-6 0,4 4-1 0</inkml:trace>
          <inkml:trace contextRef="#ctx0" brushRef="#br0" timeOffset="2921.1843">6705 931 1792 0,'0'0'40'0,"0"0"8"0,14 0 1 0,0 0 1 0,-1 0-40 0,1-4-10 15,0 4 0-15,4-8 0 0,-4 4 54 0,-1 0 9 0,5-9 1 0,-4 1 1 16,4 4-17-16,-4-4-4 15,0-4-1-15,-1 4 0 0,1-4-11 0,0-1-1 0,-5 5-1 16,0-4 0-16,4 0-3 0,-3 0-1 0,-1-5 0 0,0 5 0 16,0 0-10-16,0 0-1 0,0 0-1 0,-4 4 0 15,-1-5-14-15,1 5 9 0,-1 0-9 0,-4 4 8 16,-4 0 3-16,4 8 0 0,0 0 0 0,0 0 0 16,-9 8 5-16,-5-4 2 0,-4 8 0 0,4 0 0 15,0 5-8-15,-4-1-2 0,0 8 0 0,4 0 0 16,1 5-8-16,-1-1 0 0,0 4 0 0,5-3 8 15,5 3-8-15,-1 0 0 0,1 1 0 0,8-5 0 16,-4 4 0-16,9-3-11 0,5-5 1 0,0 0 0 16,-1-3-185-16,5-5-37 0,5 0-7 0</inkml:trace>
          <inkml:trace contextRef="#ctx0" brushRef="#br0" timeOffset="3421.1112">7871 474 1324 0,'9'-9'118'0,"-4"1"-94"16,4 4-24-16,0 0 0 0,-5-4 72 0,-4 8 11 15,0-12 1-15,0 12 1 0,-4-4 27 0,-1-4 4 16,-4 0 2-16,0 4 0 0,0-4-28 0,0 4-6 16,0 0 0-16,0 0-1 0,-5-1-31 0,5 5-5 15,-5-4-2-15,5 4 0 0,-5 4-28 0,5 5-5 16,-9-5-2-16,4 12 0 0,-4 0-10 0,5 4 8 15,-6 4-8-15,1 9 8 0,-5-1-8 0,5 5 0 16,-5 3 0-16,5 5 0 0,0-1 0 0,4 1 0 0,1-1 0 16,-1-3 0-16,5-5 0 0,4 1 0 0,1-5 0 0,4 0 0 15,0-3 0-15,0-1 0 0,4-8 0 0,1-4 8 16,4 1-8-16,-4-9 0 0,-5-8 0 16,0 0 0-16,0 0 0 0,13 0 0 0,5-4 0 0,-4-5 0 15,4-3 8-15,0-8-8 0,1-4 0 0,-1-4 8 16,5-5-8-16,-1-3 0 0,1-5 9 0,0-7-9 15,4-1 0-15,-9-4 0 0,10-7 0 0,-5-1 8 16,-1-4-8-16,-3 1 0 0,3-1 0 0,1-4 0 16,0 4 0-16,4 5-13 0,-9 3 5 0,10 4 8 15,-6 1-11-15,1 7 11 0,-5 9-8 0,1 7 8 16,-6 5 0-16,1 4 0 0,-5 12 0 0,0 4 8 0,-9 4-8 16,9 8 0-16,-4 4 0 0,-1 12 0 0,-4 9 0 15,-4 7 0-15,-1 5 0 0,-4 7 0 0,0 1 8 0,0 8 0 16,-5-1 0-16,5 5 0 0,0-8 19 15,5 3 4-15,-6-3 1 0,6 0 0 0,4-5-32 0,0-3 0 16,0-1 0-16,4-3 0 16,1 4-26-16,0-9-11 0,-1 5-3 0,-4-5-741 15,0-8-149-15</inkml:trace>
          <inkml:trace contextRef="#ctx0" brushRef="#br0" timeOffset="3921.1598">8476 542 1152 0,'0'0'102'0,"0"0"-82"16,0 0-20-16,0 0 0 0,9 8 101 0,-4 5 16 15,-10 3 3-15,5 4 1 0,-4-4-34 0,-1 4-7 0,-4 5-2 0,0 3 0 16,5 0-3-16,-5 1-1 0,4-5 0 16,0 4 0-16,1-3-17 0,4-1-3 0,4-4-1 0,1-4 0 15,0-4-22-15,4-3-5 0,4-5-1 0,5 0 0 16,-4 0-4-16,4-8-1 0,1 0 0 0,-1-5 0 15,0 1-11-15,0-4-9 0,-4 0 12 0,0 0-12 16,4-8 9-16,0-5-9 0,-4 5 0 0,4 0 9 16,0 0 5-16,5-1 1 0,0 1 0 0,-1 4 0 15,-3 4-6-15,-1 0-1 0,0 4 0 0,0 4 0 16,0 4 20-16,-4 4 3 0,-5 4 1 0,0 8 0 16,5 8-32-16,-5 5 0 0,-4 11 0 0,4 9 0 0,0-1 22 15,-5 5-2-15,1 8 0 0,-1 3 0 0,1-3-6 0,-5-4-2 16,9-1 0-16,-4 5 0 0,-1-8 16 15,1-1 4-15,-1 1 0 0,1-5 0 0,-5-3-20 0,-5-5-3 16,5-3-1-16,0-9 0 0,-4 0-8 0,-1-7 8 16,-4-9-8-16,5 4 8 0,-6-4 0 0,-3-4 0 15,-1 0 0-15,0-4 0 0,1 0-8 0,-5-4 8 16,4-4-8-16,-4 0 8 0,4 0-8 0,5 0 0 16,0 0 0-16,0-4 0 0,0-4 0 0,4 4 8 15,5-4-8-15,5-4 12 0,-1 3-12 0,1-3 0 16,8 0 0-16,6-4 0 0,3-9 0 0,1 1 0 15,4-4 0-15,1-1 0 0,8-3-12 0,1 0-4 16,-1-5 0-16,5-3-1 16,5 3-34-16,-1 1-6 0,-4-5-2 0,14 1 0 15,-1-5-152-15,1 9-30 0</inkml:trace>
        </inkml:traceGroup>
        <inkml:traceGroup>
          <inkml:annotationXML>
            <emma:emma xmlns:emma="http://www.w3.org/2003/04/emma" version="1.0">
              <emma:interpretation id="{5766705C-E623-4484-A71A-584334442857}" emma:medium="tactile" emma:mode="ink">
                <msink:context xmlns:msink="http://schemas.microsoft.com/ink/2010/main" type="inkWord" rotatedBoundingBox="14339,603 17327,507 17368,1777 14380,187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342.2705">13808 340 1638 0,'0'0'36'0,"0"0"7"0,-5-8 1 0,1 0 3 0,-1-4-38 0,1 4-9 15,-6-1 0-15,1 1 0 0,0 4 63 0,-4 0 10 0,-1 4 3 16,-4 0 0-16,4 0-29 0,-4 4-6 0,-5 0-1 0,0 9 0 15,1-5-9-15,-1 8-3 0,0 4 0 0,5 0 0 16,-5 5 0-16,5-1-1 0,4 4 0 0,-4 5 0 16,4-5-14-16,5 4-2 0,0-3-1 0,9-1 0 15,0-4-10-15,9 0 10 0,0-3-10 0,5-1 10 16,9-4-21-16,-1-4-4 0,1-4-1 0,5-4 0 31,3-4-129-31,1 0-27 0,-4 0-4 0</inkml:trace>
          <inkml:trace contextRef="#ctx0" brushRef="#br0" timeOffset="6717.1716">14067-332 1832 0,'0'0'40'0,"0"0"9"0,14 0 2 0,-5-4 0 0,9 4-41 0,0 4-10 15,-4 4 0-15,4 4 0 0,-4 1 58 0,4 7 10 16,-4 4 1-16,0 4 1 0,4 1-33 0,-5 7-6 15,-4 9-2-15,1-1 0 0,-10 9 17 0,0-5 3 16,0 9 1-16,0 8 0 0,-10 0-7 0,6-1-2 16,-1-3 0-16,1 0 0 0,-1-9-26 0,-4-3-6 15,5-5-1-15,-1-3 0 0,-4-5-8 0,0-3 12 16,4-9-12-16,1-4 12 0,4-4-12 0,-5-4 12 16,1-3-12-16,4-9 12 0,0 0-1 0,0 0 0 15,0 0 0-15,4-13 0 0,1-3 1 0,4-4 0 16,0 0 0-16,5-9 0 0,4 5-1 0,5 0 0 0,-1 0 0 15,6-1 0-15,-1 5-11 0,5 4 0 0,-5 4 0 16,0 4 8-16,-4 0-8 0,0 12 0 0,-5 0 0 0,0 4 0 16,1 4 0-16,-6 4 0 0,-4 4 0 15,1 1 0-15,-1 3 0 0,0 0 0 0,-5 4 0 0,5 1 0 16,1-1 0-16,-1 4 0 0,4-3 0 0,1-1 0 31,0 0-154-31,4-3-33 0</inkml:trace>
          <inkml:trace contextRef="#ctx0" brushRef="#br0" timeOffset="5733.028">12346 178 864 0,'-4'-8'76'0,"-1"4"-60"0,-8-4-16 0,3 8 0 15,-3-8 92-15,-10 8 15 0,0 8 3 0,-9-4 1 16,1 0-101-16,-6 4-20 0,-4 0-4 0,-4 4-1 16,4 0 15-16,0 9 0 0,0-5 0 0,0 0 10 15,4 4-10-15,1-8 0 0,-1 5 0 0,10-5 0 16,4 0 0-16,1 0 0 0,-1-4 0 0,9 4 0 16,5 0 9-16,0 1 0 0,9-1 0 0,0 0 0 15,4 4 11-15,6-4 1 0,3 4 1 0,5-4 0 16,1 1-11-16,8 3-3 0,-4 0 0 0,4 0 0 15,-4 0 39-15,4 1 7 0,-4 3 2 0,0-4 0 16,-1 4-11-16,-8-4-1 0,-5 5-1 0,0-1 0 16,0 0 17-16,-9 0 4 0,0 1 1 0,-4-1 0 0,-10 0-9 15,5-4-3-15,-9 4 0 0,4 5 0 0,-4-5-20 0,0 0-4 16,-5 0-1-16,0-3 0 0,5-1-28 16,0 0 0-16,-5 0-8 0,5-4 8 15,4 1-67-15,1-1-6 0,-1-4-2 0,5-4-839 16</inkml:trace>
          <inkml:trace contextRef="#ctx0" brushRef="#br0" timeOffset="6045.454">12597 449 1317 0,'0'0'58'0,"0"0"13"0,0 0-57 0,0 8-14 0,-5 9 0 0,1-1 0 16,-1 4 34-16,5-4 4 0,-5 4 1 0,1 1 0 15,-1-1 10-15,1 0 3 0,4 0 0 0,4-3 0 16,-4-1-4-16,5-4 0 0,-1 4 0 0,6-4 0 16,-1 0-28-16,0-4-5 0,0 0-2 0,9-3 0 15,-4-5 26-15,4 0 5 0,-4-5 0 0,8 1 1 16,-3-4-9-16,-1-4-1 0,0 4-1 0,-4-4 0 15,-1-4 2-15,6 0 1 0,3-1 0 0,-3 1 0 16,-6 0-27-16,5 0-10 0,1-4 0 0,-1 7 9 16,0-3-9-16,-4 0-14 0,-1 4 3 0,1 4-998 15</inkml:trace>
        </inkml:traceGroup>
        <inkml:traceGroup>
          <inkml:annotationXML>
            <emma:emma xmlns:emma="http://www.w3.org/2003/04/emma" version="1.0">
              <emma:interpretation id="{F548F8EA-4E8A-43E7-A6F5-FA73B08F457B}" emma:medium="tactile" emma:mode="ink">
                <msink:context xmlns:msink="http://schemas.microsoft.com/ink/2010/main" type="inkWord" rotatedBoundingBox="19670,404 23191,291 23226,1382 19705,149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810.6724">17523-158 1378 0,'9'-4'30'0,"-9"4"6"0,0 0 2 0,5-8 2 16,-5 8-32-16,0 0-8 0,0 0 0 0,-10-8 0 0,-3 4 17 15,4 4 3-15,0 4 0 0,-5 4 0 0,-9 4 9 0,-4 0 3 16,4 0 0-16,-4 5 0 0,-1-1-20 0,-3 4-3 15,-6 4-1-15,5 1 0 0,5-5-8 0,-5 0 8 16,-4 0-8-16,8 1 8 0,15-5 13 0,-6-4 3 16,1 0 0-16,5 4 0 0,8-4-24 0,5 5 0 15,5-5 0-15,4-4-8 0,0 0 16 0,9 0 3 16,5 4 1-16,4-4 0 0,-4 0 12 0,0-4 4 16,4 9 0-16,0-5 0 0,-4 0 22 0,-5 4 5 15,-4 0 1-15,0 0 0 0,-5 4-21 0,-5 1-4 16,-4-1-1-16,0 4 0 0,-4-4 13 0,-1 4 2 15,-13 1 1-15,4-1 0 0,-4 4-29 0,0-4-5 0,-5 1-2 16,-4-1 0-16,-5-4-10 0,5 4 8 0,4-4-8 16,0 1 8-1,0 3-49-15,5-4-11 0,0-4-1 0,0 0-611 0,4-4-123 16</inkml:trace>
          <inkml:trace contextRef="#ctx0" brushRef="#br0" timeOffset="8044.9941">17782 239 1036 0,'0'0'92'16,"0"8"-73"-16,0 4-19 0,5 0 0 15,-1 4 148-15,1 1 27 0,0-1 5 0,-1 8 0 16,-4 4-84-16,0-7-16 0,0-5-4 0,0 0-1 0,9 0-27 0,-9 4-4 15,-4-3-2-15,-1-5 0 0,5 0-16 0,0-12-3 16,0 0-1-16,-4 12 0 16,-1-4-171-16,5-8-35 0</inkml:trace>
          <inkml:trace contextRef="#ctx0" brushRef="#br0" timeOffset="8185.5763">18119-97 1958 0,'0'0'87'0,"0"0"17"0,0 0-83 0,0 0-21 16,0 0 0-16,0 0 0 0,0 12 0 0,-4-4 0 0,-1 4 0 0,10 0-872 31</inkml:trace>
          <inkml:trace contextRef="#ctx0" brushRef="#br0" timeOffset="8373.3483">18666-73 1832 0,'13'-12'81'0,"-4"8"17"0,0-4-78 0,10 0-20 0,-1 0 0 0,5 0 0 16,4 0 68-16,5-5 11 0,4-3 1 0,5 4 1 16,0-4-41-16,9 4-8 0,0-4-1 0,0 3-1 15,1 1-30-15,-1 0-13 0,-5 4 1 0,5 0 0 0,-9 4 2 16,-4 4 1-16,-1-4 0 0,-9 4-955 15</inkml:trace>
          <inkml:trace contextRef="#ctx0" brushRef="#br0" timeOffset="8591.7353">19262-530 1544 0,'0'0'68'0,"0"0"15"0,0 0-67 0,0 0-16 16,0 0 0-16,0 0 0 0,0 0 60 0,0 16 8 15,-5 4 1-15,-8 5 1 0,-10 7-21 0,5 4-4 16,13 9-1-16,-8 3 0 0,-10 1-6 0,-4 8-2 16,-1-5 0-16,1 9 0 0,0 0-16 0,4-1-3 15,0-3-1-15,0 0 0 0,10-5-16 0,-6 1 0 16,6 0 0-16,-1-9 0 16,5 1-122-16,0-9-31 0,-14 29-7 0,10-29-632 0</inkml:trace>
          <inkml:trace contextRef="#ctx0" brushRef="#br0" timeOffset="8826.0565">19522 190 1796 0,'0'0'80'0,"-5"12"16"0,0 5-77 0,1 3-19 0,-1 4 0 0,-4 0 0 16,0 5 55-16,0-1 7 0,0-4 2 0,4 1 0 15,1-5-42-15,-5 0-8 0,9 0-2 0,0-4 0 0,0-7 7 0,0-9 1 16,0 0 0-16,9 8 0 0,0-8 22 0,5 4 5 15,-1-8 1-15,5 0 0 0,-4 0 0 0,4-9 0 16,1 1 0-16,-1 0 0 0,0 0-36 16,-4 0-12-16,4-4 0 0,0 0 9 0,0 3-9 0,0-3 0 15,-4 0 0-15,0 0 0 16,-1 0-134-16,1 3-32 0</inkml:trace>
          <inkml:trace contextRef="#ctx0" brushRef="#br0" timeOffset="9232.2102">20464 150 1382 0,'5'-29'123'0,"4"21"-99"0,0 0-24 0,4-4 0 16,-8 4 133-16,4 0 22 0,-4 4 4 0,-5 4 1 16,0 0-85-16,0 0-17 0,0 0-3 0,-14-4-1 15,0 8-36-15,-4 0-7 0,-5 0-2 0,1 4 0 16,-6 8-9-16,1 0-17 0,-5 5 4 0,5-1 1 16,-5 8 35-16,5-3 7 0,4 3 2 0,0-4 0 15,9 4-32-15,5-3 0 0,-4-9 0 0,4 4 0 16,9-8 0-16,0 0 0 0,0-12 0 0,0 0 0 15,9 9-24-15,4-9-5 0,-4-9-1 0,10 1 0 16,3-4 30-16,1 0 0 0,0-4-8 0,0 0 8 0,-1 0 12 16,6-5 6-16,-6 5 1 0,-3-4 0 0,-1 4 12 15,0 8 2-15,-4-5 1 0,-5 9 0 0,-9 4-7 0,0 0-2 16,0 0 0-16,0 8 0 0,-14 5 3 0,5-1 1 16,5 8 0-16,-1 0 0 0,5 5-29 0,5 3 0 15,4-8 0-15,0 4-745 16,4 1-151-16</inkml:trace>
        </inkml:traceGroup>
        <inkml:traceGroup>
          <inkml:annotationXML>
            <emma:emma xmlns:emma="http://www.w3.org/2003/04/emma" version="1.0">
              <emma:interpretation id="{8023B26D-395F-4DEA-8AD9-41F51B4F525F}" emma:medium="tactile" emma:mode="ink">
                <msink:context xmlns:msink="http://schemas.microsoft.com/ink/2010/main" type="inkWord" rotatedBoundingBox="23696,203 27227,90 27267,1338 23736,145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419.9054">21024-28 2188 0,'9'-12'48'0,"0"8"11"0,9-5 1 0,-13 5 1 0,-5 4-49 0,23-4-12 0,27-4 0 0,0 0 0 15,-9 4 40-15,9-4 4 0,0 0 2 0,0 4 0 16,0-4-23-16,0-4-5 0,-4 4-1 0,-1 3 0 16,1-3-17-16,-10 4-14 0,-4 0 2 0,-5-4-697 15,10 0-140-15</inkml:trace>
          <inkml:trace contextRef="#ctx0" brushRef="#br0" timeOffset="9638.4077">21707-680 1612 0,'0'0'144'0,"4"4"-116"0,6 4-28 0,-1 0 0 0,0 13 64 0,-5-1 6 15,10 4 2-15,-5 13 0 0,-9-1 64 0,0 9 12 16,0 7 4-16,-4 1 0 0,-10 7-71 0,-4-3-13 16,4 4-4-16,-4 4 0 0,0-1-51 0,-5 1-13 15,-4 0 0-15,-1 0 0 0,10-1 13 0,-9-7 0 16,-5 4 0-16,9-5 0 15,9-7-185-15,1-5-36 0,-19 29-8 0,18-28-2 0</inkml:trace>
          <inkml:trace contextRef="#ctx0" brushRef="#br0" timeOffset="9794.5739">22158 65 2109 0,'0'0'46'0,"0"0"10"0,4 12 1 0,-4 4 3 0,-4 8-48 0,4 5-12 0,-5-1 0 0,-4 8 0 15,4 1 57-15,-4-1 9 0,-4 1 2 0,8-5 0 16,1 5-41-16,-1-9-8 0,5 4-2 0,5-3 0 16,-1-9-69-1,1 0-15-15,-1-8-2 0,1-4-1 0</inkml:trace>
          <inkml:trace contextRef="#ctx0" brushRef="#br0" timeOffset="9919.5463">22622-154 2264 0,'0'0'100'0,"0"0"21"0,0 0-97 0,0 0-24 16,0 0 0-16,0 8 0 15,-9 0-63-15,0 5-17 0,-5 3-4 0</inkml:trace>
          <inkml:trace contextRef="#ctx0" brushRef="#br0" timeOffset="10247.5955">22986 53 1497 0,'14'4'133'15,"-5"0"-106"-15,-9-4-27 0,5 8 0 0,-5 8 56 0,9 0 7 16,-9 0 1-16,0 5 0 0,4 3-52 0,-4 0-12 0,9-4 0 16,0 5 0-16,1-9 54 0,3 4 8 0,-4-4 2 0,5 1 0 15,0-5-8-15,-1-4 0 0,1 0-1 0,9-8 0 16,4 0 14-16,-4 0 3 0,-10-4 1 0,1 0 0 15,4-8-21-15,1 4-4 0,-1-5 0 0,0 1-1 16,0 0-24-16,0-4-5 0,5 4-1 16,-14-4 0-16,5-1-17 0,0 1 0 0,4 0 0 0,0 4 0 15,-4-4 41-15,4 4 5 0,-9-1 1 0,-4 1 0 16,-1 4-24-16,-4 8-5 0,-4-8-1 0,-1 4 0 16,-4 0-17-16,-9 4-11 0,-5 0 2 0,-4 8 0 15,-5-4 9-15,-5 4 12 0,1 4-2 0,-10 1-1 16,5-1-110-16,5 0-23 0,4 4-4 0,5 0-1023 15</inkml:trace>
          <inkml:trace contextRef="#ctx0" brushRef="#br0" timeOffset="10622.516">23810-4 2181 0,'9'-8'48'0,"1"4"9"0,8 0 3 0,5 4 2 0,4 0-50 0,0 0-12 16,0 0 0-16,-4 8 0 0,0 4 0 15,0 0 0-15,-5 4 8 0,0 5-8 0,-4-1 65 16,-5 4 11-16,-5 0 1 0,1-3 1 0,-5 3-30 0,0 0-7 16,-5 5-1-16,1-5 0 0,-1-8-19 0,1 0-4 15,-1 0-1-15,5-8 0 0,5 1-2 0,-5-9-1 16,0 0 0-16,0 0 0 0,0 0 9 0,0 0 2 0,9-4 0 15,-5-1 0-15,1-3-3 0,4-4 0 0,0-4 0 0,9 0 0 16,1-4 3-16,3 3 1 0,1 1 0 0,5 4 0 16,-6 0-15-1,1 0-10-15,0 0 12 0,0 4-12 0,-5 4 8 0,0 0-8 16,0-1 0-16,-4 10 0 0,4-1 0 0,-4 0 0 16,4 4 0-16,0 4 0 0,5 0 0 0,0 0 0 15,-5 8 0-15,0 1 0 0,0-1-10 0,-9 4-6 0,1 0 0 0,-6 1-1 16,-4-1-203-1,5 4-41-15</inkml:trace>
        </inkml:traceGroup>
        <inkml:traceGroup>
          <inkml:annotationXML>
            <emma:emma xmlns:emma="http://www.w3.org/2003/04/emma" version="1.0">
              <emma:interpretation id="{C582FBB4-EAC9-470D-8C96-BFC9E25FCAF8}" emma:medium="tactile" emma:mode="ink">
                <msink:context xmlns:msink="http://schemas.microsoft.com/ink/2010/main" type="inkWord" rotatedBoundingBox="28504,1140 28809,1131 28821,1503 28516,1513"/>
              </emma:interpretation>
              <emma:one-of disjunction-type="recognition" id="oneOf5"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)</emma:literal>
                </emma:interpretation>
                <emma:interpretation id="interp7" emma:lang="" emma:confidence="0">
                  <emma:literal>'</emma:literal>
                </emma:interpretation>
                <emma:interpretation id="interp8" emma:lang="" emma:confidence="0">
                  <emma:literal>}</emma:literal>
                </emma:interpretation>
                <emma:interpretation id="interp9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12231.5049">26091 271 1267 0,'0'0'112'0,"0"0"-89"0,0 0-23 0,0 0 0 16,0 0 53-16,5 8 7 0,4-4 0 0,-4 4 1 16,-1 1 5-16,-4 3 1 0,0 0 0 0,5 0 0 15,-10 4 22-15,1 0 5 0,-1 5 1 0,-4-1 0 16,0 0-43-16,-5-4-9 0,-4 4-2 0,0 1 0 16,-5-1-26-16,5-8-6 0,-1 8-1 0,-3 1 0 15,-15-1-89-15,5 4-19 0,1 0-3 0,-1 1-791 16</inkml:trace>
        </inkml:traceGroup>
      </inkml:traceGroup>
    </inkml:traceGroup>
    <inkml:traceGroup>
      <inkml:annotationXML>
        <emma:emma xmlns:emma="http://www.w3.org/2003/04/emma" version="1.0">
          <emma:interpretation id="{525A8059-61F9-44CD-ADDE-B8DE0D552724}" emma:medium="tactile" emma:mode="ink">
            <msink:context xmlns:msink="http://schemas.microsoft.com/ink/2010/main" type="paragraph" rotatedBoundingBox="2835,3182 30376,1665 30472,3403 2931,49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6E51EC-4553-4C64-9646-F1390F5245EF}" emma:medium="tactile" emma:mode="ink">
              <msink:context xmlns:msink="http://schemas.microsoft.com/ink/2010/main" type="line" rotatedBoundingBox="2835,3182 30376,1665 30472,3403 2931,4920"/>
            </emma:interpretation>
          </emma:emma>
        </inkml:annotationXML>
        <inkml:traceGroup>
          <inkml:annotationXML>
            <emma:emma xmlns:emma="http://www.w3.org/2003/04/emma" version="1.0">
              <emma:interpretation id="{E7A8D4C5-55A1-4AF9-8FD3-71B6D84CC969}" emma:medium="tactile" emma:mode="ink">
                <msink:context xmlns:msink="http://schemas.microsoft.com/ink/2010/main" type="inkWord" rotatedBoundingBox="2850,3456 3990,3393 4059,4636 2919,469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3934.2326">782 3234 1335 0,'18'16'59'0,"-13"-12"13"0,9 4-58 0,-1 0-14 0,10 4 0 0,0 0 0 16,-5 9 62-16,0-1 10 0,0 0 1 0,5 8 1 15,0 1 3-15,-5 7 1 0,0-4 0 0,-9 5 0 0,1-5-18 16,-6 5-3-16,5-1-1 0,-4-4 0 16,-5 1-28-16,-5-9-7 0,1 0-1 0,-1-3 0 0,1-5 4 0,-6-4 1 15,1-4 0-15,-4-4 0 0,4-4-9 0,-1-4-1 16,6-8-1-16,4 0 0 0,-5-4 4 0,5-5 1 16,0-11 0-16,5 4 0 0,4-1 18 0,-4-3 4 15,4-4 1-15,0-1 0 0,9 5-32 0,0-1-10 16,-4 5 0-16,4 8 0 0,0 4 15 0,0 3-4 15,1 1-1-15,-1 4 0 0,0 8 1 0,0 4 0 16,1 4 0-16,-1 0 0 0,-5 5-11 0,1 3 0 16,0 0 0-16,-1 4 0 0,1 4-11 0,0 1-4 15,-1-1-1-15,6 4-744 16,-1-3-150-16</inkml:trace>
          <inkml:trace contextRef="#ctx0" brushRef="#br0" timeOffset="13449.9773">318 3250 1378 0,'0'0'30'0,"0"0"6"0,0 0 2 0,-9 4 2 16,-5 4-32-16,5 0-8 0,0 4 0 0,0 8 0 0,0 1 43 0,4 3 7 15,-4 0 2-15,0 4 0 0,4 5-18 16,-4 3-3-16,5-3-1 0,-1-1 0 0,5 0 1 16,0-3 0-16,5 3 0 0,-5-4 0 0,9-3-31 0,-5-5 0 15,1-4 0-15,-1 0 0 16,1-8-75-16,-1 1-21 0,15-5-4 0,-1-4 0 0</inkml:trace>
          <inkml:trace contextRef="#ctx0" brushRef="#br0" timeOffset="13590.6181">400 2582 1652 0,'-5'4'36'0,"-4"0"8"0,0 0 2 0,0 4 0 0,4 0-37 0,-4 4-9 16,5 9 0-16,4-1 0 0</inkml:trace>
        </inkml:traceGroup>
        <inkml:traceGroup>
          <inkml:annotationXML>
            <emma:emma xmlns:emma="http://www.w3.org/2003/04/emma" version="1.0">
              <emma:interpretation id="{96DF032B-D9DF-4D23-BA84-B36827752BA2}" emma:medium="tactile" emma:mode="ink">
                <msink:context xmlns:msink="http://schemas.microsoft.com/ink/2010/main" type="inkWord" rotatedBoundingBox="6164,3476 10754,3224 10820,4405 6229,465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434.8813">5244 2918 2300 0,'0'0'51'0,"14"0"10"0,4 0 3 0,0 8 0 0,0 4-52 0,-4 0-12 0,4 4 0 0,-4 9 0 16,-1-1 64-16,-8 4 9 0,4-3 3 0,-4 3 0 15,-5 4-29-15,4 1-6 0,-8-5-1 0,4-4 0 16,-5 1-32-16,5-5-8 0,-9-4 0 0,4 0 0 16,1-4 0-16,-1 1 0 0,5-13 0 0,0 0 0 15,0 0 8-15,0 0 0 0,0 0 0 0,0 0 0 0,9-13-8 0,5-7 0 16,-5 0 0-16,5 0 0 0,-1-9 0 0,6 1 8 16,-6-4-8-16,6-1 8 0,-1 5-8 15,0 0 0-15,0 3 0 0,-4 1 0 0,-1 12 0 0,1 0-11 16,0 0 3-16,-1 4 0 0,-13 8 8 0,10 4 0 15,3 0 0-15,-4 4 8 0,-4 8-8 0,-1 0 0 16,1 0 0-16,4 5 0 0,-4 3 0 0,-1-4-16 16,1 0 4-16,-1 5 0 15,10-5-202-15,-5-4-41 0</inkml:trace>
          <inkml:trace contextRef="#ctx0" brushRef="#br0" timeOffset="15699.442">6136 3003 1825 0,'0'0'80'0,"9"-12"18"0,5 4-78 0,0-4-20 0,4-5 0 0,-4 1 0 15,4 4 47-15,-5-4 5 0,6-8 2 0,-1 3 0 16,0 5-10-16,-4 0-1 0,-1 0-1 0,1 0 0 16,0-1-18-16,-5 5-3 0,-5-4-1 0,1 4 0 15,-1 4 10-15,-4 0 2 0,0 8 0 0,-4-8 0 16,-10 0 7-16,5 8 1 0,-5 0 1 0,-4 4 0 15,0 4-14-15,4 0-3 0,-4 8-1 0,5 8 0 16,-6 0-15-16,6 5-8 0,-6-1 8 0,1 9-8 16,5-1 0-16,-1 0 0 0,0-3 0 0,5 3 0 15,0 1 0-15,9-1-8 0,-5-4 0 0,10-3 0 16,-5-1-212-16,5-4-41 0,-1 13-9 0,5-21-2 0</inkml:trace>
          <inkml:trace contextRef="#ctx0" brushRef="#br0" timeOffset="15965.0101">6551 2881 1688 0,'0'0'75'0,"13"9"15"0,1-5-72 0,4 8-18 16,-4 0 0-16,4 8 0 0,-4 4 114 0,-5 1 19 16,0 3 4-16,0 0 1 0,0 1-69 0,-4-5-13 15,-1 0-4-15,1 1 0 0,-5-5 0 0,4-4 0 16,1-4 0-16,-1 0 0 0,-4-12-8 0,0 0-1 15,0 0-1-15,0 0 0 0,0 0-6 0,0 0-2 16,0 0 0-16,9-8 0 0,1-4 4 0,-1 0 1 0,0-4 0 0,4-5 0 16,1 1-27-16,0-4-12 0,-1 0 10 0,6-5-10 31,-1 1-29-31,5 4-12 0,-1-1-3 0,6 5 0 16,-6 4-127-16,6 0-25 0,-1 4-6 0,-4 8-515 0,0 8-103 0</inkml:trace>
          <inkml:trace contextRef="#ctx0" brushRef="#br0" timeOffset="14793.6045">4006 3132 921 0,'4'-12'40'0,"-4"4"10"0,0-4-40 0,5 0-10 0,-5-4 0 0,4 0 0 16,1-1 183-16,-5 1 34 0,4 0 7 0,-4 0 2 16,0 0-125-16,0-1-25 0,0 1-4 0,-4 4-2 15,-1 0-46-15,1 4-8 0,4 8-3 0,-9-8 0 16,-5 4-13-16,0 4 8 0,-9 0-8 0,1 8 0 15,-6 4 8-15,1 4-8 0,0 4 0 0,-10 9 9 16,5 3-9-16,-4 4 0 0,-5-3 0 0,9 7 0 16,0 1 0-16,5 3 13 0,4 1-3 0,0-5-1 15,10-3-9-15,-1-1 0 0,5-4 9 0,4-7-9 0,1-5 0 16,-1 0 0-16,10-8 0 0,-1 1 0 0,-4-5 0 0,0-8 8 16,14-4-8-16,4 0 0 0,-4-5 0 15,4-3 0-15,5-4 0 0,0-8 0 0,4-5 0 0,0 1 0 16,1 0 0-16,4 0 0 0,-1-5 0 0,6 5 0 15,-1-5 0-15,1 5 0 0,-1 0 0 0,-4 8 0 16,4-1 0-16,-8 9 0 0,4 0 14 0,-5 12-2 16,-9 0 0-16,0 8 0 0,-4 8 0 0,0 5 0 15,-5 3 0-15,0 4 0 0,-9 5 4 0,0-1 0 16,-5 4 0-16,1 5 0 0,-1-1 1 0,-8 1 1 16,3 3 0-16,-3 1 0 0,-10-5-5 0,5-3-1 15,0-5 0-15,-10 0 0 0,1-3 8 0,-5-9 2 16,0 0 0-16,0 0 0 0,0-3 3 0,5-5 1 15,4-4 0-15,5-4 0 0,-5 0-10 0,5-4-3 0,5 0 0 0,3-4 0 16,1-4-13-16,9-4 0 0,0-9 0 0,5 5 0 31,4-8-76-31,5 4-9 0,-5-9-2 0,14 1-965 0</inkml:trace>
          <inkml:trace contextRef="#ctx0" brushRef="#br0" timeOffset="15105.8319">4479 3359 1612 0,'18'-4'144'0,"0"-4"-116"16,1-4-28-16,3 4 0 0,6 0 104 0,-1-5 16 15,0 1 2-15,1 0 1 0,-1-8-63 0,0 4-12 16,-4-9-2-16,4 5-1 0,1 0-18 16,-6 0-4-16,6-9-1 0,-10 9 0 0,0-8-10 0,-4 4-3 15,0-5 0-15,-5 5 0 0,0 8 11 0,0-4 1 16,-14-1 1-16,1 5 0 0,-1 4 13 0,1 0 2 15,-5 4 1-15,-1 0 0 0,-3 4-10 0,4 4-1 16,-5 0-1-16,0 4 0 0,1 4-12 0,-6 8-2 16,1 0-1-16,5 8 0 0,-1 1 0 0,-4 7 0 15,9 4 0-15,0 1 0 0,-1-1-11 0,6 5 0 16,-1-5 0-16,5 1 0 0,0-1 0 0,0 0 0 16,5 1 0-16,-5-1 0 15,9-3-83-15,-9-5-18 0,5-4-4 0,-1-3-997 0</inkml:trace>
          <inkml:trace contextRef="#ctx0" brushRef="#br0" timeOffset="16449.2659">7329 3072 633 0,'18'-4'56'16,"1"-4"-44"-16,3-1-12 0,-4 1 0 15,1 0 192-15,3-4 36 0,-3 0 7 0,-1 0 1 16,-4 4-59-16,-1 0-12 0,-8 4-2 0,-5 4-1 16,0 0-38-16,0 0-8 0,0 0-2 0,0 4 0 0,-9 4-74 15,0 4-14-15,-10 4-3 0,6 4-1 0,-6-3-22 0,1 3 0 16,0 0 0-16,0 0-8 0,4-4 8 0,1 1 0 15,3-5 0-15,1 0 0 0,5-4 0 0,4-8 0 16,0 0 0-16,0 0 0 0,0 0 0 0,13 0-8 16,6 0 8-16,-1 0-8 0,-5-4 8 0,6 0 0 15,-6 4 0-15,6-4 0 0,-6 8 0 0,-4 0 0 16,5 4 0-16,-9 0 0 0,4 4 0 0,0 0 0 16,-5 1 0-16,1-1 0 0,4 8 0 0,0-8 8 15,-4 0-8-15,8 0 11 0,-4-4-11 0,5-4 8 16,-5-4-8-16,9 0 8 0,-4 0 9 0,4-4 2 15,0-8 0-15,1 0 0 0,3-4 10 0,-3-4 3 16,-1-5 0-16,5-3 0 0,4-12 0 0,-4-1 0 0,-1-3 0 0,1-5 0 16,0 1-8-16,0-1-2 15,-10 0 0-15,1-7 0 0,0 3-22 0,-1 1 0 0,6-5 0 16,-6 4 8-16,-4 5-8 0,10 7 0 0,-6 1 0 0,1 3 0 16,-5 9 0-16,-4 8 0 0,-5 4 0 0,4 7 0 15,-4 9 0-15,0 0 12 0,-14 9-2 0,5 7-1 16,-4 0-9-16,-6 12 0 0,1 5 0 0,0-1 0 15,0 8 0-15,0 1 0 0,-1 3 0 0,1 9 0 16,5 4 0-16,-1-1 0 0,0-3 9 0,10 0-9 16,-5 3 0-16,4-3 8 0,5-5-8 0,0 1 0 15,9-4 0-15,0-5 0 0,5 0 0 0,0-7 0 16,4-1-61-16,0-7-14 0,5 3-2 0,9-12-763 16,4-4-152-16</inkml:trace>
        </inkml:traceGroup>
        <inkml:traceGroup>
          <inkml:annotationXML>
            <emma:emma xmlns:emma="http://www.w3.org/2003/04/emma" version="1.0">
              <emma:interpretation id="{5D7A4017-39D3-4866-8F91-C38A1C4CD498}" emma:medium="tactile" emma:mode="ink">
                <msink:context xmlns:msink="http://schemas.microsoft.com/ink/2010/main" type="inkWord" rotatedBoundingBox="12919,3377 14610,3284 14650,4002 12958,4095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7292.8203">10298 2513 1602 0,'0'0'71'0,"0"0"14"16,-5 0-68-16,5 0-17 0,-5 4 0 0,1 4 0 0,4 4 53 0,-9 9 7 15,4 3 2-15,1 12 0 0,-5 1-21 0,4 3-4 16,5 5-1-16,-5-5 0 0,1 1-6 0,8-1-2 16,1 1 0-16,0-9 0 0,-1-4-19 0,5-7-9 15,0-9 8-15,0 0-8 0,-9-12 10 0,14 4-10 16,4-8 12-16,-4 0-12 0,4-4 15 0,-4-4-4 16,4-9-1-16,-4 5 0 0,4-4 0 0,5-4 0 15,-5-5 0-15,-4-3 0 0,-1 4 4 0,5-1 1 0,-4-3 0 16,-5 4 0-16,5 7 1 0,-1 1 1 0,-3 4 0 0,-1 4 0 15,4 8-17-15,-4 0 0 0,1 4 0 16,-1 8 0-16,0 0 0 0,0 12 8 0,-5 0-8 16,6 5 0-16,-6 3 16 0,5 0-4 0,5 1-1 0,-5-5 0 15,5 4 0-15,-5-3 0 0,0-9 0 0,4-4 0 16,1 0 0-16,4-8 0 0,10 0 0 0,-6-8 0 16,1-4 15-16,5 0 3 0,3-8 1 0,1-5 0 15,-4-3-1-15,3 0 0 0,-8 0 0 0,5-1 0 16,-6 1-5-16,1-4 0 0,-5 3-1 0,0 1 0 15,1-4-10-15,-6-5-1 0,1 9-1 0,-5 0 0 0,-4 0-11 16,4 3-12-16,0 1 2 0,-5 4-798 16,-4 4-159-16</inkml:trace>
          <inkml:trace contextRef="#ctx0" brushRef="#br0" timeOffset="17605.2487">11618 2910 1897 0,'23'-12'84'0,"-10"8"17"0,5 4-81 0,1-8-20 15,3-1 0-15,1 1 0 0,0 0 52 0,0 0 7 16,0 0 1-16,-5-4 0 0,0 0-12 0,5-4-1 16,-10-1-1-16,6 1 0 0,-10-4-10 0,4 4-3 15,-8-4 0-15,-1 3 0 0,1 1 6 0,-10-4 1 0,5 4 0 0,-9 4 0 16,0-5 7-16,-4 9 1 0,-6 0 1 0,6 4 0 15,-10 0-20-15,5 8-4 0,-10 4-1 0,6 0 0 16,-6 9 12-16,1-1 3 0,-5 4 0 0,9 4 0 16,-4 9-25-16,9 3-5 0,0 0-1 0,4 1 0 15,9-5-8-15,1 1 0 0,8-1 0 0,1 0 0 16,4 1 0-16,5-1-11 0,9-8 3 0,-1 5 0 16,1-9-28-16,9 0-6 15,0-8-1-15,4-4-804 0,5 1-161 0</inkml:trace>
        </inkml:traceGroup>
        <inkml:traceGroup>
          <inkml:annotationXML>
            <emma:emma xmlns:emma="http://www.w3.org/2003/04/emma" version="1.0">
              <emma:interpretation id="{96A14C84-AC0B-410A-89F4-E62F81663C30}" emma:medium="tactile" emma:mode="ink">
                <msink:context xmlns:msink="http://schemas.microsoft.com/ink/2010/main" type="inkWord" rotatedBoundingBox="16498,2430 19735,2251 19823,3845 16586,4024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8495.7254">14659 2497 1551 0,'0'0'68'0,"0"0"16"16,5 12-68-16,4 0-16 0,-5-4 0 0,5 5 0 16,1-5 79-16,-1 0 12 0,-5-4 2 0,10 0 1 15,0-4-34-15,-5 0-6 0,0-4-2 0,0-4 0 16,5 0-4-16,-1-5 0 0,1 1-1 0,-1-4 0 15,1-4-19-15,0 0-3 0,-1-5-1 0,-8 1 0 16,4 0 14-16,-4 0 2 0,-5-1 1 0,-5 5 0 0,-4 0-25 0,4 0-4 16,-4 7-2-16,-4 1 0 0,-1 4 0 0,0 0 0 15,1 4 0-15,-5 4 0 0,4 8 10 0,-4 4 3 16,-1 4 0-16,6 5 0 0,-1 7-3 0,0 0 0 16,5 5 0-16,0-1 0 0,0 0-29 0,9 1-7 15,0-1 0-15,9-3-1 16,0 3-67-16,10 0-14 0,3-3-2 0,1-5-976 15</inkml:trace>
          <inkml:trace contextRef="#ctx0" brushRef="#br0" timeOffset="18870.9317">15265 2246 1670 0,'0'0'148'0,"0"0"-118"16,4 12-30-16,5 8 0 0,-4 5 106 0,-1 7 15 15,1 5 3-15,0 7 1 0,-5 1-22 0,4 3-5 0,-4 1-1 0,0 3 0 16,-4 1-22-16,4 0-5 0,0 3-1 0,-5-7 0 16,5 3-49-16,-5-11-9 0,1-1-3 0,-1-3 0 15,1-5 4-15,-5-12 0 0,4 1 0 0,5-9 0 16,-4 0 24-16,4-12 6 0,0 0 1 0,0 0 0 16,0 0-15-16,-5-4-2 0,0-8-1 0,1-4 0 15,-1-5-16-15,5-3-9 0,0-4 10 0,0-5-10 16,5-3 34-16,-1-9 1 0,1-3 0 0,9-1 0 15,-1-3-55-15,6-1-12 0,8-4-1 0,9-7-1 16,5 3 18-16,5 4 4 0,4 5 1 0,9-1 0 16,-9 13 0-16,5 7 0 0,-10 9 0 0,1 4 0 15,-10 3 3-15,-8 9 0 0,-6 8 0 0,-8 8 0 0,-5 5 8 0,-4 7 0 16,-10 0 0-16,-4 12 0 0,0-3 0 0,-9 7 0 16,-1-3 0-16,-8 3 0 0,4 0 0 0,-4-3 0 15,-5 3 0-15,0 1 0 16,0-5-40-16,1 0-5 0,-1-7-2 0,-5-1 0 15,10-4-133-15,-5 0-28 0,0 1-4 0</inkml:trace>
          <inkml:trace contextRef="#ctx0" brushRef="#br0" timeOffset="19120.5178">16239 1461 2325 0,'18'-8'51'0,"-4"0"10"0,-14 0 3 0,9 4 2 0,9 4-53 0,-4 4-13 0,-5 8 0 0,-9 8 0 16,-5 4 44-16,1 5 5 0,8 3 2 0,-4 9 0 15,-13 7 4-15,-1 5 1 0,14 3 0 0,-5 5 0 16,-4-4-24-16,5 3-5 0,-10-3-1 0,14 4 0 16,5-9-11-16,-1 5-3 0,-13 0 0 0,5 7 0 15,4-7-28-15,-5-4-5 0,-9-1-2 0,5-3-807 16,5-5-162-16</inkml:trace>
          <inkml:trace contextRef="#ctx0" brushRef="#br0" timeOffset="18230.1064">13844 2222 1566 0,'-4'-24'69'0,"4"15"15"16,0 1-68-16,0 8-16 0,4-8 0 0,-4 8 0 0,0 0 82 0,0 0 13 16,5 16 2-16,4 9 1 0,-5-1-42 0,5 12-8 15,5 5-1-15,0 7-1 0,-5 1-1 0,0 4 0 16,0-5 0-16,0 1 0 0,-4 3-25 0,-1-3-6 16,1-5-1-16,-5 1 0 0,4-13-1 0,-4-3 0 15,0-5 0-15,0-4 0 0,0-20 31 0,0 0 5 16,0 0 2-16,0 0 0 0,0 0 5 0,0 0 1 15,-9-4 0-15,5-4 0 0,-1 0-29 0,1-8-6 16,4 0-1-16,0-9 0 0,0-3-6 0,4-4-2 16,5-5 0-16,5 5 0 0,0-5-12 0,8-3 0 15,6-1 0-15,4 1 0 0,-1 4 0 0,10 3 0 16,-4-3 0-16,8 3 0 0,-8 9-15 0,8 4-5 16,-4 0-2-16,-4 7 0 15,4 9-195-15,-9-4-39 0,31 8-8 0,-22 4-2 0</inkml:trace>
          <inkml:trace contextRef="#ctx0" brushRef="#br0" timeOffset="19464.1849">16872 2363 1497 0,'0'-12'133'0,"13"-4"-106"15,6 4-27-15,-1 0 0 0,-14 4 72 0,6-4 8 16,3-1 3-16,1 1 0 0,0 8 9 0,-10-4 1 15,-4-4 1-15,5 8 0 0,8 0-21 0,-13 4-4 16,-9-8-1-16,-4 8 0 0,3 0-25 0,-3 8-6 16,-15 0-1-16,6 12 0 0,-10 1-18 0,4 3-4 15,1 4-1-15,0 5 0 0,0-1-13 0,4 0 0 16,9-3 8-16,-4 3-8 0,4-8 0 0,5 1 8 16,5-9-8-16,4 0 0 0,4-4 0 0,1 0 0 15,-5-12 0-15,13 4 0 0,6-4 0 0,-1-4-8 16,-5-4-1-16,10 0 0 0,9-8 9 0,-5-4 0 0,1-1-9 15,-6-3 9-15,-3-4 0 0,-1-1 0 16,14-3 0-16,-5 0 0 0,-13-1 12 0,4 9-2 16,5 0-1-16,-5 8 0 0,-14-1 25 0,1 9 5 0,4 4 1 15,0 0 0-15,0 4-16 0,-9 0-4 0,-9 12 0 0,5 4 0 16,4 9-20-16,-5-1 0 0,-9 4 0 0,1 1 0 16,-1-1-100-16,5 4-17 15,5-3-4-15</inkml:trace>
        </inkml:traceGroup>
        <inkml:traceGroup>
          <inkml:annotationXML>
            <emma:emma xmlns:emma="http://www.w3.org/2003/04/emma" version="1.0">
              <emma:interpretation id="{F528F2A4-5D9B-4F78-AD7D-42F124C67A83}" emma:medium="tactile" emma:mode="ink">
                <msink:context xmlns:msink="http://schemas.microsoft.com/ink/2010/main" type="inkWord" rotatedBoundingBox="20297,2683 21595,2612 21644,3495 20346,3567"/>
              </emma:interpretation>
            </emma:emma>
          </inkml:annotationXML>
          <inkml:trace contextRef="#ctx0" brushRef="#br0" timeOffset="19698.802">17955 1858 2530 0,'9'-13'56'0,"1"-3"11"0,-6 0 2 0,10 8 3 0,-10 4-58 0,-4 4-14 15,0 0 0-15,-4 8 0 0,-5 8 60 0,-5 4 10 16,-9 5 2-16,1 3 0 0,-1 4-23 0,-5 5-4 15,-13-1-1-15,5 5 0 0,4 7-16 0,5-3-4 16,0-5-1-16,8 1 0 0,-8-1-10 0,13 1-1 16,14-5-1-16,-4 1 0 15,-5-5-31-15,13-8-7 0,10 1-1 0,9-9 0 16,-1 0-136-16,1-4-28 0,5-4-6 0,3-4-562 16,6 0-113-16</inkml:trace>
          <inkml:trace contextRef="#ctx0" brushRef="#br0" timeOffset="20010.9646">18229 2270 1407 0,'0'0'62'0,"0"0"14"0,0 0-61 0,4 17-15 0,5-1 0 0,0 0 0 16,0 0 115-16,5 0 20 0,0-4 4 0,4-3 1 15,5-1-31-15,-1 0-5 0,10-8-2 0,0 4 0 16,5-8-50-16,-1 0-11 0,0-8-1 0,5-5-1 16,0 1 41-16,-4 0 9 0,-1-4 2 0,1 0 0 15,-5-9-28-15,-1 5-6 0,1 0-1 0,-4-9 0 16,-6 5-22-16,-3 4-5 0,-6-5-1 0,1 5 0 15,-10 0-20-15,-4-1-8 0,5 1 0 0,-10 4 0 16,1 4 18-16,-1 0-2 0,-4 7-1 0,-4 1 0 16,4 8-15-16,-5 0 0 0,-4 8 0 0,-5 5 0 15,0 3 0-15,-4 8 0 0,-1 4 0 0,-3 5 0 16,3 3 0-16,1 5 0 0,-5-1 0 0,5 1 0 0,4 3 24 0,0 1 1 16,10-9 1-16,-1 5 0 0,9-5-26 0,5 0 0 15,0-3 0-15,5-5 0 16,9 0-52-16,-1 1-16 0,1-9-4 0,9-4 0 15,4 0-136-15,9 1-28 0,42-5-6 0,-5-12-1 0</inkml:trace>
        </inkml:traceGroup>
        <inkml:traceGroup>
          <inkml:annotationXML>
            <emma:emma xmlns:emma="http://www.w3.org/2003/04/emma" version="1.0">
              <emma:interpretation id="{6001130D-891C-44C4-86A9-E436ABC81E6B}" emma:medium="tactile" emma:mode="ink">
                <msink:context xmlns:msink="http://schemas.microsoft.com/ink/2010/main" type="inkWord" rotatedBoundingBox="24518,2438 25890,2362 25945,3353 24572,342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1324.1267">23055 2104 2055 0,'13'-8'91'0,"-13"8"19"0,0 0-88 0,0 0-22 15,0 0 0-15,-9 4 0 0,-5 5 65 0,-4 3 9 16,-5 4 2-16,1 0 0 0,-1 4-26 0,-4 0-5 15,-1 13-1-15,1-1 0 0,4 1-28 0,5-1-7 16,4-4-1-16,1 5 0 0,4-5-8 0,4-4 0 16,5 1 0-16,5-9 0 0,-1 0 0 0,5-8 0 15,5 0 0-15,0-4 0 0,4-4 0 0,0 0 8 16,0-4-8-16,10-4 8 0,-1-8-8 0,0 4 0 31,-4-8 0-31,9-1 0 0,-5-3 8 0,0 0 0 16,1-1 0-16,-5 1 0 0,-1 0 2 0,-4 4 0 0,1-5 0 0,-6 1 0 0,-4-4 26 0,-4 3 4 31,4 5 2-31,-9 0 0 0,0 0-24 0,-4 0-5 0,-1 3-1 0,-9 5 0 0,-4 4-12 0,-5 0 9 16,1 8-9-16,-6 0 8 0,1 0-8 0,0 8-17 15,-1-4 4-15,6 8 1 16,-1 4-180-16,0-3-35 0,5-1-7 0,0 4-2 0</inkml:trace>
          <inkml:trace contextRef="#ctx0" brushRef="#br0" timeOffset="20995.0942">22645 1663 1497 0,'23'-8'32'0,"-5"-4"8"0,-5 0 0 0,-8 0 4 0,-5-4-36 0,0 4-8 15,9 3 0-15,-4-3 0 0,-10 0 91 0,-4 4 16 16,-18 4 3-16,8 4 1 0,6-8-47 0,-5 4-10 0,-1 4-2 0,-12 8 0 16,-6 4-4-16,-4 4-2 15,0 0 0-15,-9 9 0 0,5 3-10 0,-6 8-1 0,1-3-1 0,-4 7 0 16,4 1 2-16,0 3 0 0,-1 1 0 0,11 3 0 16,-1 1-20-16,9-5-3 15,4 5-1-15,6-4 0 0,3-5-12 0,10 0 9 0,5 1-9 0,8-1 8 0,-4 1-19 0,14-9-4 0,4 5-1 0,9-9-732 31,5 0-148-31</inkml:trace>
        </inkml:traceGroup>
        <inkml:traceGroup>
          <inkml:annotationXML>
            <emma:emma xmlns:emma="http://www.w3.org/2003/04/emma" version="1.0">
              <emma:interpretation id="{B802FC00-323B-4526-B1B8-16341CCE7673}" emma:medium="tactile" emma:mode="ink">
                <msink:context xmlns:msink="http://schemas.microsoft.com/ink/2010/main" type="inkWord" rotatedBoundingBox="26419,2136 30390,1918 30472,3403 26501,3622"/>
              </emma:interpretation>
              <emma:one-of disjunction-type="recognition" id="oneOf11">
                <emma:interpretation id="interp15" emma:lang="" emma:confidence="0">
                  <emma:literal>S</emma:literal>
                </emma:interpretation>
                <emma:interpretation id="interp16" emma:lang="" emma:confidence="0">
                  <emma:literal>s</emma:literal>
                </emma:interpretation>
                <emma:interpretation id="interp17" emma:lang="" emma:confidence="0">
                  <emma:literal>}</emma:literal>
                </emma:interpretation>
                <emma:interpretation id="interp18" emma:lang="" emma:confidence="0">
                  <emma:literal>]</emma:literal>
                </emma:interpretation>
                <emma:interpretation id="interp19" emma:lang="" emma:confidence="0">
                  <emma:literal>J</emma:literal>
                </emma:interpretation>
              </emma:one-of>
            </emma:emma>
          </inkml:annotationXML>
          <inkml:trace contextRef="#ctx0" brushRef="#br0" timeOffset="23322.6721">27735 1870 1324 0,'0'0'59'0,"0"-8"12"0,4-4-57 0,-4-1-14 16,0 1 0-16,0 4 0 0,0 4 196 0,-4-4 37 15,-1 4 7-15,-4-4 2 0,-4 4-167 0,8 4-34 16,-9-4-6-16,1 8-2 0,-1 0-3 0,5 4-1 16,-14 4 0-16,14 0 0 0,0-4-20 0,-5 4-9 15,10 5 8-15,-1-5-8 0,1 8 16 0,-1-8-3 0,1 4 0 16,-6-4 0-16,10 5 1 16,10-1 0-16,-6 4 0 0,-4-4 0 0,0 5 14 0,5-1 4 15,-1 4 0-15,-4 0 0 0,0-3 19 0,0 3 4 0,-4 0 1 16,-1 0 0-16,1 5-8 0,-6-1-2 0,-3-4 0 0,8 5 0 15,-4-1-15-15,-9 0-3 0,9-3-1 0,-5-5 0 16,-9 0-10-16,14 0-1 0,-4 1-1 0,-10-5 0 16,-9 4-15-16,14-4 0 0,-10-4-12 0,-3 9 12 31,-10-9-116-31,0-4-17 0,-5 4-3 0,-13-8-1 0</inkml:trace>
          <inkml:trace contextRef="#ctx0" brushRef="#br0" timeOffset="21573.0701">23961 1263 1958 0,'0'0'174'16,"0"4"-139"-16,-5 4-35 0,5 4 0 15,5 8 58-15,-19 9 5 0,-18 3 1 0,14 4 0 0,27-3 18 16,0 3 4-16,-9 5 1 0,-5 11 0 0,-8-3-22 0,8 3-4 15,-4-3-1-15,0 4 0 0,0-5-41 0,0 5-9 16,0-5-2-16,4 5 0 0,-4 0-8 0,5-5-12 31,-1 1 2-31,0-17 1 0,1-4-248 0,4 1-50 0,-14 35-9 16,-4-31-572-16</inkml:trace>
          <inkml:trace contextRef="#ctx0" brushRef="#br0" timeOffset="21823.0095">24320 1906 1728 0,'0'12'153'0,"-4"4"-122"0,-1 1-31 0,1 3 0 31,-1 0 85-31,0 4 11 0,5 5 3 0,-4 3 0 0,-1-4-56 0,5 1-11 0,0-5-3 0,9 8 0 16,-4-7 28-16,0-5 6 0,8 0 1 0,1-8 0 15,0-4 0-15,4 1 0 0,0-9 0 0,0-5 0 31,0 1-52-31,5 0-12 0,-5-8 0 0,5 0 0 16,-5 0 37-16,1 4 5 0,3 0 1 0,1-4 0 0,-5-1-18 0,1 5-3 0,-1-4-1 0,-5-4 0 16,-4 4-8-16,5 0-1 0,0 0-1 0,-5-5 0 15,-5 5-120 1,1-4-24-16,9 4-5 0,-5-4-1021 0</inkml:trace>
          <inkml:trace contextRef="#ctx0" brushRef="#br0" timeOffset="22307.272">24976 1886 1764 0,'45'8'78'0,"-26"0"16"0,-6-4-75 0,1 4-19 0,-5 8 0 0,5 1 0 0,-1-1 81 0,-8 4 13 16,-5 4 2-16,0 1 1 0,9 3-20 0,-4-4-4 15,-1 1-1-15,-4-5 0 0,-4 4-20 0,-1-8-4 31,0 0 0-31,1-3-1 0,8-5-14 0,1 0-2 16,-5-8-1-16,0 12 0 0,0-12-30 0,0 0 0 16,0 0 0-16,0 0 0 0,0 0 0 0,5-8 0 0,8 4 0 0,-4-4 0 0,0-9 57 0,1 1 6 15,3-4 1-15,1 4 0 0,4-4-52 0,5 3-12 0,4 1 0 0,5-4 0 16,-5 4 0-16,1 4 0 0,3 0 0 16,1 3 0-16,-4 9 0 0,4 0 0 0,-10 0 0 0,1 9 0 15,-5-1 0-15,-4 4 0 0,-5 0 0 16,0 8 0-16,0-4 0 0,-4 5 11 0,-10 3-11 0,5-4 10 15,0-4-10-15,0 0 0 0,-4 1 0 0,4-5 0 16,-5 4 0-16,-4-4 0 0,9-12-9 0,0 8 9 16,0-8 0-16,0 0 0 0,0 0 0 0,0 0 0 15,0 0 0-15,0 0 0 0,14 0 0 0,-5-8 0 16,4 0 17-16,-3-4 11 0,8-4 1 0,-5-5 1 16,6-3-20-16,-1 4-10 0,0 0 10 0,0-1-10 15,1 1 0-15,-6 4 0 0,5-4 0 0,-4 8 0 16,0 8-29-16,-10 0-3 0,10 4 0 15,-5 4 0-15,-9-4 50 0,9 8 10 0,-4 0 1 0,4 8 1 16,-9 0-48-16,9 0-10 0,-9 5-1 16,4-1-1-16,-4 0-28 0,0-4-6 0,0 4 0 15,0 1-751-15,0-5-149 0</inkml:trace>
          <inkml:trace contextRef="#ctx0" brushRef="#br0" timeOffset="22760.3606">26110 1967 403 0,'13'-8'36'0,"-13"8"-36"15,14 4 0-15,-10 4 0 0,-4 0 337 0,14 0 61 16,-14 4 12-16,9 4 2 0,0 1-225 0,-9 3-46 16,0 0-9-16,9 4-1 0,0 1-40 0,5-1-8 0,-5-4-2 15,5 0 0-15,-5-7-65 0,0-1-16 0,-4 0 0 0,-5 0 0 16,0-12 40-16,0 0 4 0,0 0 0 0,0 0 1 15,-9 0-24-15,9 0-5 0,0 0 0 0,0 0-1 16,0 0-15-16,9-4 9 0,4-4-9 0,-4 0 8 31,1-4-8-31,3-1 0 0,1-3 0 0,-1-4 0 16,6 8 0-16,-6-4 0 0,1 0 0 0,4 3 0 0,-4 9 0 0,0 0 0 0,-5 0 0 0,4 0 0 16,-13 4 0-16,14 4 0 0,-5 4 0 0,0 0 0 15,5 1 0-15,-1-5 0 0,6 4 0 16,-6 0 0-16,6 0 0 0,-10 0 0 0,4-4 0 0,6 8 0 15,-15-4 0-15,10 0 0 0,-1 0 0 0,-8 0 0 0,9-8 53 0,-14 0 9 16,9-4 2-16,0 8 0 0,0 1-52 0,-4-5-12 16,4 0 0-16,-5 0 0 0,5 0 0 0,0 0 0 15,-4-5 0-15,-5 5 0 0,0 0-17 0,0 0-7 16,9 0 0-16,0 0-1 16,-9 0-11-16,0 0-3 0,0 0 0 0,0 0 0 0,9 13 31 0,-9-1 8 15,-9 0 0-15,0 4 0 16,9 0-219-16,-9 5-39 0,-14-5-8 0,10 0-2 0</inkml:trace>
        </inkml:traceGroup>
      </inkml:traceGroup>
    </inkml:traceGroup>
    <inkml:traceGroup>
      <inkml:annotationXML>
        <emma:emma xmlns:emma="http://www.w3.org/2003/04/emma" version="1.0">
          <emma:interpretation id="{E48E2EA7-6CC5-423B-91D6-78A85BAC99AF}" emma:medium="tactile" emma:mode="ink">
            <msink:context xmlns:msink="http://schemas.microsoft.com/ink/2010/main" type="paragraph" rotatedBoundingBox="3324,5424 16287,4675 16395,6543 3432,72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BC8E6D-F2D8-437E-A87A-EB91ED897063}" emma:medium="tactile" emma:mode="ink">
              <msink:context xmlns:msink="http://schemas.microsoft.com/ink/2010/main" type="inkBullet" rotatedBoundingBox="3324,5424 4634,5349 4741,7216 3432,7292"/>
            </emma:interpretation>
            <emma:one-of disjunction-type="recognition" id="oneOf12">
              <emma:interpretation id="interp20" emma:lang="" emma:confidence="1">
                <emma:literal/>
              </emma:interpretation>
            </emma:one-of>
          </emma:emma>
        </inkml:annotationXML>
        <inkml:trace contextRef="#ctx0" brushRef="#br0" timeOffset="24353.6711">996 5184 1324 0,'-9'0'118'0,"-5"0"-94"0,5-4-24 0,-4 8 0 15,-1 0 80-15,-4 8 12 0,-5 1 3 0,5 7 0 16,-5 0-32-16,0 8-7 0,0 9 0 0,1 3-1 16,3 5-34-16,1-1-6 0,5 5-2 0,-1-1 0 15,0-3-13-15,10-1 8 0,-1-3-8 0,5-5 0 16,0 1 9-16,5-9-9 0,4-4 8 0,0-3-8 0,5-5 8 16,-1-4-8-16,5-4 8 0,1-8-8 0,-1-4 30 0,5-4 1 15,-1-4 0-15,6-9 0 0,-6-3 17 0,6 0 4 16,4-4 1-16,-5-9 0 0,0 5-24 0,-4-1-5 15,0-3 0-15,0-4-1 0,-10 7-8 0,1 1-2 16,-10-5 0-16,6 9 0 0,-10-4-3 0,-5 3-1 16,5 1 0-16,-9 8 0 0,-5-5 0 0,1 9 0 15,3 4 0-15,-3 4 0 0,-1 0 2 0,1 8 0 16,-6 0 0-16,6 4 0 16,4 0-34-16,-5 4-6 0,5 4-2 0,0-4-1044 0</inkml:trace>
        <inkml:trace contextRef="#ctx0" brushRef="#br0" timeOffset="24728.5903">1593 5160 1872 0,'31'-16'83'0,"-17"8"17"0,4-9-80 0,0 1-20 0,5-8 0 0,0 4 0 16,4 0 56-16,1-9 8 0,-1 1 2 0,-4-5 0 15,9 1-31-15,-10 4-7 0,-3-5 0 0,-6 9-1 16,1 0-19-16,0 0-8 0,-5-1 0 0,-5 5 8 16,-4 0-8-16,0 0 8 0,0-1-8 0,-4 1 8 15,-5 0 11-15,-1-4 1 0,1 3 1 0,-4 1 0 16,4 4 0-16,-5 0 0 0,0 4 0 0,5-1 0 16,-5 5-12-16,1 0-9 0,-1 4 12 0,0 4-12 0,5 4 23 0,-4 0-3 15,4 4 0-15,0 5 0 16,-1 7-40-16,1 4-9 0,-4 4-2 0,8 9 0 0,-4 7 31 0,4 13 0 15,1 4 0-15,4 12 0 0,4 7 31 0,-4 10 12 16,5-1 2-16,0 8 1 0,-5 0 5 0,-5 0 1 16,-4 4 0-16,-5 4 0 0,5-8-28 0,-9-3-4 15,0-9-2-15,-5 4 0 0,5-9-18 0,0-7-16 16,-5-4 4-16,5-12 0 16,4-9-144-16,5-7-29 0,0-13-6 0</inkml:trace>
        <inkml:trace contextRef="#ctx0" brushRef="#br0" timeOffset="24884.7902">1511 5726 1450 0,'0'0'64'0,"0"0"14"0,-5-8-62 16,5 0-16-16,5 0 0 0,-5 8 0 0,0 0 137 0,0 0 25 0,4-8 5 0,5 4 1 16,0 0-64-16,10 4-12 0,3 0-2 0,1-4-1 15,9 4-48-15,-5-4-9 0,10 0-3 0,4 0 0 16,4 0-124-16,1 4-25 15</inkml:trace>
      </inkml:traceGroup>
      <inkml:traceGroup>
        <inkml:annotationXML>
          <emma:emma xmlns:emma="http://www.w3.org/2003/04/emma" version="1.0">
            <emma:interpretation id="{69D182FF-40CA-49E1-92BC-0E701AD9A33B}" emma:medium="tactile" emma:mode="ink">
              <msink:context xmlns:msink="http://schemas.microsoft.com/ink/2010/main" type="line" rotatedBoundingBox="6703,5251 16289,4697 16382,6320 6796,6874"/>
            </emma:interpretation>
          </emma:emma>
        </inkml:annotationXML>
        <inkml:traceGroup>
          <inkml:annotationXML>
            <emma:emma xmlns:emma="http://www.w3.org/2003/04/emma" version="1.0">
              <emma:interpretation id="{DEF841E5-4C3C-4668-9771-D4D4A31B3085}" emma:medium="tactile" emma:mode="ink">
                <msink:context xmlns:msink="http://schemas.microsoft.com/ink/2010/main" type="inkWord" rotatedBoundingBox="6733,5779 10633,5553 10696,6649 6796,687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5525.3028">4056 5156 921 0,'0'0'82'0,"13"-8"-66"0,-4 0-16 0,5-4 0 16,9-5 104-16,0 1 18 0,-1 0 3 0,6-4 1 16,3 0-1-16,1-1 0 0,5 1 0 0,4-4 0 15,-5 4-45-15,1-1-10 0,4 5-2 0,-5 4 0 16,0 4-44-16,-4 0-10 0,0 8-2 0,-9 0 0 0,4 0-12 0,-9 4 0 16,-4 8 8-16,0 0-8 0,-1 0 8 0,-8 8 0 15,-5 5-8-15,-5 3 12 0,-4 4 11 0,-4 5 1 16,-6-1 1-16,-3 5 0 0,-1-1 1 0,-9 1 0 15,-9 7 0-15,0-3 0 0,0 3-12 0,5 1-2 16,-10-1-1-16,5 1 0 0,5-4 17 0,4-1 4 16,0-3 1-16,9-5 0 0,1-8-3 0,3 1-1 15,6-1 0-15,4-8 0 0,9 0-15 0,-5-3-3 16,5-5-1-16,5-4 0 0,4-4-10 0,0 0 0 16,4-4 9-16,1-4-9 0,9-4 8 0,0-4-8 15,4 0 8-15,0-5-8 0,10 5-15 0,-10-8-7 16,0 4-2-16,5-4 0 15,-5 3-94-15,5-3-19 0,-4 0-4 0,-1 4-535 16,-4 8-106-16</inkml:trace>
          <inkml:trace contextRef="#ctx0" brushRef="#br0" timeOffset="25712.719">4083 5496 1674 0,'-9'0'74'0,"9"0"15"0,0 0-71 0,0 0-18 0,0 0 0 0,18 0 0 16,-4-8 46-16,8 4 6 0,6-4 0 0,4-1 1 15,-1-3-27-15,15 0-6 0,4-4 0 0,0 0-1 16,5 4-91-16,-5 0-17 0,50-13-4 16,-27 5-1-16</inkml:trace>
          <inkml:trace contextRef="#ctx0" brushRef="#br0" timeOffset="26009.527">5112 5455 1450 0,'0'0'64'0,"0"0"14"0,14 0-62 0,-1 0-16 15,1 0 0-15,4 0 0 0,5-8 90 0,0 0 15 16,4-4 3-16,0 4 1 0,1-8-37 0,3 4-7 16,-3 4-1-16,4-5-1 0,-10 1-45 0,6-4-9 15,-6 4-1-15,-3 0-8 0,-1-4 11 0,-5 3-11 16,1-3 10-16,-5 0-10 0,-4 0 45 0,-1 0 3 15,1-1 1-15,-5 1 0 0,0 0-4 0,-5 4-1 16,1-4 0-16,-5 0 0 0,-5 7-16 0,0 1-4 16,1 0-1-16,-5 8 0 0,-1-4-3 0,1 4 0 15,4 4 0-15,-4 0 0 0,5 4 10 0,-6 1 2 16,6 3 0-16,-1 4 0 0,-4 4-32 0,4 0 0 0,5 5 0 0,0-1 0 16,-5-4 0-16,5 0 0 0,5 5 0 0,-1-5 0 31,1 4-20-31,-1-4-9 0,10 1-3 0,-1-1 0 15,1 0-147-15,4-4-29 0,0 0-7 0,5-7-1 0</inkml:trace>
          <inkml:trace contextRef="#ctx0" brushRef="#br0" timeOffset="27368.7957">5904 5253 716 0,'-5'-8'32'0,"5"8"6"0,5-8-30 0,0 0-8 0,-5 0 0 0,0 0 0 16,4-1 87-16,-4 1 16 0,0 0 3 0,5 0 1 15,-5-4-27-15,4 0-6 0,1 4-1 0,-1-4 0 16,-4-5 15-16,5 5 4 0,-1 0 0 0,6 4 0 16,-6-4 0-16,5 0 0 0,-4 0 0 0,4 0 0 15,-5 3-7-15,6 1-1 0,-1-4 0 0,0 8 0 16,-9 4-32-16,0 0-6 0,0 0-2 0,9 4 0 15,0 8-28-15,-4 5-7 0,-1 7-1 0,1 8 0 0,-5 5 7 0,-5 7 1 16,1 5 0-16,-1 3 0 0,0-3 19 0,-4 3 4 16,5 5 1-16,-1-4 0 0,1-9-23 0,4-3-4 15,0-1-1-15,-5-3 0 0,1-1-4 0,-1-8-8 16,0-7 11-16,5-1-11 0,-4-8 12 0,4 0-12 16,0-4 12-16,0-8-12 0,0 0 38 0,0 0 1 15,0 0 0-15,0 0 0 0,4-12-25 0,1 0-5 16,0-4-1-16,-1-5 0 0,1 5-8 0,-1-8 0 15,1-4 9-15,-1-1-9 0,5-3 0 0,1 0 8 16,-1-5-8-16,0 1 0 0,0-1 8 0,4 1-8 16,1-5 10-16,0 9-10 0,-1 0 0 0,1 3 0 15,-5 5 0-15,5 8-10 0,-10 4 10 0,6 4 0 16,-10 8 0-16,0 0 0 0,0 0 0 0,4 12 0 16,5 8 0-16,-9 0 0 0,5 5-8 0,-5-1 8 15,0 8-8-15,4-3 8 0,-4 3 0 0,5 0 0 16,-5 5 0-16,0-9 0 0,4-4 0 0,-4 1 0 0,0-5 0 0,0 0 0 15,0-4-8-15,0 0 0 0,0-7 0 16,0-9 0-16,0 8 8 0,0-8 0 0,0 0 0 0,0 0 0 16,0 0 0-16,0 0 0 0,0 0 0 0,-9 0 0 15,0 0 0-15,9 0 0 0,-9 0 0 0,5-8 0 16,4-5 0-16,-5 1 0 0,5-4 0 0,0 0 0 16,0 0 0-16,5 0 0 0,-1-1 0 0,-4 5 0 15,5-8-28 1,-1 0-3-16,1 8-1 0,-5-5 0 0,4 5 32 0,1 4 0 0,-5 0 0 0,0 8 0 15,0 0-10-15,0 0 10 0,0 0-10 0,0 0 10 16,0 0-12-16,0 12 12 0,-5 0-13 0,5 5 5 0,-4 3 0 16,4 0 0-16,-5 0 0 0,1 0 0 15,-1 1-24-15,5-1-5 0,-4 0-1 0,-1-4 0 16,0 1-34-16,1-1-6 0,4 0-2 0,-5-8 0 16,1 4-40-16,-1-8-9 0,5 4-2 0,0-8 0 15,0 0-13-15,-9 0-2 0,5 0-1 0,4 0-535 16</inkml:trace>
          <inkml:trace contextRef="#ctx0" brushRef="#br0" timeOffset="26400.0601">5981 5172 288 0,'28'-12'12'0,"-15"8"4"0,-3-4-16 0,3 0 0 16,-4 0 0-16,5 4 0 0,-5-5 338 0,0 5 65 15,-9 4 13-15,0 0 2 0,0 0-232 0,0 0-46 16,0 0-10-16,0 0-2 0,0 0-44 0,0 0-10 16,-9 8-2-16,0 5 0 0,-5-1-48 0,1 8-9 15,4-4-3-15,-5 0 0 0,5 5-12 0,-5 3 9 16,10-4-9-16,-6 0 8 0,1 1-8 0,5-1 0 16,4 0 0-16,4 0 0 0,-4-3 0 0,9-1 0 15,1-8 0-15,-1 8 0 0,0-4 0 0,4-4 12 16,1 0-12-16,4 0 12 0,-4-4-12 0,0 0 0 15,-1-4 0-15,5 0 8 0,-8 0 20 0,3-4 3 16,1 0 1-16,0 0 0 0,-1-4-16 0,1 0-4 16,0-4 0-16,4 0 0 0,-9-4 7 0,9-5 1 15,0 1 0-15,-9 0 0 0,5 0 9 0,0 0 3 16,-10-5 0-16,5 1 0 0,0 0-20 0,-4-5-3 0,-5 1-1 0,5 4 0 16,-5-1-8-16,-5 5 0 0,0 8 0 0,1 0 0 15,-1 0 0-15,-4 8 0 0,-4 4 0 0,-1 4 0 31,0 4-36-31,-8 8-10 0,-1-4-2 0,-5 8 0 16,-3 5-160-16,-6-1-32 0,1 4-6 0,-1-7-2 0</inkml:trace>
          <inkml:trace contextRef="#ctx0" brushRef="#br0" timeOffset="27587.2811">6009 5694 403 0,'0'0'17'0,"0"0"5"0,0 0-22 0,0 0 0 16,-5-8 0-16,5 4 0 0,0-4 237 0,0-4 43 16,0-4 9-16,5-5 2 0,-5 9-128 0,4-4-26 15,-4-4-5-15,5 0 0 0,4-5-25 0,0 1-5 0,0-8-1 16,5 3 0-16,-1 1-36 0,6-4-7 15,3-1-2-15,1-3 0 0,0 3-15 0,4 1-3 0,1 0-1 16,-1-5 0-16,5 1-12 0,4 7-2 0,1-7-1 0,-1 8 0 16,5 7-6-16,-9 5-2 0,0 4 0 15,0 4 0-15,0-4-14 0,-5 4-12 0,0 8 3 0,-4 0 0 16,0 4-191-16,-5 4-39 16,0 0-7-16,-4 4-2 0</inkml:trace>
          <inkml:trace contextRef="#ctx0" brushRef="#br0" timeOffset="27993.4372">6928 5208 2134 0,'-4'-4'47'0,"-1"-4"9"0,-4 0 3 0,5 4 1 0,-1-4-48 0,5 8-12 16,0 0 0-16,0 0 0 0,-9 8 13 0,-5 0 0 16,5 0 0-16,-4 9 0 0,-1-1 7 0,0 4 0 15,-4 4 1-15,4 5 0 0,-4 3-10 0,5 0-3 16,3 5 0-16,1-5 0 0,5 5 10 0,4-5 2 16,0-4 0-16,4 1 0 0,1-5-20 0,9-8 10 15,-5-4-10-15,4-4 8 0,1 4 26 0,4-12 5 0,0 0 1 0,1-4 0 16,3-8-19-16,1-4-3 0,0 0-1 15,4-4 0-15,1-9 6 0,-1 5 1 0,0-4 0 16,0-5 0-16,5 1 3 0,-9 4 1 0,4-5 0 0,-8 1 0 16,3 0-11-16,-8 3-1 0,-5-3-1 0,-4 3 0 15,-5 1-15-15,0 4 9 0,0 8-9 0,-5-9 8 16,-9 9-8-16,5 4 0 0,0 4 9 0,-9 4-9 16,0 4 0-16,-5 4-16 0,0 4 2 0,5 4 1 15,-5 8-132 1,1 1-27-16,3-5-4 0</inkml:trace>
          <inkml:trace contextRef="#ctx0" brushRef="#br0" timeOffset="28338.1094">7935 5030 1497 0,'0'0'133'0,"9"-12"-106"16,-5-4-27-16,5 4 0 0,-9 12 116 0,0 0 19 16,0-12 3-16,0 12 1 0,-4-8-30 0,-1 0-5 15,-8 4-2-15,4 4 0 0,-5 0-56 0,0 4-11 16,-4 4-3-16,0 0 0 0,0 4-15 0,-1 0-3 16,1 4-1-16,4 5 0 0,1-1 4 0,-1 4 1 15,10 0 0-15,-1 5 0 0,5-5 14 0,0 4 2 16,0 1 1-16,5 3 0 0,-1-4-7 0,1-3-2 0,-1 3 0 15,-4 0 0-15,0 1 15 0,0-1 3 0,-4-4 1 16,-5 4 0-16,-5-3-17 0,0-1-4 0,-4 0-1 16,-5 5 0-16,1-5 7 0,-1 4 2 0,-9-3 0 0,5-1 0 31,-10 4-52-31,1-4-11 0,-1 1-1 0,-4-5-1 16,0 0-131-16,0 0-25 0,0 1-6 0</inkml:trace>
        </inkml:traceGroup>
        <inkml:traceGroup>
          <inkml:annotationXML>
            <emma:emma xmlns:emma="http://www.w3.org/2003/04/emma" version="1.0">
              <emma:interpretation id="{1A27A408-FE6C-4B8D-9047-A4B44379DCDB}" emma:medium="tactile" emma:mode="ink">
                <msink:context xmlns:msink="http://schemas.microsoft.com/ink/2010/main" type="inkWord" rotatedBoundingBox="12858,4895 16289,4697 16370,6112 12940,6310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9868.9971">11600 4873 1861 0,'-14'20'82'0,"5"-8"18"0,0 4-80 0,4 0-20 15,-4 5 0-15,0 3 0 0,0 0 90 0,0 0 14 16,0 5 4-16,0-1 0 0,-1-8-66 0,1 5-13 16,0-1-2-16,5-4-1 0,-5 0-26 0,4 1 0 15,0-9-9-15,1 4 9 16,4-4-220-16,0 0-36 0,0-12-8 0,0 0-2 0</inkml:trace>
          <inkml:trace contextRef="#ctx0" brushRef="#br0" timeOffset="29946.1461">11609 4525 1796 0,'0'0'40'0,"4"-9"8"0,-4 1 1 0,0 8 1 0,0 0-40 0,0 0-10 0,0 0 0 0,0 0 0 16</inkml:trace>
          <inkml:trace contextRef="#ctx0" brushRef="#br0" timeOffset="30133.6994">12096 4585 1267 0,'23'0'112'0,"4"0"-89"16,0-8-23-16,5 4 0 0,9-4 173 0,5 0 31 16,-1 0 5-16,1 0 2 0,4 0-98 0,0-4-19 15,0-5-4-15,0 5-1 0,-4 4-56 0,-5 0-11 16,-5 0-2-16,0 0-1 15,-8 0-131-15,-10 4-25 0,5-4-6 0</inkml:trace>
          <inkml:trace contextRef="#ctx0" brushRef="#br0" timeOffset="29618.0569">10320 4812 1382 0,'-18'-4'61'0,"18"4"13"0,-9-4-59 0,0 4-15 16,0 0 0-16,0 8 0 0,0 8 112 0,-1 4 20 15,6 9 4-15,-1 3 1 0,-4 0-76 0,9 5-15 16,0 3-3-16,0 1-1 0,0-1-34 0,0-3-8 16,9-5 0-16,-4-4 0 0,4 1 0 0,0-5 0 15,0 0 0-15,0-8 0 0,0-7 0 0,1-1 0 16,-1-8 12-16,4 0-4 0,5-8 15 0,-4-1 2 15,4-3 1-15,-4-4 0 0,4 0-3 0,-4-8-1 16,4-1 0-16,-4-3 0 0,4 0-14 0,0-5-8 16,-4 1 10-16,0 0-10 0,4-1 12 0,-5 5-3 0,1-5-1 15,0 5 0-15,-1 4-8 0,1 12 10 0,0 4-10 0,-5 4 10 16,4 4-10-16,1 8 0 0,-5 4 0 16,5 8 0-16,-5 4 0 0,0 17 0 0,-4-5 0 15,4 9 0-15,0-5 0 0,-5 1 0 0,1-5 0 0,-5-4 0 16,0-3 0-16,9-1 8 0,5-8-8 0,-5-7 8 15,-9 3 6-15,0-16 1 0,13 4 0 0,1-4 0 16,-5-4 28-16,5-4 5 0,-5 0 2 0,5-5 0 16,4-7 2-16,-4 0 0 0,-1 0 0 0,1-5 0 15,-5 1-32-15,5-4-7 0,-5 3-1 0,0-7 0 16,0 0-3-16,-5-1-1 0,10 9 0 0,-5-4 0 16,0 3-8-16,5-3-17 0,0 4 4 0,-1 4 1 15,6-5-180-15,-1 5-35 0</inkml:trace>
          <inkml:trace contextRef="#ctx0" brushRef="#br0" timeOffset="30383.5104">12670 4083 1580 0,'0'0'70'0,"-5"-4"14"0,0-4-67 0,5 8-17 0,-9 4 0 0,0 4 0 16,-4 5 48-16,-1 11 7 0,0 0 1 0,1 9 0 16,-6 3 16-16,1 8 3 0,0 9 1 0,0 4 0 15,-5-1 1-15,5 1 1 0,0 4 0 0,-1 3 0 16,-3 1-14-16,3 0-2 0,-3 0-1 0,-1-5 0 16,5 1-45-16,4-4-8 0,-4-1-8 0,4-7 9 15,0-4-18-15,1-5-4 0,4 0-1 0,-5-7 0 16,0-1-176-16,1-12-35 0,-5 13-7 15,8-21-2-15</inkml:trace>
          <inkml:trace contextRef="#ctx0" brushRef="#br0" timeOffset="30758.4278">13293 3869 2016 0,'0'0'89'0,"5"-12"19"0,-5 12-87 0,13-4-21 16,-13 4 0-16,10 8 0 0,-1 0 61 0,4 12 8 15,-4 0 2-15,-4 13 0 0,-5 7-21 0,0 9-4 16,-5 7-1-16,1 5 0 0,-5 4-9 0,-5 0-1 16,0-1-1-16,1 5 0 0,-1-8 9 0,1-4 1 0,-6-1 1 0,6 1 0 15,-1-4-26-15,5-9-6 0,-5-3-1 0,5-5 0 16,0 0-3-16,0-3-1 0,0-9 0 0,4-8 0 15,1-4-8-15,4 0 0 0,0-3 0 0,0-9 0 16,0 0 12-16,0 0 0 0,13-9 0 0,1-7 0 16,0 0 16-16,4-4 3 0,5 0 1 0,4-1 0 15,0 1-20-15,1 4-4 0,-1 0-8 0,0 4 12 16,5 4 4-16,-5 4 0 0,-4-1 0 0,-5 10 0 16,5 7-16-16,-9 4 0 0,4 0 0 0,-4 4 0 15,-5 5 0-15,4-1 0 0,1 0 0 0,0 0 0 16,-1 1-58-16,1-1-18 15,0 4-3-15,-1-7-772 0,6 3-154 0</inkml:trace>
        </inkml:traceGroup>
      </inkml:traceGroup>
    </inkml:traceGroup>
    <inkml:traceGroup>
      <inkml:annotationXML>
        <emma:emma xmlns:emma="http://www.w3.org/2003/04/emma" version="1.0">
          <emma:interpretation id="{96435767-2484-408C-A420-676CE511AA69}" emma:medium="tactile" emma:mode="ink">
            <msink:context xmlns:msink="http://schemas.microsoft.com/ink/2010/main" type="paragraph" rotatedBoundingBox="12094,7260 12896,16689 11786,16784 10985,73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353056-0339-48E7-BE2F-532F902810B4}" emma:medium="tactile" emma:mode="ink">
              <msink:context xmlns:msink="http://schemas.microsoft.com/ink/2010/main" type="line" rotatedBoundingBox="12094,7260 12896,16689 11786,16784 10985,7355">
                <msink:destinationLink direction="with" ref="{1D663400-36AC-4179-A8FF-1196208B0230}"/>
                <msink:destinationLink direction="with" ref="{84CDECD4-E4B4-4C22-8138-3296C42FBA16}"/>
                <msink:destinationLink direction="with" ref="{7EEC748F-5073-4515-98A6-FF0C69C4E84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351B4E4-3917-4B6E-A42A-4DC347AF034B}" emma:medium="tactile" emma:mode="ink">
                <msink:context xmlns:msink="http://schemas.microsoft.com/ink/2010/main" type="inkWord" rotatedBoundingBox="11996,7269 12145,9027 11134,9113 10985,7355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6397.7823">9223 6872 1785 0,'0'0'159'0,"0"0"-127"16,-4 8-32-16,-1-4 0 0,-4 4 51 0,-5 4 4 15,5 8 1-15,-9 1 0 0,-5 7-16 0,0 0-2 16,-4 5-1-16,-9 3 0 0,4 5-6 0,-5 3-2 16,-8 1 0-16,-1-1 0 0,1 5 4 0,-5-5 1 15,0 1 0-15,-1-1 0 0,6 5-18 0,4-5-4 0,5-3-1 16,-1 3 0-16,5-7-11 0,5 3 0 0,4-3-10 0,5-1 10 31,-5-8-159-31,10 1-25 0</inkml:trace>
          <inkml:trace contextRef="#ctx0" brushRef="#br0" timeOffset="36819.492">9027 7803 1630 0,'0'0'72'0,"5"8"16"0,8 0-71 0,-3 4-17 16,-1-4 0-16,4 8 0 0,-4 0 70 0,1 5 10 15,-6-1 3-15,1 0 0 0,-1 0-26 0,-4 1-5 16,5-5 0-16,-5 0-1 0,0-4-7 0,-5 0-2 15,5 0 0-15,0-12 0 0,-4 8-16 0,4-8-3 16,0 0-1-16,0 0 0 0,0 0 3 0,0 0 1 16,0 0 0-16,0 0 0 0,0 0-10 0,0-8-1 15,0-8-1-15,0 0 0 0,4-4-6 0,1 0-8 16,4-5 11-16,9 1-11 0,-4 0 8 0,-1 3-8 16,6 1 0-16,-1 4 0 0,-4 0 13 0,4 8-1 15,4 0 0-15,-8 4 0 0,-5 4 0 0,5 4 0 16,0 0 0-16,-1 8 0 0,1 0 17 0,-5 4 3 15,0 4 1-15,5 5 0 0,-5-5-20 0,-5 4-4 0,1-4-1 16,4 5 0-16,0-1-8 0,-4-4 0 0,-1 0 0 0,5 1 0 31,-4-1-33-31,4-4-9 0,0 4-2 0,-4 1-743 0,-5-1-149 0</inkml:trace>
          <inkml:trace contextRef="#ctx0" brushRef="#br0" timeOffset="36147.7818">8540 6512 1422 0,'0'-21'63'0,"0"21"13"0,-4-8-61 0,4 8-15 0,-5-4 0 0,0 0 0 16,5 4 121-16,0 0 22 0,0 0 4 0,0 0 1 15,0 0-46-15,-9 0-9 0,0 8-1 0,5 0-1 16,-5 5-43-16,4 7-9 0,-4 0-2 0,4 12 0 16,-4 1-9-16,5 3-3 0,-5 5 0 0,4 3 0 15,-4 1-25-15,0 3 8 0,4-3-8 0,1 7 0 16,-5 1 0-16,4 0 0 0,-4 3-14 0,4-3 5 15,1-5-141-15,-5 1-28 0,4-9-6 0,-4 1-735 16</inkml:trace>
        </inkml:traceGroup>
        <inkml:traceGroup>
          <inkml:annotationXML>
            <emma:emma xmlns:emma="http://www.w3.org/2003/04/emma" version="1.0">
              <emma:interpretation id="{8ED3671A-E84B-40F9-8599-4B87B70436B8}" emma:medium="tactile" emma:mode="ink">
                <msink:context xmlns:msink="http://schemas.microsoft.com/ink/2010/main" type="inkWord" rotatedBoundingBox="12303,9719 12452,11474 11615,11546 11466,9790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7381.8713">8781 8948 1623 0,'0'0'72'0,"0"0"15"16,5-8-70-16,-5 8-17 0,0 0 0 0,5-12 0 0,-5 12 122 0,0 0 21 15,0 0 4-15,0 0 1 0,9 4-61 0,0 4-12 16,0 4-3-16,0 4 0 16,-4 4-38-16,-1 9-8 0,-4-5-2 0,0 8 0 0,0 5-24 0,0-5 0 15,-4 5 0-15,4 3 0 16,-5-4-34-16,0 1-9 0,1-1-1 0,-1 1-669 15,5-5-134-15</inkml:trace>
          <inkml:trace contextRef="#ctx0" brushRef="#br0" timeOffset="37631.8016">9392 9207 1209 0,'0'0'108'0,"-5"4"-87"0,5 0-21 16,-5 4 0-16,1 4 148 0,-5 4 26 0,0 5 5 0,-5 7 1 16,5-4-58-16,-9 1-11 0,-5 7-3 0,5 4 0 15,-10 5-55-15,6-5-11 0,-6 1-2 0,1 3-1 16,0 1-6-16,-1-1-1 0,1-4 0 0,0 5 0 16,-1-9-16-16,1 1-3 0,4-5-1 0,5 4 0 15,0-3-12-15,0-5-12 0,4-4 3 0,0-4 0 16,5 1-95-16,-4-1-18 0,8-4-4 0,0-4-864 15</inkml:trace>
          <inkml:trace contextRef="#ctx0" brushRef="#br0" timeOffset="38037.9566">9191 9854 1612 0,'0'0'144'0,"0"0"-116"16,14-8-28-16,0 0 0 0,-1 4 96 0,5-4 14 16,1 0 2-16,-6 8 1 0,1-4-47 0,0 8-10 15,-5-4-1-15,4 8-1 0,-4-4-24 0,5 4-5 16,-9 8-1-16,-1-3 0 0,1-1 21 0,-1 8 4 16,-4 0 1-16,5 0 0 0,-10 5-14 0,5-5-4 15,0 4 0-15,0-4 0 0,-4 5 8 0,-1-5 2 16,5 4 0-16,0-4 0 0,0-7-32 0,0 3-10 15,-4-4 0-15,4-12 0 0,0 0 8 0,0 0-8 0,0 0 0 16,0 0 0-16,0 0 12 0,0 0-4 16,0 0 0-16,0 0-8 0,9-12 8 0,-5 4-8 0,-4-4 0 15,5 3 0-15,-5-7 8 0,4 4-8 0,6 0 12 16,-6 4-12-16,1 0 0 0,-5 8 0 0,0 0 0 0,9-4 0 16,0 0 14-16,0 4 2 0,-9 0 1 0,14 4 0 15,-1-4-17-15,1 8 10 0,-5 0-10 0,0 4 8 16,5-4-8-16,-5 0 0 0,-5 4 0 0,6 1 0 15,-6-1-23-15,1 0-6 0,-1 0-2 0,5 0 0 16,-4 0-189-16,-1 4-39 0</inkml:trace>
          <inkml:trace contextRef="#ctx0" brushRef="#br0" timeOffset="39022.7705">9341 10024 806 0,'0'0'72'0,"0"0"-58"15,0 0-14-15,0 0 0 0,0 0 95 0,0 0 16 16,0 0 3-16,0 0 1 0,0 0-44 0,0 0-9 16,-4 4-2-16,4-4 0 0,0 0-20 0,-5 9-5 15,1 3-1-15,4-12 0 0,4 12-6 0,-4 0-2 16,0-12 0-16,0 16 0 0,5-4 10 0,-5 4 1 0,0-3 1 16,0 3 0-16,0 4 22 0,0 0 5 0,4 0 1 0,-4 5 0 15,-4-1-43-15,-1 4-9 0,10-3-2 0,-5 3 0 16,-9 0 5-16,4 1 1 0,1-5 0 0,-1 0 0 15,1 0 12-15,4-3 2 0,-10-5 1 0,6 0 0 16,-1-4-25-16,-4 0-8 0,5-4 0 0,4 1 0 16,0-9 18-16,0 0-3 0,0 0-1 0,0 0 0 15,0 0 10-15,0 0 3 0,0 0 0 0,0 0 0 16,-5-13-8-16,10 1-2 0,-5 0 0 0,4-4 0 16,1 4-4-16,4-4-1 0,-5-5 0 0,6 1 0 15,-1-4 0-15,-5 0-1 0,5 3 0 0,0-7 0 0,10 0-11 0,-1-1 8 16,-4 1-8-16,-1-4 8 0,1 3 0 15,-1-3-8-15,6 4 12 0,-6-1-4 0,-4 9 2 16,5 0 0-16,0 0 0 0,-1 3 0 0,1 1 5 16,0 4 1-16,-1 0 0 0,1 0 0 0,0 4-4 0,-1 4 0 15,-4 0 0-15,5 4 0 0,0 4-4 0,-1 4-8 16,-3 0 11-16,3 8-11 0,-4 4 10 0,0 5-10 16,1 3 8-16,-1 0-8 0,-5 9 16 0,1-5-1 15,4 0-1-15,-5 9 0 0,-4-5-14 0,5 5 11 16,-5-5-11-16,0 1 10 0,5-1-18 0,-5-4-4 15,0 5-1-15,4-5 0 16,1 1-142-16,-5-5-28 0,0 0-5 0</inkml:trace>
        </inkml:traceGroup>
        <inkml:traceGroup>
          <inkml:annotationXML>
            <emma:emma xmlns:emma="http://www.w3.org/2003/04/emma" version="1.0">
              <emma:interpretation id="{026D8DCA-5C1A-4392-9D6E-64DDBABC766E}" emma:medium="tactile" emma:mode="ink">
                <msink:context xmlns:msink="http://schemas.microsoft.com/ink/2010/main" type="inkWord" rotatedBoundingBox="11992,12384 12163,14393 11966,14410 11795,12401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39850.032">9396 12780 2174 0,'-4'21'96'0,"4"-9"20"0,0-12-92 0,0 8-24 0,0-4 0 0,-5 8 0 16,10-4 59-16,-5 0 7 16,-5 8 2-16,0-3 0 15,1-1-157-15,-1 4-31 0,1 0-7 0,-1 0-820 0</inkml:trace>
          <inkml:trace contextRef="#ctx0" brushRef="#br0" timeOffset="39975.003">9310 13379 979 0,'-10'-4'87'0,"10"4"-70"0,-4 29-17 0,-1-1 0 16,1-12 73-16,-1 8 11 0,5 1 3 0,-4-5 0 16,-1-8-24-16,5 0-5 0,0-12-1 0,0 8-689 15</inkml:trace>
          <inkml:trace contextRef="#ctx0" brushRef="#br0" timeOffset="39522.2057">9223 11530 1209 0,'0'0'53'0,"0"0"12"0,0 0-52 0,0 0-13 0,0 0 0 0,0 0 0 16,0 0 293-16,0 0 56 0,0 0 11 0,0 0 3 31,0 16-412-31,-4-4-83 0,-6 4-16 0</inkml:trace>
          <inkml:trace contextRef="#ctx0" brushRef="#br0" timeOffset="39709.5084">9332 12153 288 0,'5'20'12'0,"-1"-12"4"16,1 5-16-16,0-5 0 0,-1 0 0 0,-4 0 0 0,0-8 220 0,0 8 42 15,5 4 8-15,-5 0 2 0,-5-4-218 0,5 4-43 16,0 13-11-16,0-9 0 0</inkml:trace>
        </inkml:traceGroup>
        <inkml:traceGroup>
          <inkml:annotationXML>
            <emma:emma xmlns:emma="http://www.w3.org/2003/04/emma" version="1.0">
              <emma:interpretation id="{75037EA3-A68D-4E9E-83C7-D9BA7BDD5146}" emma:medium="tactile" emma:mode="ink">
                <msink:context xmlns:msink="http://schemas.microsoft.com/ink/2010/main" type="inkWord" rotatedBoundingBox="12669,15004 12813,16696 11891,16775 11747,15083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1146.6028">10006 14492 921 0,'-4'-4'82'0,"-1"0"-66"0,5 4-16 0,0 0 0 15,0 0 247-15,0 0 45 0,0 0 10 0,-5 0 2 16,1 0-172-16,-5 4-33 0,-5 4-7 0,5 4-2 16,-5 1-34-16,-4 11-8 0,-5 4 0 0,1 9-1 15,-1-1-31-15,-4 0-5 0,-1 9-2 0,1-5 0 16,-5 5 11-16,0-9 1 0,0-7 1 0,-4 7 0 16,-5 13-2-16,5-5-1 0,-5-3 0 0,0 3 0 15,4 1-19-15,1-9-14 0,-5 1 2 0,4-1 1 16,1 0-42-16,4-3-9 15,0-5-2-15,5-4 0 0,0-7-128 0,4 3-27 0</inkml:trace>
          <inkml:trace contextRef="#ctx0" brushRef="#br0" timeOffset="40849.801">9173 14302 1152 0,'-5'8'102'16,"5"-8"-82"-16,0 0-20 0,0 0 0 16,0-12 111-16,-4 4 17 0,4-4 4 0,4 0 1 15,-8-5-24-15,4 9-5 0,0-4 0 0,0 4-1 16,0 0-43-16,0 8-8 0,0 0-1 0,0 0-1 15,0 0-3-15,9 4-1 0,0 8 0 0,0 4 0 16,0 1-1-16,0 7 0 0,-4 4 0 0,4 9 0 16,0-1-21-16,-4 9-5 0,4-1-1 0,0 1 0 0,-5-1 2 15,1 9 1-15,0-9 0 0,4 1 0 0,-9-1-29 16,4-7-7-16,-4-1-1 0,5-12 0 16,-1-3-100-16,-4 3-20 0,0 0-4 0,5 0-871 15</inkml:trace>
          <inkml:trace contextRef="#ctx0" brushRef="#br0" timeOffset="41599.6219">9619 15451 1911 0,'0'0'84'0,"0"8"19"0,0 1-83 0,5-1-20 15,-1 0 0-15,1 4 0 0,-1 0 59 0,5 8 7 0,-4-4 2 16,9 17 0-16,-5-9-29 0,0 4-6 0,-5-3-1 0,1-1 0 16,0 0-8-16,-1-4-3 0,-4 1 0 0,5-5 0 15,-5 0-1-15,4-4 0 0,-4 0 0 0,0-8 0 16,0 5-20-16,0-9 0 0,0 0 0 0,0 0 0 16,0 0 27-16,0 0 1 0,0 0 0 0,9-21 0 15,-4-3 6-15,-1 0 2 0,6-5 0 0,-1 1 0 16,0 0-36-16,0-5 0 0,5 5 0 0,-1 0 0 15,-4 12-12-15,0-1-10 16,5 5-2-16,-5 4 0 0,5 4 39 0,-1 4 7 0,1 4 2 0,0 4 0 16,-1 4-24-16,-3 0 0 0,-1 5 0 0,0 7 0 0,0 0 30 0,0 1 2 15,-4-1 0-15,4 0 0 16,-5 0 0-16,1 1 0 0,-1 3 0 0,-4-8 0 16,0 4-128-16,5-7-26 0,-5-5-5 0,0 0-649 15,0-12-131-15</inkml:trace>
        </inkml:traceGroup>
      </inkml:traceGroup>
    </inkml:traceGroup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3:05.81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D663400-36AC-4179-A8FF-1196208B0230}" emma:medium="tactile" emma:mode="ink">
          <msink:context xmlns:msink="http://schemas.microsoft.com/ink/2010/main" type="inkDrawing" rotatedBoundingBox="10549,7647 10628,11558 9508,11581 9429,7670" semanticType="verticalRange" shapeName="Other">
            <msink:sourceLink direction="with" ref="{E8353056-0339-48E7-BE2F-532F902810B4}"/>
          </msink:context>
        </emma:interpretation>
      </emma:emma>
    </inkml:annotationXML>
    <inkml:trace contextRef="#ctx0" brushRef="#br0">1098 33 1720 0,'0'0'76'0,"4"-8"16"0,1-4-73 0,-1 4-19 15,-4 0 0-15,0 8 0 0,0 0 80 0,0 0 13 16,0 0 3-16,0 0 0 0,-13 0-31 0,-1 4-5 15,-9 4-2-15,-4 4 0 0,-5 4-49 0,0 5-9 16,-4 3 0-16,-5-4 0 0,-5 0 0 0,1 5-10 16,-1 3 10-16,-4 0 0 0,0-12 0 0,0 5 0 0,0-5 10 0,0 0-2 15,4 0 0-15,5 0 0 0,5 1 0 0,4-5 0 16,0-8 32-16,0 0 6 0,5 0 2 0,0 0 0 16,-1-4-36-16,5 0-12 0,1-4 0 15,3 0 9-15,1 4-9 0,0-4 10 0,9 0-10 16,-5 0 10-16,1 0-10 0,4 4 0 0,-1 0 0 15,1 4 0-15,5 0 0 0,-5 0 0 0,4 4-10 0,1 4 10 16,-6 0 0-16,6 4 0 0,4 5 11 0,-5-1-3 16,5 0-8-16,0 4 0 0,5 1 0 0,-1-1 0 15,1 0 0-15,0 4 8 0,4 1-8 0,0 3 11 16,4 9-3-16,1-5 0 0,0 5 0 0,4 3 0 16,0 5 8-16,0-1 0 0,1 5 1 0,3 3 0 15,-3-3 0-15,3 0 0 0,1 3 0 0,-5-3 0 16,0 4-1-16,1 3-1 0,3-3 0 0,-3 0 0 0,-6 3 5 15,1-3 2-15,-5 0 0 0,5-1 0 0,-5 1 0 0,-5 0 0 16,1-5 0-16,0 5 0 0,4 0-7 16,-5-1-2-16,5 5 0 0,0 0 0 0,0 3-13 15,1-7 0-15,-6 4 0 0,10-5 0 0,-5 1 16 0,0-8-4 16,0 3 0-16,-4-7 0 0,4-1 0 0,-9 1-1 16,4 3 0-16,-4-3 0 0,5 3-11 0,-5-7 10 15,-5-1-10-15,1 1 10 0,4-5-10 0,-5 1 10 16,-4-5-10-16,5 4 10 0,-6-7-10 0,6 3 12 15,-5-8-12-15,4 5 12 0,-4-5-4 0,5 8-8 16,4-7 12-16,-5-1-4 0,0 4 1 0,5 1 0 16,0-5 0-16,5 4 0 0,0 1-9 0,-1-1 10 15,1 0-10-15,-1 1 10 0,1-1-10 0,-1 0 0 16,5-4 0-16,-4 5 0 0,0-1 0 0,-1 0 0 0,-4 1 8 16,-4-1-8-16,-1 0 0 0,5 1 0 0,-5-5 0 15,1 0 0-15,-5 1-21 0,9-1 0 0,0-12 0 0,-5 4 0 31,5-8-143-31,0-8-29 0,0 0-6 0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24.31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EE1A7C8-4640-49BD-970D-A912C7192656}" emma:medium="tactile" emma:mode="ink">
          <msink:context xmlns:msink="http://schemas.microsoft.com/ink/2010/main" type="inkDrawing" rotatedBoundingBox="17908,8016 17923,8016 17923,8031 17908,8031" semanticType="10" shapeName="Other">
            <msink:sourceLink direction="with" ref="{4F5A9B9A-4810-4277-B840-399778041652}"/>
            <msink:sourceLink direction="with" ref="{4924B753-DFAC-42CE-AE71-7DBC7DB8016B}"/>
          </msink:context>
        </emma:interpretation>
      </emma:emma>
    </inkml:annotationXML>
    <inkml:trace contextRef="#ctx0" brushRef="#br0">0 0 403 0,'0'0'36'0,"0"0"-36"15,0 0 0-15,0 0 0 0,0 0 15 0,0 0-4 16,0 0-1-16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3:08.65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4CDECD4-E4B4-4C22-8138-3296C42FBA16}" emma:medium="tactile" emma:mode="ink">
          <msink:context xmlns:msink="http://schemas.microsoft.com/ink/2010/main" type="inkDrawing" rotatedBoundingBox="10660,10629 10995,17164 10020,17214 9685,10679" semanticType="verticalRange" shapeName="Other">
            <msink:sourceLink direction="with" ref="{E8353056-0339-48E7-BE2F-532F902810B4}"/>
          </msink:context>
        </emma:interpretation>
      </emma:emma>
    </inkml:annotationXML>
    <inkml:trace contextRef="#ctx0" brushRef="#br0">135 126 115 0,'0'0'10'0,"0"-8"-10"15,-4 0 0-15,4 8 0 0,4-12 141 0,1 4 27 16,-5-4 4-16,-5 4 2 0,5 0-117 0,0-1-23 16,5 1-5-16,0 4-1 0,-5-4 20 0,9 0 3 15,-5 0 1-15,1 0 0 0,-5 8 7 0,9-8 1 16,-9 8 1-16,0 0 0 0,0 0-7 0,0 0-2 15,0 0 0-15,0 0 0 0,4-4-6 0,-4 4-2 16,0 0 0-16,0 0 0 0,0 0-5 0,0 0-2 16,0 0 0-16,0 0 0 0,0 0-17 0,0 0-4 0,0 0-1 0,0 0 0 15,0 0-6-15,0 0-1 0,0 0 0 0,0 0 0 16,0 0 13-16,0 0 3 0,0 0 0 0,0 0 0 16,0 0 0-16,0 0 1 0,0 0 0 0,0 0 0 15,0 0-13-15,0 0-2 0,0 0-1 0,0 0 0 16,0 8-9-16,-4 4 8 0,-1 0-8 0,1 0 8 15,-5-4 2-15,0 5 0 0,4-5 0 0,0 4 0 16,-4 0 2-16,5-4 0 0,-5 4 0 0,4-4 0 16,5-8-4-16,0 12-8 0,-4-4 12 0,-1 1-4 15,5-9-8-15,-5 8 0 0,1 0 0 0,-1 0 8 16,5-8-8-16,-4 12 0 0,-1-8 0 0,-4 8 0 0,9-12 0 16,0 0 0-16,-4 8 0 0,4-8 0 0,0 0 0 15,0 0 0-15,-5 8 0 0,5-8 0 0,0 0 0 0,0 0 10 16,0 0-10-16,0 0 10 0,0 0 10 0,0 0 3 15,0 0 0-15,-5 8 0 0,5-8-11 0,0 13-1 16,0-5-1-16,0 4 0 0,0 0 0 0,0 4 0 16,0 0 0-16,0 9 0 0,0-1 7 0,0 4 2 15,-4 1 0-15,4 7 0 0,-5 4 5 0,1 1 2 16,-1 3 0-16,5 1 0 0,0-1-26 0,0 1 0 16,0 0 0-16,0 3 0 0,0-7 13 0,5-1-2 15,-1 5-1-15,1-1 0 0,-5-3 0 0,4-1 0 16,6 0 0-16,-10 5 0 0,0-1 6 0,0 1 0 15,0 0 1-15,0-1 0 0,0 5 0 0,0-5 0 16,0 5 0-16,0 3 0 0,-5-3-5 0,0-5 0 16,1 5-1-16,-1 0 0 0,1-1-11 0,-1-3 0 0,1 3 0 15,-1-7 0-15,1-1 8 0,4 1-8 0,0-1 12 16,0-4-4-16,0 5-8 0,0-5 0 0,0 1 0 0,0-1 0 16,0 1 0-16,0-1 0 0,0-4 8 0,4 5-8 15,-4-5 0-15,0 5 0 0,-4-1 9 0,4 5-9 16,0-5 0-16,0 4 0 0,0 1 0 0,-5-1 0 15,1-3-24-15,4 3-4 16,-5 5 0-16,0-5 0 0,5 1 28 0,0-9 0 0,0 0 0 0,0 1 0 16,5-1 0-16,0-8 0 0,-1-7 0 0,-4 3 0 15,5-4 0-15,-5 0 0 0,4 0 0 0,1 1 0 0,-1-1 0 16,1 4 0-16,-1 0 0 0,1 1 0 0,-5 3 18 16,4 0 9-16,-4 4 1 0,5 1 1 0,0-1-29 15,-5 0 0-15,0 5 0 16,0-5 0-16,0 0 12 0,0 1-3 0,0-5-1 0,0-4 0 0,-5 1-8 15,0-5 0-15,5 4 0 0,0-4 0 0,0-4 0 0,0 4 0 16,5 1 8-16,0-1-8 0,-1 0 0 0,-4 4 0 16,0-4 0-16,5 5 0 15,-5 3 0-15,4 0 0 0,-4 5 0 0,5-1 0 0,-5 0 0 0,4 5 0 16,-8-5 0-16,8 4 0 0,-4 1 0 0,5-5 0 16,-10 4 0-16,5-3 0 0,0 3 0 0,0 0 0 15,-4-3 0-15,4-1 0 0,0 0 0 0,0 1 0 16,0-5 0-16,0 4 0 0,-5-3 0 0,10-5 0 15,-1 0 0-15,1 0 0 0,-5 1 0 0,0-1 8 0,4-4-8 16,-4 0 8-16,5 4-8 0,0-3 0 0,-5 3 9 0,0 0-9 16,4 0 0-16,-4 5 0 0,0-5 0 0,0 0 0 15,0 4 0-15,0-3 0 0,0 3 0 16,0-4 8-16,0 0-8 0,5 9 0 0,-10 3 0 0,5-8 8 16,0-7-8-16,0-5 0 0,5 4 0 15,-5 0 8-15,0 4-8 0,4-3 0 0,1-1 0 0,-5 4 0 16,4-4 14-16,1 4-2 0,-5 5 0 0,4-5 0 15,1 4-12-15,0 4 0 0,-5 1-9 0,4-5 9 16,1-4 0-16,-1 5 0 0,-4-5 8 0,0 4-8 16,5 0 0-16,-1-3 0 0,-4-1 0 0,5 0 0 15,-5 4 13-15,0 1-1 0,4 3 0 0,1 4 0 16,0 1-12-16,-1 3 0 0,1 1 0 0,-1-1 0 16,5-4 0-16,-4 5 0 0,-1-1 0 0,6 1 0 0,-6-5 0 15,1 0 0-15,-1-7 0 0,-4 3 0 0,5-8 0 0,-5 1 0 16,0-5 0-16,4 4 0 0,-4 4 0 0,0-4 0 15,5 1 0-15,-5 3 0 0,0-4 0 0,0 4 0 16,4-3 0-16,1-1 0 0,-1 0 0 0,1 0 0 16,0 1 0-16,-1-5 0 0,1 4 0 0,4-4 0 15,-5 4 0-15,5-3 0 0,-4-1 0 0,0 4 0 16,4-4 0-16,-5 5 0 0,5-1 0 0,-4-4 0 16,-1 0 0-16,1 4 0 0,0 5 0 0,-1-9 0 15,1 0 0-15,-1 0-10 0,1 0 10 0,-1-3 0 16,1-1 0-16,4 0-8 0,-9-12 8 0,5 8 0 15,4 4 0-15,-9-12 0 0,0 0 0 0,0 0 0 16,9 8 0-16,-9-8 0 0,0 0 0 0,0 0 0 0,0 0 0 16,0 0 0-16,9 8 0 0,-9-8 0 15,0 0 0-15,0 0 0 0,0 0 0 0,0 0 9 16,0 0-9-16,0 0 0 0,0 0 8 0,0 0-8 0,0 0 0 0,0 0 0 16,0 0 8-16,0 0-8 0,0 0 0 0,0 0 0 15,0 0 8-15,0 0-8 0,0 0 0 0,0 0 0 16,13 4 0-16,-13-4 8 0,0 0-8 0,0 0 0 15,14 4-8-15,-14-4-9 0,0 0-2 0,18 0 0 16,-18 0 40-16,19 4 8 0,-6 0 2 0,5 0 0 16,-4 1-23-16,4-1-8 0,5-4 0 0,4-4 0 15,5-1 0-15,5 1 0 0,-5 0 0 0,13-4 0 16,1-4 0-16,4-4 0 0,-5 0 0 0,10-4 0 16,-5-5-139-16,0 1-27 15,5-4-6-15,-1-1-984 0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3:17.1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EEC748F-5073-4515-98A6-FF0C69C4E84B}" emma:medium="tactile" emma:mode="ink">
          <msink:context xmlns:msink="http://schemas.microsoft.com/ink/2010/main" type="inkDrawing" rotatedBoundingBox="14088,7271 14608,16468 13623,16523 13103,7326" semanticType="verticalRange" shapeName="Other">
            <msink:sourceLink direction="with" ref="{E8353056-0339-48E7-BE2F-532F902810B4}"/>
          </msink:context>
        </emma:interpretation>
      </emma:emma>
    </inkml:annotationXML>
    <inkml:trace contextRef="#ctx0" brushRef="#br0">-3 376 1555 0,'0'-20'138'0,"4"12"-110"16,-4 0-28-16,5-4 0 0,4-5 33 0,4 5 2 15,1-8 0-15,9 0 0 0,4-1 1 0,0-3 0 16,5-4 0-16,0 4 0 0,9 3-15 0,-4 1-2 16,4-4-1-16,-5 4 0 0,5-1-8 0,-9 5-2 15,4 4 0-15,-4 0 0 0,-5 8 3 0,-4-4 0 16,0 4 0-16,0 4 0 0,-5-4 6 0,0 8 2 15,-4 0 0-15,4 0 0 0,-4 0-1 0,-1 4 0 16,1-4 0-16,0 8 0 0,-1-4-6 0,1 8-2 16,0 1 0-16,4 3 0 0,-4 0-10 0,-1 4 12 15,5 9-12-15,1 3 12 0,-6 1-2 0,5 7 0 0,5 5 0 0,-5 3 0 16,-4 5 10-16,0 8 1 0,4 3 1 0,-4 9 0 16,4-4-2-16,-4 4 0 0,-1 4 0 0,1 8 0 15,-5 0 21-15,0 8 4 0,-4 0 1 0,-5 0 0 16,9-3-30-16,-9 7-7 0,-5-4-1 0,1 4 0 15,-1 4 7-15,0 0 1 0,1-3 0 0,4 7 0 16,-5-8-8-16,5 0 0 0,5 0-8 0,-1 9 12 16,6-5 17-16,-1-4 3 0,0 0 1 0,4 9 0 15,1-13-17-15,0 0-3 0,-1 0-1 0,1 4 0 16,0-12 7-16,-5 0 1 0,0 0 0 0,-4 0 0 16,-1-4 9-16,-4-4 3 0,0 4 0 0,0 4 0 0,-4-12-20 15,-1 0-3-15,5 0-1 0,-9 8 0 0,0-8 0 0,0 4 0 16,4-4 0-16,-4 4 0 0,4-9-8 15,-4 1 10-15,5 0-10 0,4 4 10 0,-5-8-10 0,5 0 0 16,-4-5 9-16,-1 5-9 0,1-8 0 0,-1-5 0 16,0 1 0-16,5-4 0 0,-4-1 10 0,-1-7 1 15,5-1 0-15,-4 5 0 0,-5-9-3 16,4 1-8-16,1-5 12 0,-1 5-4 0,-4-1-8 0,4-3 8 16,-4 3-8-16,5 5 8 0,-1-9-8 0,1 5 0 15,-1-1 0-15,1 5 0 0,-1-5 0 0,5 5 0 16,-5-5 8-16,5 4-8 15,0-3 0-15,0 3 0 0,0-3 0 0,0 3 0 0,5-3 0 0,-5 3 0 16,5 1 0-16,-5-5 0 0,0-3 0 0,0 3 0 0,4 1 0 16,1-1 0-16,-5 1 0 0,0-5 0 15,4 1 0-15,-4-1 0 0,5-4 0 0,-1 5 0 0,-4-5 0 0,0 1 0 16,5-5 0-16,-1 0 0 0,1 1 0 0,-1-1 0 16,1-4 0-16,-5 0 0 0,0 5 0 0,5-1 0 15,-5 0 0-15,0 1 0 16,4-1-8-16,1-4 8 0,-5 1 0 0,0-1 0 0,4-4 0 0,-4 4 0 15,5 1 0-15,-5-1 0 0,0-4 0 0,0 5 0 16,0-5 0-16,-5 0 0 0,1 0-12 0,4 0 12 16,-5 1 0-16,5 3 0 15,-4-4 0-15,4 4 12 0,-5-3-12 0,0-5 0 0,-4 4 0 0,5-4 0 16,-5 5 0-16,9-1-9 0,-5-4 9 0,-4 4-13 16,5-4 13-16,4 1 0 0,0 3 0 0,0-4-9 0,0-4 9 15,0 4 0-15,-5 9 0 0,10-5 0 0,-1 0 0 0,1 0 11 16,-5-3-1-16,4 3 0 0,1-4-10 15,-5 0 0-15,0 4 0 0,4-3 0 0,1-5 0 16,-5 4-14-16,4 0 3 0,-4-4 1 0,0 4 10 16,0-3 0-16,0 3 0 0,5-4 0 15,-1 4 0-15,1-4 0 0,-5 0 0 0,5 0-8 0,-1 1 8 0,1-1 0 16,-5-4 0-16,4 4-8 0,1 4 8 0,-1 0 0 16,-4-3 0-16,5 3 0 0,-1 4 0 0,1 0 19 15,0-4-3-15,-1 5-1 16,5-1-15-16,-4 0 0 0,-1 0 0 0,1 1 0 0,-1-5 0 0,-4 0 0 15,5 0 0-15,0 0 0 0,-5-4-9 0,4 1-5 16,-4 3-1-16,5 0 0 0,-5-4 24 0,4-4 5 0,-4-8 1 16,5 12 0-16,4-4-15 0,-5 1 0 0,1-1 0 15,0 0 0-15,-1 0 0 0,1 0 0 0,-1 4 0 0,1-4 0 16,4 0 0-16,-5 4 0 0,1-4 0 0,0 5 0 16,-5-9 0-16,4 4 0 0,1 0 0 0,-1 0 0 15,1 0 0-15,-1 4 0 0,-4 0 0 0,9 0 0 16,-4 1 0-16,-1-1 0 0,6 4 0 0,-6 0 0 15,5-4-9-15,-4 0-5 0,-1-4-1 0,1 5 0 16,-1-5 15-16,1 0 0 0,0 0 0 0,-5-8 0 16,0 0 0-16,0 0 0 0,0 0 0 0,0 0 0 15,0 0 9-15,0 0-9 0,0 0 0 0,0 0 9 16,0 0-9-16,0 0 0 0,-5 4 9 0,-4 4-9 16,4-8 0-16,-4 4 9 15,-4 0-9-15,-6 4 0 0,-3-4 9 0,-1-4-9 0,-4 4 0 0,-5 0 9 16,0 0-161-16,-5-4-32 0,-4 0-6 0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0:05.74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8E43710-A517-4D26-928B-61A0D69F9EC4}" emma:medium="tactile" emma:mode="ink">
          <msink:context xmlns:msink="http://schemas.microsoft.com/ink/2010/main" type="inkDrawing" rotatedBoundingBox="12311,9409 12339,16785 10903,16790 10876,9414" semanticType="verticalRange" shapeName="Other">
            <msink:sourceLink direction="with" ref="{BF74021F-4A6E-4D96-9C0F-13189F5360E6}"/>
          </msink:context>
        </emma:interpretation>
      </emma:emma>
    </inkml:annotationXML>
    <inkml:trace contextRef="#ctx0" brushRef="#br0">895 48 691 0,'0'0'61'16,"0"0"-49"-16,0 0-12 0,0 0 0 0,-5-8 88 0,0 0 16 15,5 8 2-15,-9-4 1 0,0-4-31 0,0 4-5 16,5-4-2-16,-6 4 0 0,1-1-21 0,5 1-4 15,-5 4 0-15,4-4-1 0,-4 4-15 0,5-4-4 16,4 4 0-16,0 0 0 0,0 0-16 0,0 0-8 16,-14-4 8-16,14 4-8 0,-5 0 0 0,5 0 0 15,-9 0 0-15,0 0 0 0,0 0 0 0,0 4 0 16,0 0 0-16,0 0 0 0,0-4 8 0,-5 4-8 16,0 1 8-16,1-1-8 0,-1 0 20 0,0 4-2 15,1 0 0-15,-1-4 0 0,0 4-1 0,1-4 0 0,-6 4 0 16,6 0 0-16,-1 0-17 0,-4 0 0 0,4-4 0 15,1 9-9-15,-1-5 9 0,-4 0 11 0,4 0-3 16,0 0 0-16,1 4 2 0,-1 4 0 0,5-8 0 0,-5 9 0 16,1-5-10-16,-1 4 0 0,5 0 9 0,-5 0-9 15,5 0 0-15,0 5 0 0,-5 3 0 0,5 0 0 16,5 1 14-16,-5-1-2 0,4 4 0 0,5 4 0 16,0-3 1-16,0-1 0 0,0 5 0 0,5-1 0 15,-1 0 1-15,1 5 0 0,-1-9 0 0,1 8 0 16,4-3-1-16,0-1 0 0,0 5 0 0,5-1 0 15,-5 5 9-15,5-5 2 0,4 8 0 0,0-3 0 16,0 3-4-16,-4 5 0 0,4 0 0 0,0 3 0 16,0 1-9-16,1 3-3 0,-6-3 0 0,1 4 0 15,0-5 16-15,-1 5 4 0,-4-8 0 0,-4 7 0 0,4-3-28 16,-4-1 0-16,-1-3 0 0,5 0 0 0,-4-5 9 16,-1 5 0-16,-4-5 0 0,5 1 0 0,0-1-1 15,-1 1-8-15,-4-5 12 0,0 1-4 0,-4 3 10 16,-1 1 2-16,-4-5 0 0,4 5 0 0,-8-1 7 0,-1 1 1 15,-4-1 1-15,-5 1 0 0,0-1-29 0,0-3 0 16,-4-5-8-16,-5 1 8 0,0-1 0 0,1 0 0 16,3-7 0-16,-4-1 0 0,0 0 0 0,5-3 0 15,0-1-8-15,0-8 8 0,-1 4 0 0,5-7-8 16,5-1 8-16,0-4 0 0,4-4 0 0,-4 4 0 16,5-4 0-16,-1-4 0 0,0 0 0 0,5 4 0 15,0-4 0-15,0 0 0 0,0 0 0 0,9 0 0 0,0 0 0 16,-5-4 0-16,5 4 11 0,-4-8-11 0,4 8 12 15,-5-8-12 1,5 8-18-16,0-8-10 0,0 0-3 0,0 8 0 0,9-9 17 16,0 1 3-16,0 4 1 0,5 0 0 0,0 0 10 0,-1 0 0 0,6 4-9 0,-1-4 9 15,0 4 0-15,0 4-9 0,0-4 9 0,5 8 0 16,0-4-8-16,0 4 8 0,-5-4 0 0,5 5 0 16,-5-5 0-16,0 4 0 0,5-4 0 0,-9 4 0 15,-1-4 0-15,5 4 0 0,1-4 0 0,-6 0 0 16,1 4 0-16,0-4 0 0,-1 4 0 0,-4-4 0 15,1 4 0-15,-1 5 0 0,0-5 8 0,-5 4-8 16,5 0 12-16,-4 4-1 0,-5-4 0 0,4 4 0 16,1 5 1-16,-5 3 1 0,0 0 0 0,0 1 0 15,0 3 6-15,-5-4 1 0,5 0 0 0,-4 9 0 0,4-5-20 16,0 5 0-16,-5-5 0 0,1 0 0 0,-1 1 0 16,5-1 0-16,-4-4 0 0,-1 9 0 0,1-5 0 15,-1 0 13-15,5-4-1 0,-4 5 0 0,-6 3 3 0,6 1 0 16,-1-1 0-16,1 4 0 0,-1 1-15 0,1 3 11 15,-1 5-11-15,1-1 10 0,-1 5-10 0,5-1 0 16,-5-3 9-16,5 3-9 0,-9 5 17 0,5-4-1 16,4 3 0-16,-5-3 0 0,5 3 0 0,0 1 0 15,-4 0 0-15,4-1 0 0,0 5-16 0,-5-4 0 16,1 3 0-16,-1-3 0 0,0 3 0 0,1 1 0 16,-1-4-8-16,1-1 8 0,-5 5 0 0,4 0 0 15,1 3 13-15,-1-3-4 0,-4 0 2 0,4-5 0 16,-4 5 0-16,5-9 0 0,4 1-11 0,-5 0 12 0,1-5-12 0,-1-3 12 15,0-1-4-15,5 1-8 0,-4-9 12 0,-1 0-4 16,5 1 0-16,0-1 0 0,0-4 0 0,0 1 0 16,0 3-8-16,0-4 10 0,0 1-10 0,0-1 10 15,5 0-10-15,-1 1 0 0,-4-1 0 0,5 4 0 16,-5-7 0-16,5 3 0 0,-5-8 0 0,4 5 0 16,-4-5 0-16,0 0 0 0,0 0 0 0,5-4 0 15,-5 5 0-15,4-5 0 0,-4-4 0 0,0 4 0 16,5-4 0-16,-5 0 0 0,4 1 0 0,-4-1 0 15,0 0 0-15,0-4 0 0,5 4 0 0,-5 0 0 16,0 0 0-16,4 1 0 0,1-1 0 0,4 4 0 16,-4-4 0-16,-1 4 0 0,1 0 0 0,-1 1 0 15,5-1 0-15,1 4 0 0,-6-4 0 0,5 0 0 0,0-3 0 16,0 3 0-16,-4-4 0 0,0 0 0 16,-5 0 0-16,4 0 0 0,1 0 0 0,-1 1 0 0,1-1 0 15,-1 0-14-15,1 0 2 0,-5 0 0 0,4-4 12 16,1 4 0-16,0 5 0 0,-1-5 0 0,5 4 0 0,-9 0 0 15,5-4 0-15,4 0 0 0,0 0 0 0,-5 1 0 16,1-5 0-16,0 4 0 0,4 0 30 0,-5-4-1 16,1 4 0-16,-1-4 0 0,1 4-21 0,4-3-8 15,-4 3 0-15,4 0 9 0,0 0-9 0,-5 0 0 16,10 0 0-16,-5 4 0 0,0-3 0 0,5 3 0 16,0-4 0-16,-1 0 0 0,5 4 0 0,1 0 0 15,-6 1 0-15,5-1 0 0,1 0-8 0,-1 0-4 16,0 0-1-16,-4 1 0 0,4-9 13 0,0 4 0 0,0-4 0 15,5 4 0-15,0-4 0 0,0 0 0 0,4 0-12 0,5 0 12 16,0 1-20-16,4-1 1 0,5 0 1 0,5 0 0 16,-1-4 7-16,5-4 2 0,5-4 0 0,4-4 0 31,0-4-200-31,0-5-40 0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9:40.61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CC51996-A9CA-47C7-8264-81E6750E5CDE}" emma:medium="tactile" emma:mode="ink">
          <msink:context xmlns:msink="http://schemas.microsoft.com/ink/2010/main" type="writingRegion" rotatedBoundingBox="2809,271 30241,99 30304,10115 2872,10287"/>
        </emma:interpretation>
      </emma:emma>
    </inkml:annotationXML>
    <inkml:traceGroup>
      <inkml:annotationXML>
        <emma:emma xmlns:emma="http://www.w3.org/2003/04/emma" version="1.0">
          <emma:interpretation id="{27E7377B-DCF5-4BC2-BE9C-7F3658F9FDE4}" emma:medium="tactile" emma:mode="ink">
            <msink:context xmlns:msink="http://schemas.microsoft.com/ink/2010/main" type="paragraph" rotatedBoundingBox="2809,271 29061,107 29075,2219 2822,23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714252-DCCB-4EF2-9AC8-1FC8DC30C118}" emma:medium="tactile" emma:mode="ink">
              <msink:context xmlns:msink="http://schemas.microsoft.com/ink/2010/main" type="line" rotatedBoundingBox="2809,271 29061,107 29075,2219 2822,2384"/>
            </emma:interpretation>
          </emma:emma>
        </inkml:annotationXML>
        <inkml:traceGroup>
          <inkml:annotationXML>
            <emma:emma xmlns:emma="http://www.w3.org/2003/04/emma" version="1.0">
              <emma:interpretation id="{FE508506-3AB6-4BDA-85AA-2405AB8DF933}" emma:medium="tactile" emma:mode="ink">
                <msink:context xmlns:msink="http://schemas.microsoft.com/ink/2010/main" type="inkWord" rotatedBoundingBox="2809,277 5592,260 5605,2366 2822,238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0 310 1195 0,'0'0'52'0,"0"0"12"0,0 0-51 0,0 0-13 0,0 0 0 0,0 0 0 16,0 0 41-16,0 0 6 0,0 0 1 0,0 0 0 16,0 0-20-16,0 0-4 0,0 0-1 0,0 0 0 15,9-4 5-15,-9 4 2 0,0 0 0 0,9 0 0 16,-9 0-14-16,14 4-4 0,4-4 0 0,-9 0 0 15,0-4 18-15,5 0 3 0,4 4 1 0,0-8 0 0,1 4-5 16,-1-4-1-16,0 0 0 0,9 4 0 0,1-4-12 0,3-4-4 16,-3 4 0-16,4-5 0 0,0 5 4 0,4 0 0 15,-4-4 0-15,4 0 0 0,1 4 9 0,4 0 3 16,0-4 0-16,0 4 0 0,-5-5-28 0,5 5 0 16,0 0 0-16,0 4-11 0,4-8 11 0,-4 4 0 15,-4 0 10-15,-1 0-10 0,1 0 12 0,-5 4-3 16,-5-4-1-16,0-1 0 0,-4 1-8 0,0 0 0 15,-1 0 0-15,-3 0 0 0,-6 4 0 0,6-4 0 16,-6 4 0-16,5 0 0 0,-4 4-12 0,0-4-2 16,-5 4 0-16,0 0 0 15,0 0-111-15,-9 0-23 0,0 0-4 0,0 0-584 0</inkml:trace>
          <inkml:trace contextRef="#ctx0" brushRef="#br0" timeOffset="312.4263">728 339 1177 0,'0'0'52'0,"0"0"11"16,0 0-51-16,-9 0-12 0,5 4 0 0,-5 4 0 0,0 4 70 15,-1 8 11-15,1 0 3 0,-4 9 0 0,-6 3-20 0,-3 5-3 16,3 3-1-16,-8 9 0 0,4 11 8 0,-4 5 0 16,-5 4 1-16,0 4 0 0,5 0-21 15,-5-1-5-15,5-3-1 0,0-4 0 0,4-4-18 16,5-9-4-16,-1-3-1 0,6-9 0 0,-1 1-11 0,5-9-8 16,0 1 9-16,4-5-9 0,5-8 0 0,-4-4-13 15,-1 0 1-15,5-3 0 16,5-5-62-16,-5-8-12 0,0 0-2 0,0 0-774 15</inkml:trace>
          <inkml:trace contextRef="#ctx0" brushRef="#br0" timeOffset="1280.9523">1858-539 1220 0,'-5'-9'54'15,"5"1"11"-15,-14 4-52 0,14-4-13 0,0 8 0 0,-4 0 0 16,-5-4 54-16,9 4 8 0,0 0 2 0,0 0 0 15,0 0-26-15,0 0-5 0,0 0-1 0,0 12 0 16,9 0-12-16,-5 9-4 0,-13-1 0 0,9 12 0 0,5 5 16 16,-5 3 2-16,-9 5 1 0,-5 11 0 0,0 9 32 0,-4 4 6 15,0 8 2-15,-9 4 0 0,-14 0-31 0,9 8-5 16,9 0-2-16,-9 4 0 0,-13-8-6 0,8-4-2 16,14-4 0-16,5-9 0 0,-9-3-19 0,9-4-10 15,-5 0 10-15,5-9-10 0,9-3 0 0,-5-9 0 16,0 5 0-16,5-13 0 0,0-8 8 0,4 1 0 15,-4-9-8-15,0 4 12 0,5-8-3 0,-1-4-1 16,5-8 0-16,-4 8 0 0,-5-4-8 0,9-4 8 16,0 0-8-16,0 0 8 0,0 0-8 0,4-8 8 15,5-4-8-15,0 0 8 0,0-8-8 0,5 4 0 16,-9-5 0-16,13 1-11 0,5-4 11 0,-10 0 0 16,-4-1-9-16,10-3 9 0,12 0 0 0,-8-1 0 0,0 1 0 15,-5 0 0-15,-4-1-11 0,4 5 11 0,5 4-8 16,-5 4 8-16,-13 4 0 0,4-1 0 0,9 5 0 0,0 4 0 15,-18 4 0-15,0 0 0 0,14 8-12 0,-1 4 4 16,1 5 8-16,-5 3 0 0,-9 0 0 0,5 4 0 16,8 5 0-16,-4-5 0 0,-4 4 0 0,0 1 0 15,-1-1 0-15,5-4 0 0,0-3 0 0,-4-1 8 16,-5-4-8-16,4-4 0 0,6 0 8 0,-10-12-8 16,0 0 9-16,0 0-9 0,13 0 12 0,-4-4-12 15,5 0 13-15,-9-4-4 0,4-4-1 0,4-4 0 0,1-4-8 0,-5 3 8 0,0-3-8 0,0 0 8 31,9-4-8-31,-8 3 0 0,-1 5 0 0,-5 4 0 0,10-8 0 0,-5 8 0 0,0 4 0 0,-4-1 0 0,-5 9 0 0,9-4 0 16,0 4 0-16,0 4-11 0,-9-4 11 0,5 13-13 16,8 3 5-16,-4-4 8 0,0 4 0 15,1 0 0-15,-1 0 0 0,4 1 0 0,5-5 8 16,-4 4-8-16,-5-4 0 0,0 0 8 0,10-4-8 0,-6 5 8 16,1-9-8-16,-5 0 8 0,0-4-8 0,9 4 0 15,1-8 9-15,-6 4-9 0,-13 0 0 0,9-13 0 31,9 5-10-31,5-8 10 0,-9 4 19 0,4-4 10 16,5 0 3-16,4-1 0 0,5-7-32 0,-9 0 0 16,-5 4 0-16,9-5 0 0,5 1-11 0,-4 0 2 15,-15 0 0-15,10-1 0 0,4 1 9 0,1 4 0 0,-10 4 0 0,0-1 0 0,0 5 0 0,-4 4 0 16,9 4-9-16,-14 0 9 0,-9 4 0 0,13 4 0 16,6 8 0-16,-6 4 0 0,-4 5 16 0,-4-1 4 0,0 4 0 15,4 4 1-15,0 1-3 0,-5-1-1 0,-13 5 0 16,9-5 0-16,9 4 0 0,-9-3 0 0,-9-1 0 0,5 0 0 15,-5-3 4-15,4-5 1 0,-4 4 0 0,0-4 0 16,-5 0-12-16,0-3-2 0,1-5-8 0,-5 0 12 16,4-4-12-16,-4 0 0 0,-1-4 0 0,-3-4-10 15,-1 0-27 1,0-8-6-16,0 0-1 0,-4-4 0 0,9-12-180 16,-5-5-37-16,-18-48-7 0,9 9-2 0</inkml:trace>
          <inkml:trace contextRef="#ctx0" brushRef="#br0" timeOffset="1390.5047">2504 59 1796 0,'0'0'40'0,"5"-8"8"0,-5-4 1 0,4 4 1 0,1 0-40 0,-1 4-10 0,1-4 0 0,-1 0 0 0,-4 8 53 0,9-4 9 15,-4-4 2-15,4 4 0 0,0 0-64 0,0 0-10 32,0-1-3-32</inkml:trace>
        </inkml:traceGroup>
        <inkml:traceGroup>
          <inkml:annotationXML>
            <emma:emma xmlns:emma="http://www.w3.org/2003/04/emma" version="1.0">
              <emma:interpretation id="{EF24ABDE-D902-4AB3-9FFC-0D8936D9B44D}" emma:medium="tactile" emma:mode="ink">
                <msink:context xmlns:msink="http://schemas.microsoft.com/ink/2010/main" type="inkWord" rotatedBoundingBox="7324,243 10522,223 10534,2122 7336,214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249.7051">4516 371 1148 0,'0'0'51'0,"5"-12"10"0,-1 4-49 16,6 0-12-16,-6 0 0 0,10 0 0 0,-5-1 72 0,5 1 11 15,4 4 2-15,5-4 1 0,4-4-10 0,0 8-3 16,0-4 0-16,10 0 0 0,-5 0-31 0,4 0-6 16,10 0-2-16,-1-1 0 0,10 1-14 0,0 4-2 15,8-4-1-15,1 4 0 0,0-8-6 0,-1 0-2 16,-3 4 0-16,-6 4 0 0,-4-4-9 15,0 4 0-15,-4-8-12 0,-5 3 12 16,4-3-29-16,-8 4 1 0,-5 0 1 0,4-4 0 16,-4 4-36-16,-5-4-7 0,19-13-2 0,-23 5 0 0</inkml:trace>
          <inkml:trace contextRef="#ctx0" brushRef="#br0" timeOffset="2593.1427">5427-596 860 0,'0'0'38'0,"0"0"8"0,-5-4-37 0,5 4-9 0,0 0 0 0,0 0 0 16,-9 0 63-16,9 0 10 0,0 0 3 0,0 0 0 15,0 0-10-15,-4 8-2 0,4 4 0 0,-5 4 0 16,5 9 0-16,0-1 0 0,0 4 0 0,-4 9 0 16,-1 7-6-16,0 9-2 0,-4 3 0 0,5 13 0 15,-10 0 7-15,1 4 1 0,-1 4 0 0,-9 8 0 16,-4 0-31-16,-1 4-5 0,-3-4-2 0,-6 4 0 0,5-8-13 16,5-4-2-16,-5 3-1 0,5-7 0 0,4 0-2 15,5 0-8-15,-5-8 12 0,5-9-4 0,0 1-8 0,9-8 0 16,-1-9 0-16,-3 1 0 15,-1-5-40-15,5-8 0 0,4-3 0 0,5-1-884 16</inkml:trace>
          <inkml:trace contextRef="#ctx0" brushRef="#br0" timeOffset="3811.6487">6283-604 230 0,'0'0'10'0,"0"0"2"0,0 0-12 0,0 0 0 0,0 0 0 0,0 0 0 15,0 0 146-15,0 0 26 0,0 0 6 0,0 0 1 32,0 0-87-32,0 0-16 0,-9 4-4 0,9-4-1 0,0 0-24 0,0 0-5 0,0 0-1 0,0 0 0 15,0 0 9-15,0 0 2 0,0 0 0 0,0 0 0 0,0 0 10 0,0 0 2 16,0 0 1-16,0 0 0 0,0 0-20 0,0 0-4 16,0 0-1-16,0 0 0 0,0 0-24 0,0 0-6 15,0 0-1-15,0 12 0 0,-5 0-9 0,1 4 12 16,-1 0-12-16,1 1 12 0,4-1-12 0,-5 4 8 15,0-4-8-15,1 5 8 0,-1 3-8 0,1 0 0 16,-1 0 9-16,1 1-9 0,-1 3 8 0,1-4-8 16,4 5 8-16,-5 3-8 0,0 0 13 0,1 1-1 15,-1 3-1-15,1 9 0 0,-5 3 8 0,4 5 1 16,-9-1 1-16,5 9 0 0,-4 4 3 0,-5 4 0 16,-1-1 0-16,1 1 0 0,4-4 5 0,-4 0 2 15,-5 0 0-15,10-5 0 0,-5-7-23 0,8-1-8 16,-3-3 0-16,-1-4 0 0,0-5 12 0,5 0-4 15,0-3-8-15,-4-5 12 0,4-3-12 0,-1-5 0 16,1-8 0-16,0 0 0 0,0-4 9 0,5 1-9 16,-1-9 8-16,5-4-8 0,0 0 11 0,0 0-3 0,0 0-8 0,0-13 12 15,5 1-12-15,-1 0 0 0,1-8 0 0,8 0 0 16,1-1 0-16,0 1 0 0,4 4-13 0,0-4 4 16,5 0 9-16,-5-1 0 0,0 9 0 0,0 0 0 15,1 8-8-15,-1 0 0 0,0 0 0 0,0 0 0 16,1 4 8-16,3 4 0 0,-4 4-9 0,1-4 9 15,-1-4 0-15,5 0 0 0,-5 4 0 0,5 0 0 16,-1-8 0-16,6 0 0 0,4-4 0 0,-5 0 0 16,-4 0 0-16,-1-4 0 0,10-1 0 0,-4-3 0 15,-1-4 8-15,-4 0-8 0,9-4 8 0,-5-1-8 16,0 5 0-16,1-4 0 0,-6-5 0 0,1 9 0 16,-5-8 0-16,0 8 0 0,1-5 0 0,-6 5 8 0,1-4-8 15,-5 4 0-15,0-5 0 0,-4 5 0 0,-1 0 0 16,-4 0 0-16,0 3 9 0,0 1-9 0,-9 0 0 15,5 0 8-15,-5 0-8 0,4 4 0 0,-4-1 8 0,0 5-8 16,-5 4 10-16,0 0-10 0,1 0 0 0,-1 8 0 16,1 4 0-16,3 0 0 0,-3 0-9 0,-1 5 9 15,0-1 0-15,1 4-9 0,-1 4 9 0,0 4 0 16,1 5 0-16,-1-1-8 0,5 4 8 0,0-3 0 16,0 3-9-16,0 5 9 0,0-5 0 0,-1 4 0 15,6-3 0-15,4-5 0 0,-5 0 0 0,5 1 0 16,5-5 0-16,-1-4 0 0,1-4 0 0,0 1 8 15,-5-1-8-15,4-4 0 0,5-8 12 0,-9-4-4 16,0 0 0-16,14 0 0 0,0-4 4 0,-1 0 0 16,1-4 0-16,0-4 0 0,-1-4 16 0,1-5 3 15,4 1 1-15,0-4 0 0,1 4-20 0,3-5-3 16,-4 5-1-16,5 0 0 0,-5 0-8 0,5-1 0 0,0 1 0 0,0 0-11 16,0 4 11-16,-1 4 0 0,1-1 0 0,0 5 0 15,0 4 0-15,-1 4 9 0,-3 4-9 0,-1 4 0 16,5 0 8-16,-5 5-8 0,-5 3 0 0,1 4 0 15,0 0 11-15,-1 5-2 0,-4 3 0 0,1-8 0 16,-6 4-9-16,1 1 0 0,-1-1 9 0,1-4-9 16,-1 0 12-16,1-3-1 0,-5-5-1 0,4 0 0 15,-4-4-10-15,0-8 0 0,0 0 0 0,0 0 0 16,0 0 19-16,0 0 11 0,0 0 2 0,0 0 1 16,0 0-25-16,10-8-8 0,-1-4 0 0,0-4 0 15,4-1 13-15,1-7-4 0,4 0-1 0,1 0 0 0,-6-1-8 16,10 1 0-16,0 0 0 0,-5 3 0 0,5 1 0 15,-1 4-11-15,1 0 3 0,0 4 0 0,-5 4 8 0,5 0 0 16,-9 3 0-16,4 1 0 0,-5 8 0 0,1 1 11 16,-5 3-3-16,0 4 0 0,5 0-8 0,-9 4 8 15,4 0-8-15,-5 5 8 0,5-1 0 0,0 4 0 16,-4-4 0-16,0 0 0 0,-1 1-8 0,5 3 0 16,0-4 0-16,0 0 8 0,5 1-19 0,-5-5-4 15,0 0-1-15,5 0 0 16,4 0-92-16,0-3-20 0,-4-1-3 0</inkml:trace>
        </inkml:traceGroup>
        <inkml:traceGroup>
          <inkml:annotationXML>
            <emma:emma xmlns:emma="http://www.w3.org/2003/04/emma" version="1.0">
              <emma:interpretation id="{B6F03266-E542-45A2-A52C-7D101AE836A6}" emma:medium="tactile" emma:mode="ink">
                <msink:context xmlns:msink="http://schemas.microsoft.com/ink/2010/main" type="inkWord" rotatedBoundingBox="12562,709 16603,683 16612,2213 12571,223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936.3544">10517 96 403 0,'0'0'17'0,"0"0"5"0,0-12-22 0,0 0 0 16,0-1 0-16,0-3 0 0,-5 4 247 0,5 0 45 15,-4-4 8-15,4 4 3 0,0-5-159 0,-5 5-32 16,1-4-7-16,-1 0-1 0,1 8-48 0,-1-4-11 16,-4 4-1-16,4 0-1 0,-8-5-15 0,-1 9-2 15,-4 0-1-15,0 8 0 0,-5 4-13 0,0 1-4 16,-9 3 0-16,0 8 0 0,-4 4-8 0,-5 9-14 15,-4-5 3-15,-1 12 1 0,0 5 10 0,1-1 0 16,-5 9 0-16,4 4 0 0,5-1 8 0,5-3-8 16,4 4 8-16,5-9-8 0,4-7 0 0,9-5 0 15,5 0 0-15,5-3 0 0,-1-13 0 0,5 0 0 0,9-3 0 16,-4-5 0-16,-1-4 0 0,5-8 9 16,5-4-1-16,0-4-8 0,4-5 36 0,0-3 1 0,9-8 0 15,1 0 0-15,8-9-19 0,-4-3-4 0,0-5-1 0,4-3 0 16,5-5-13-16,-4 1 11 0,-1-9-11 0,1 5 10 15,-1 3-10-15,0 0 0 0,1 5 0 0,-5-1 0 16,4 13 0-16,-8 4 8 0,3 3-8 0,-3 5 0 16,-6 8 0-16,-3 0 0 0,-6 12-12 0,1 4 12 15,-5 8-9-15,5 8 9 0,-5 9 0 0,-5 7 0 16,-4 9 0-16,0 3 0 0,-4 13 0 0,-1 8 0 16,-4 8-9-16,0-1 9 0,-5 5 0 0,-4 0-9 15,0 0 9-15,0-4 11 0,0 4-3 0,-5-8 0 16,5-4 6-16,-5 0 1 0,-4-13 0 0,4 1 0 15,-5-5 5-15,1-7 0 0,-5-5 1 0,0-3 0 0,1-5-3 16,-1-8-1-16,0-3 0 0,0-9 0 0,5 0 2 0,-5-12 0 16,0 0 0-16,5-4 0 0,-1-4 9 0,5-8 1 15,1-1 1-15,3-11 0 0,10-8-30 0,5-1 0 16,4-7 0-16,9-1 0 16,5 1-20-16,4-5-9 0,9 1-3 0,5 3 0 15,4 5 2-15,1 3 0 0,-1 5 0 0,5 4 0 16,-4 3-110-16,4 5-21 0,0 4-5 0</inkml:trace>
          <inkml:trace contextRef="#ctx0" brushRef="#br0" timeOffset="5123.8015">11141 452 288 0,'0'24'25'0,"-5"-12"-25"0,5 1 0 0,-4 7 0 15,-1 4 367-15,5 4 68 0,0 1 13 16,0 3 4-16,-4 5-277 0,-1-9-55 0,5 4-12 0,0 1-1 15,-5-1-61-15,5 0-12 0,0 1-2 0,0-5-1 16,5-8-31-16,-5 1 0 0,5-1 0 0,-5-8 0 31,4 4-72-31,-4-4-21 0,0-4-4 0,0-8-875 0</inkml:trace>
          <inkml:trace contextRef="#ctx0" brushRef="#br0" timeOffset="5280.2576">11364-139 2120 0,'0'0'47'0,"0"0"9"0,0 0 3 0,0 0 0 0,0 0-47 0,0 0-12 15,0 0 0-15,4 16 0 16,-4 1-96-16,0-1-20 0,-4 0-5 0,13 0-1 0</inkml:trace>
          <inkml:trace contextRef="#ctx0" brushRef="#br0" timeOffset="5576.8187">11664 92 1324 0,'0'0'118'0,"0"0"-94"15,9 0-24-15,5 4 0 0,-5 0 8 0,5 8-8 16,-1 8 8-16,1 1-8 0,-5 7 84 0,5 4 12 16,0 9 2-16,-5 3 1 0,4 1-9 0,-4-5-2 0,5 1 0 0,-5-1 0 15,0 1-14-15,5-9-3 0,-9 0-1 16,4-3 0-16,0-5-25 0,0-4-5 0,-5 0 0 0,5-7-1 15,1-1 0-15,-6-4 0 0,5-4 0 0,0-4 0 16,-4 0 10-16,4-8 3 0,5-4 0 0,-5 0 0 16,0-5-19-16,0-7-3 0,9 0-1 0,-4-5 0 15,0-3-8-15,-5 0-1 0,9-5-1 0,0-7 0 16,5-5-6-16,0 1-1 0,-1 3 0 0,1 1 0 16,9-5-41-1,0 5-9-15,-5 3-2 0,5 1 0 0,0 7-102 0,-5 5-21 16,1 0-4-16,-1 7-1 0,-4 5-87 0,-5 4-17 15</inkml:trace>
          <inkml:trace contextRef="#ctx0" brushRef="#br0" timeOffset="6076.7069">12529 238 748 0,'23'8'67'0,"-14"-4"-54"0,5 4-13 0,4-4 0 0,5 0 105 0,0 0 19 16,-1-4 3-16,6 0 1 0,-6 0 27 0,1-4 5 15,0-4 2-15,4 0 0 0,-4-4-62 0,0-1-12 16,0 1-2-16,-1-4-1 0,1 0-33 0,-5-4-6 15,1-1-2-15,-1 1 0 0,-5 0-19 0,1-4-4 16,-9-1-1-16,4 5 0 0,0 0-6 0,-9 0-2 16,4-5 0-16,-4 9 0 0,0 8 23 0,-4-4 4 15,-1 4 1-15,1 4 0 0,-1 4-29 0,1 0-11 16,-5 4 8-16,-1 0-8 0,1 4 0 0,0 8 0 16,0 0 0-16,-5 5 0 0,5 3 0 0,0 0 0 15,0 9 0-15,0-1 0 0,0 8 0 0,0 1 0 16,0-1 0-16,4 9 0 0,-4-5 0 0,4-3 0 15,5-5 0-15,0 1 0 0,0-5 0 0,0-4 0 0,5-3 0 16,4-1 0-16,-9-8 12 0,5 0-4 0,-1-3 0 16,5-5 0-16,-9-8-8 0,14 0 0 0,-5-4 0 0,9 0 8 15,-4-5 2-15,4-3 0 0,0 0 0 0,1-8 0 16,-1 0 18-16,5-9 3 0,-1 1 1 0,6-12 0 16,-1-1-32-16,5 1 0 0,9-5 0 0,0 5 0 15,4 3 0-15,1 1 0 0,4 3 0 0,5 9 0 16,-1 0-24-16,-8 8-5 0,-1 4-1 0,1 3 0 15,-10 5 30-15,-4 4 0 0,0 0 0 0,-9 13 0 16,-5-5 20-16,0 4 9 0,-9-4 3 0,0 8 0 16,0 0-32-16,-9 0 0 0,0 5 0 0,0-1 0 0,-9 4 22 15,0-8-2-15,-9 5 0 0,0-5 0 0,-5 0-6 16,-9 0-2-16,-4 0 0 0,-5 1 0 0,-5-1-12 0,1-4 0 16,-1-4 0-16,-4 4 0 0,5-4 27 0,4-4 2 15,4 0 1-15,1 0 0 16,8 0-58-16,1 0-11 0,4-4-2 0,5 0-1 15,5 0-181-15,-1 0-36 0</inkml:trace>
        </inkml:traceGroup>
        <inkml:traceGroup>
          <inkml:annotationXML>
            <emma:emma xmlns:emma="http://www.w3.org/2003/04/emma" version="1.0">
              <emma:interpretation id="{21D011BB-D4A8-42E9-B191-9DAFB49B0164}" emma:medium="tactile" emma:mode="ink">
                <msink:context xmlns:msink="http://schemas.microsoft.com/ink/2010/main" type="inkWord" rotatedBoundingBox="19009,217 21098,204 21108,1837 19019,185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123.3301">16199 132 748 0,'0'0'33'0,"0"0"7"0,0 0-32 0,0 0-8 0,0 0 0 0,0 0 0 16,0 0 168-16,9 0 31 0,-4-4 6 0,4 0 2 16,4 0-91-16,1 0-17 0,4 0-4 0,0 0-1 15,5 0-22-15,14-4-5 0,4-4-1 0,0 4 0 16,0-4-24-16,4 3-5 0,1-3-1 0,-1 0 0 15,-4 0-16-15,5 0-3 0,4-4-1 0,-5 8 0 16,-4-5-16-16,0 1 0 0,-9 4 0 0,0 0 0 16,-5 4-176-16,-4 0-38 0,13-4-8 15,-17 0-2-15</inkml:trace>
          <inkml:trace contextRef="#ctx0" brushRef="#br0" timeOffset="7373.2736">16900-568 1335 0,'0'0'29'0,"0"0"7"0,-4-4 0 0,-6-4 2 0,1 0-30 0,9 8-8 15,0 0 0-15,0 0 0 0,-4-4 73 0,4 4 14 16,0 0 2-16,4 16 1 0,-4 0-33 0,0 9-6 16,-4 3-2-16,4 12 0 0,-5 5 0 0,1 7 0 15,-5 9 0-15,-5 4 0 0,0 4 5 0,-4 4 1 16,-5 3 0-16,-4 9 0 0,-5 5-22 0,9-6-4 15,-4 6-1-15,0-10 0 0,-1 1-12 0,1-4-2 16,9-12-1-16,-5 0 0 0,5 0-23 0,0-13-5 16,-1-3-1-16,6-5 0 15,-1-7-140-15,5-5-29 0,-5-8-6 0,5-7-1 0</inkml:trace>
          <inkml:trace contextRef="#ctx0" brushRef="#br0" timeOffset="7951.2693">17465-568 1267 0,'41'-20'56'0,"-32"12"12"0,-5-4-55 0,5 4-13 16,10 0 0-16,-6 3 0 0,-4 5 104 0,-9 0 19 16,0 0 3-16,9 9 1 0,10-1-65 0,-10 8-13 15,-5 4-2-15,5 4-1 0,5 5-6 0,-9 7-2 16,-14 13 0-16,-1 3 0 0,1 9-21 0,0 8-4 15,0 0-1-15,-5 7 0 0,-8 1 30 0,-1 4 6 16,5 4 0-16,-1 0 1 0,-12 0-28 0,3-8-5 16,10-4-2-16,4-4 0 0,-4-8 2 0,0-9 1 15,0 5 0-15,4-9 0 0,5-7-8 0,-5-5-1 16,1-3-8-16,-1-9 12 0,9-4-4 0,-4-4-8 16,0-8 11-16,0-4-11 0,9-4 25 0,-4-12-1 15,4-4-1-15,-5-4 0 0,1 0-23 0,4-1 0 16,9-3 0-16,0 4 0 0,-5-4 0 0,10 3 0 15,4 1 0-15,0 4 0 0,10 0 0 0,-1 4-15 0,-4 4 3 16,9 4 0-16,13-1 12 0,-8 5 0 0,-10 0-10 16,9 5 10-16,5-1 0 0,0 4 18 0,-9-8-3 15,5 4-1-15,-1-4-14 0,-4-4 0 0,4 4 0 0,-4-8 0 16,5-1 0-16,-6 1 0 0,6-4 0 0,-5-4 0 16,4-4-8-16,1 4-2 0,-1-5 0 0,-4-3 0 15,-5 4 10-15,-4-4 12 0,0 3-2 0,-1-3-1 16,-8 0-9-16,4 4 0 0,-4-5 9 0,-5 5-9 15,-4 4 9-15,-5-4-9 0,0 3 12 0,0 5-12 16,-5 4 21-16,-9 4-2 0,1 0-1 0,-5 4 0 16,-5 4-8-16,0 8-2 0,-4 0 0 0,-5 5 0 15,5 7-8-15,-5 4 0 0,4 5 0 0,1 3 0 16,4 0 0-16,1 1 0 0,-1-1 0 0,5 5 0 16,4-9 0-16,9 1 0 0,1-1 0 0,4 0 0 0,4-3-13 0,1-5-5 15,9 0-1-15,4 0 0 16,0 1-31-16,5-9-6 0,4 0-2 0,5-4-658 15,0-8-132-15</inkml:trace>
        </inkml:traceGroup>
        <inkml:traceGroup>
          <inkml:annotationXML>
            <emma:emma xmlns:emma="http://www.w3.org/2003/04/emma" version="1.0">
              <emma:interpretation id="{89F6A106-A73D-40C0-B08E-175A5AC37BA9}" emma:medium="tactile" emma:mode="ink">
                <msink:context xmlns:msink="http://schemas.microsoft.com/ink/2010/main" type="inkWord" rotatedBoundingBox="23177,143 27727,115 27738,1870 23188,189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998.1813">20369 399 1378 0,'5'-12'30'0,"-1"4"6"0,-4 0 2 0,5-4 2 0,4-4-32 0,5 4-8 0,-5-1 0 0,14 1 0 16,-10 0 68-16,5 4 13 0,-4 4 3 0,4 0 0 15,5-4-23-15,0 8-4 0,-5 4-1 0,5 8 0 16,0 0-38-16,-5 8-8 0,5 5-2 0,-1 7 0 15,-3 5 26-15,-6 3 5 0,1 5 1 0,-5 7 0 16,-4-3-20-16,-1-1-3 0,-4 5-1 0,0-1 0 16,-4 1 3-16,-6-4 0 0,6-5 0 0,-1-7 0 15,1-5 8-15,-1-4 1 0,1-7 1 0,-1-1 0 16,1-4-1-16,4-8-1 0,0-8 0 0,0 0 0 16,0 0 17-16,0 0 4 0,0-12 1 0,0-4 0 15,0-4-4-15,4-1-1 0,1-11 0 0,4-5 0 16,-5 1-28-16,5-4-7 0,1-5-1 0,3-4 0 15,1-3-8-15,4 3 8 0,0-3-8 0,5-1 8 0,9 0-8 16,-5 5-11-16,10-1 3 0,-5 13 0 0,4 4 8 16,0 7 0-16,-4 1 0 0,0 8 0 0,-5 4 0 15,5 8 8-15,-4 0-8 0,-1 12 0 0,-9 8 0 0,0 8-8 16,1 4 0-16,-1 5 0 0,-5 3 8 0,1 5 0 16,-5 3 0-16,0-3 0 0,0-5 0 0,1 5 0 15,-6-5 0-15,1 0 0 0,-1 1 0 0,5-5 0 16,-4-3 0-16,-1-5 0 0,1-4 0 0,-1 0 0 15,1-8 0-15,0 1 0 0,-1-1 0 0,-4-12 0 16,0 0 0-16,0 0 0 0,0 0 0 0,5-8 11 16,4-4-3-16,-5-1 0 0,1 1-8 0,-1-4 0 15,1 0 0-15,-5-8 0 0,5-1 0 0,-5 1 8 0,4-8-8 16,1-1 8-16,-1 1-8 0,5 0 0 0,0-1 0 16,5 1 0-16,0 3 0 0,-1 1-9 0,10 8 9 15,-5 0 0-15,-4-1 0 0,4 13-8 0,0 0 8 0,1 4 0 16,-6 8 0-16,6 8 0 0,-6 1 0 0,5 3 0 15,-4 8 0-15,0 0-10 0,-5 5 10 0,5-1-8 16,-5 0 8-16,4 1-8 0,-8-1 8 0,-1 4-8 16,5 1 8-16,1-5 0 0,3 4 0 0,-4-3-802 15,0-5-163-15</inkml:trace>
          <inkml:trace contextRef="#ctx0" brushRef="#br0" timeOffset="9357.1841">22623 549 1670 0,'0'-8'148'0,"-5"-4"-118"15,5 4-30-15,0-4 0 0,-4 0 85 0,4-1 11 16,0 5 3-16,-5 0 0 0,1 0-31 0,-5 0-5 16,0 4-2-16,-1 0 0 0,10 4-26 0,0 0-6 15,-13 0-1-15,-5 4 0 0,-1 4 9 0,1 4 2 16,-5 4 0-16,1 5 0 0,-10 3-39 0,4 4 0 15,1 5-12-15,0 3 4 0,-1-4 16 0,6 5 3 16,4-1 1-16,-1-7 0 0,6-1-4 0,-1-4 0 16,5 0 0-16,4-7 0 0,1-1 0 0,4-8 0 0,0-8 0 15,0 0 0-15,9-4 5 0,5 0 1 0,4-4 0 16,0-4 0-16,0-5-14 0,5-3 0 0,4 0 0 0,1 0 0 16,-6-1 20-16,1-3 7 0,0-4 1 0,0 8 1 15,-1-1-29-15,-3 5 0 0,-1 0 0 0,5 4 0 31,-5 4-17-31,-5 0-10 0,-8 4-1 0,-5 4-1 0,14 0 29 0,-14 0 0 0,0 0 0 0,9 12 0 32,0 0-80-32,-5 0-11 0,1 0-1 0,0 4-972 0</inkml:trace>
          <inkml:trace contextRef="#ctx0" brushRef="#br0" timeOffset="9591.5013">22864 181 1792 0,'0'0'40'0,"9"0"8"0,5-4 1 0,0-4 1 0,8-4-40 0,6 4-10 16,4-1 0-16,9 1 0 0,0-4 63 0,4-4 10 16,5 4 3-16,0-8 0 0,5 3-34 0,0 1-6 15,-1 0-2-15,5 0 0 0,5 0 24 0,-5 4 5 16,5-5 1-16,-9 1 0 15,-5 0-205-15,-5 4-41 0,-8 0-8 0,-5 0-693 0</inkml:trace>
          <inkml:trace contextRef="#ctx0" brushRef="#br0" timeOffset="9794.5919">23538-714 1497 0,'0'0'32'0,"0"0"8"0,0 0 0 0,5 9 4 0,4 3-36 0,0 4-8 0,0 8 0 0,0 9 0 16,-4 11 100-16,-1 5 19 0,1 3 3 0,-1-3 1 16,-4 3-43-16,0 5-9 0,-4 0-2 0,-1 3 0 15,5 9 23-15,-4-4 4 0,-1 0 0 0,1 24 1 16,-1-12-53-16,-4 0-10 0,4-9-2 0,-4 1-1 16,0-4-97-16,0-4-19 0,-5-1-4 0,1-3-999 15</inkml:trace>
          <inkml:trace contextRef="#ctx0" brushRef="#br0" timeOffset="10091.3849">23898 501 2120 0,'0'0'47'0,"0"16"9"0,0 4 3 0,0 4 0 0,18 1-47 0,-4 3-12 16,-14 4 0-16,4-3 0 0,-4-1 48 0,5 0 8 15,-5-3 2-15,-9-1 0 0,0-4-26 0,-1 0-6 16,-8-4-1-16,9-3 0 16,5-5 8-16,-1 0 2 0,5-8 0 0,0 0 0 0,0 0-5 0,0 0-1 15,14-4 0-15,-5-4 0 0,9-4-29 0,-4-5 0 0,4 1 0 16,5 0 0-16,-10-4 57 0,5 4 6 0,-4-9 1 16,0 5 0-16,4 4-48 0,-4 0-8 0,-5-5-8 0,4 5 9 15,1 0-9-15,0 0 0 0,-1 4 0 16,6 0 8-16,-6-1-8 0,1 1-9 0,0 0 9 0,-1 4-13 31,1 0-196-31,-5 0-39 0</inkml:trace>
          <inkml:trace contextRef="#ctx0" brushRef="#br0" timeOffset="10231.9782">24585 626 2188 0,'18'16'48'0,"-13"-8"11"0,-10 0 1 0,1 13 1 15,-1-1-49-15,5 0-12 16,0 0 0-16,5 1 0 0,-1-1 47 0,1 0 6 0,0-4 2 0,4-4-737 16,-5 5-147-16</inkml:trace>
          <inkml:trace contextRef="#ctx0" brushRef="#br0" timeOffset="10372.5662">24908 161 1555 0,'0'0'68'0,"10"-8"16"0,-10-5-68 0,0 13-16 16,0 0 0-16,0 0-457 15,0 0-95-15</inkml:trace>
        </inkml:traceGroup>
        <inkml:traceGroup>
          <inkml:annotationXML>
            <emma:emma xmlns:emma="http://www.w3.org/2003/04/emma" version="1.0">
              <emma:interpretation id="{54DF8957-DD81-4ABE-9256-340565FF67A8}" emma:medium="tactile" emma:mode="ink">
                <msink:context xmlns:msink="http://schemas.microsoft.com/ink/2010/main" type="inkWord" rotatedBoundingBox="28347,1111 28753,1109 28757,1617 28350,1620"/>
              </emma:interpretation>
              <emma:one-of disjunction-type="recognition" id="oneOf5">
                <emma:interpretation id="interp5" emma:lang="" emma:confidence="0">
                  <emma:literal>/</emma:literal>
                </emma:interpretation>
                <emma:interpretation id="interp6" emma:lang="" emma:confidence="0">
                  <emma:literal>'</emma:literal>
                </emma:interpretation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I</emma:literal>
                </emma:interpretation>
                <emma:interpretation id="interp9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10622.5278">25532 274 1670 0,'23'16'74'0,"-23"-16"15"0,0 12-71 0,9 9-18 0,5 7 0 0,-5 0 0 15,5 5 119-15,-1 3 20 0,-4-4 4 0,14 1 1 16,4-1-64-16,1 0-13 0,-10 1-3 0,5-5 0 15,9 1 0-15,-5-5 0 0,-9-4 0 0,5 0 0 0,0 0-51 16,4-7-13-16,-13-1 0 0,-14-12 0 16,0 0-154-16,0 0-34 0,22 4-6 0,-8-8-2 0</inkml:trace>
        </inkml:traceGroup>
        <inkml:traceGroup>
          <inkml:annotationXML>
            <emma:emma xmlns:emma="http://www.w3.org/2003/04/emma" version="1.0">
              <emma:interpretation id="{86218CE9-85AB-452C-BD1B-8B5134367F3D}" emma:medium="tactile" emma:mode="ink">
                <msink:context xmlns:msink="http://schemas.microsoft.com/ink/2010/main" type="inkWord" rotatedBoundingBox="28035,936 29066,929 29073,1926 28042,1933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0841.2106">26252 100 2170 0,'-19'-4'48'0,"19"4"9"0,5-4 3 0,-5 4 1 0,-14 12-49 0,-13 4-12 16,0 8 0-16,-5 9 0 0,-9-1 53 0,4 9 8 15,-4 3 2-15,-4 1 0 0,13 7 5 0,-14-7 2 16,5-1 0-16,-4 5 0 0,4-1-34 0,0-3-6 16,0 0-2-16,-5 3 0 0,1-3 7 0,-1-1 1 15,5-3 0-15,-9-1 0 16,5-4-80-16,8-3-16 0,10-5-4 0,0 5 0 15,-1-9-51-15,1 0-10 0,4-8-3 0,5 0-921 0</inkml:trace>
        </inkml:traceGroup>
      </inkml:traceGroup>
    </inkml:traceGroup>
    <inkml:traceGroup>
      <inkml:annotationXML>
        <emma:emma xmlns:emma="http://www.w3.org/2003/04/emma" version="1.0">
          <emma:interpretation id="{11E8FB35-5F2D-49A3-BF95-273D14815AB9}" emma:medium="tactile" emma:mode="ink">
            <msink:context xmlns:msink="http://schemas.microsoft.com/ink/2010/main" type="paragraph" rotatedBoundingBox="7019,5722 13417,5208 13625,7806 7227,83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1DBE439-4A29-4503-8B0A-256F2A0E45E8}" emma:medium="tactile" emma:mode="ink">
              <msink:context xmlns:msink="http://schemas.microsoft.com/ink/2010/main" type="line" rotatedBoundingBox="7019,5722 13417,5208 13625,7806 7227,8319"/>
            </emma:interpretation>
          </emma:emma>
        </inkml:annotationXML>
        <inkml:traceGroup>
          <inkml:annotationXML>
            <emma:emma xmlns:emma="http://www.w3.org/2003/04/emma" version="1.0">
              <emma:interpretation id="{BEE85FC0-6092-4191-A029-4211CF4AD9E7}" emma:medium="tactile" emma:mode="ink">
                <msink:context xmlns:msink="http://schemas.microsoft.com/ink/2010/main" type="inkWord" rotatedBoundingBox="7118,6958 7869,6898 7895,7228 7144,7289">
                  <msink:destinationLink direction="with" ref="{2A8C04C9-7EE6-42B9-B639-C8467CED6B80}"/>
                </msink:context>
              </emma:interpretation>
            </emma:emma>
          </inkml:annotationXML>
          <inkml:trace contextRef="#ctx0" brushRef="#br0" timeOffset="14949.849">4334 6223 806 0,'-13'0'36'0,"13"0"7"0,-5-4-35 0,0 0-8 0,5 4 0 16,0 0 0-16,0 0 161 0,0 0 31 0,5-8 5 0,0-4 2 15,4 0-92-15,0-1-19 0,4 1-3 0,6 4-1 16,3-4-40-16,1 4-9 0,5-4-2 0,3 4 0 16,-3 4-12-16,4 0-2 0,-5 4-1 0,5-4 0 15,0 4-3-15,-1 4-1 0,1 0 0 0,-4 0 0 0,-1-4-14 16,5 0 8-16,-5 0-8 0,5 0 0 0,-9 4 11 0,0-4-11 16,-1 0 12-16,-3 0-12 0,3 0 8 0,-8-4-8 15,0 4 0-15,-1 0 0 0,6-4-9 0,-6 4-9 16,1 0-2-16,-1 0 0 15,1 0-113-15,-14 0-23 0</inkml:trace>
          <inkml:trace contextRef="#ctx0" brushRef="#br0" timeOffset="15183.9484">4421 6417 1364 0,'0'0'60'0,"0"0"13"0,0 0-58 0,0 0-15 0,0 0 0 0,0 0 0 16,0 0 82-16,9 0 14 0,-5-4 2 0,10 4 1 15,0 4 0-15,4-4 0 0,0-4 0 0,5 4 0 16,4-4-34-16,5 0-6 0,0 4-2 0,0 0 0 16,4-8-35-16,1 8-7 0,4-4-2 0,4 0 0 15,-8 4-32-15,4 4-6 16,-5-4-2-16,5 4-647 0,5-4-130 0</inkml:trace>
        </inkml:traceGroup>
        <inkml:traceGroup>
          <inkml:annotationXML>
            <emma:emma xmlns:emma="http://www.w3.org/2003/04/emma" version="1.0">
              <emma:interpretation id="{884BD8FF-52F5-4448-BAE5-54D04EC7B2A4}" emma:medium="tactile" emma:mode="ink">
                <msink:context xmlns:msink="http://schemas.microsoft.com/ink/2010/main" type="inkWord" rotatedBoundingBox="8907,5570 13417,5208 13625,7806 9116,816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7105.4125">9529 5936 2264 0,'0'0'100'0,"0"0"21"0,5-4-97 0,4 4-24 0,-9 0 0 0,4 4 0 16,5 0-13-16,-4-4-8 0,-5 0-2 0,4 8-961 16</inkml:trace>
          <inkml:trace contextRef="#ctx0" brushRef="#br0" timeOffset="17589.6687">7722 4722 1360 0,'0'0'60'0,"-10"0"13"0,-3 0-58 0,4 0-15 0,9 0 0 0,0 0 0 16,0 0 104-16,0 0 19 0,0 0 3 0,0 0 1 15,0 0-49-15,18 4-10 0,0 0-1 0,9 4-1 16,10 0-27-16,4 0-6 0,4 0-1 0,10-8 0 16,9 0 12-16,-1 0 3 0,6-4 0 0,-1 0 0 15,9-4-7-15,1 0 0 0,-1 0-1 0,1 0 0 0,-1 4-23 16,-9 4-4-16,-8 0 0 0,-1 0-1 0,-9 4-23 0,0 4-5 15,4-4-1-15,-3 4 0 16,-1 0-154-16,4-4-30 0</inkml:trace>
          <inkml:trace contextRef="#ctx0" brushRef="#br0" timeOffset="15730.8855">7002 5074 1209 0,'-18'-21'53'0,"9"9"12"0,0 0-52 0,0 0-13 0,-5-4 0 0,0-4 0 15,1 3 116-15,-1 1 21 0,-4 0 4 0,4 0 1 16,-4 0-60-16,4 3-12 0,1 5-2 0,-6 4-1 15,6-4-32-15,-5 4-7 0,4 4 0 0,-4 4-1 16,4 0-16-16,-4 8-3 0,4 5-8 0,-4 3 12 16,-5 12-3-16,0 5-1 0,-4 15 0 0,0 9 0 0,-1 8 26 0,1 4 5 15,-5 12 1-15,5 0 0 0,4 0 18 0,0 8 4 16,1 0 1-16,-1 8 0 0,-4-4-30 16,4-8-5-16,9 0-2 0,-4 8 0 0,0-4-7 0,9-4-2 15,0-8 0-15,4 0 0 0,0-8-17 0,5-4 8 16,10-4-8-16,-1-13 0 15,4-3 0-15,1-5 0 0,4 1-12 0,9-5 3 16,1-3-49-16,4-1-10 0,0-12-1 0,22 5-1 16,-4-21-129-16,5-8-25 0,4-8-6 0</inkml:trace>
          <inkml:trace contextRef="#ctx0" brushRef="#br0" timeOffset="16293.0536">8277 5766 691 0,'0'-25'30'0,"0"17"7"0,0-4-29 0,0-4-8 0,0 4 0 0,0 0 0 16,0-9 189-16,-5 5 37 0,5-4 7 0,-4 4 2 15,-1 0-95-15,1-1-20 0,-1 1-3 0,-4 4-1 16,5 0-36-16,-6 4-8 0,6 0-2 0,-5-4 0 16,4 4-34-16,1-1-6 0,-10-3-2 0,5 12 0 0,0-4-12 15,-5 4-2-15,5 0-1 0,-9 4 0 16,0 4-13-16,-1 1 9 0,-3 3-9 0,-6 0 8 0,1 8-8 0,-9 0 0 16,4 5 0-16,-5 3 0 0,-4 4 8 0,5 5-8 15,-5 7 12-15,5 1-4 0,-1 3 15 0,1 5 2 16,4 4 1-16,4-1 0 0,1 1-13 0,0 4-2 15,9-1-1-15,-5 5 0 0,9 0-10 0,5-9 0 16,-5 1 0-16,10-8 8 0,4-9-8 0,0-7 0 16,9-1 0-16,0-4 0 0,0-12-14 0,0 1 2 15,10-13 0-15,-1-4 0 0,0-4-1 0,5-9 0 16,4-7 0-16,5-8 0 0,0-13 13 0,4 1 0 16,-4-9 0-16,5-3-9 0,3-5 20 0,1 0 4 15,-9-7 1-15,5-1 0 0,-10-4-16 0,0 0-13 16,1-8 2-16,-6 9 1 0,-3-1 10 0,3 8 8 15,-3 0-8-15,-1 13 11 0,-4 7 17 0,-5 13 4 16,-5 8 1-16,5 4 0 0,0 8 7 0,-9 8 2 0,0 0 0 16,5 8 0-16,-1 12-25 0,1 4-5 0,-5 13 0 15,0 3-1-15,5 5-11 0,-5 7 0 0,0 1 0 16,4 3 8-16,-4 1-8 0,5-4 0 0,4 3 0 0,0 1-11 16,0 4-108-1,0-1-21-15,9 1-5 0</inkml:trace>
          <inkml:trace contextRef="#ctx0" brushRef="#br0" timeOffset="16558.6254">8933 6324 1735 0,'0'0'76'0,"-5"8"17"0,5-4-74 0,0-4-19 16,0 0 0-16,-5 12 0 0,1 1 94 0,-1 3 15 16,5 0 3-16,-4 12 1 0,-1 1-33 0,1 3-8 15,4 0 0-15,0 5-1 0,0-9-31 0,0 4-5 16,4 1-2-16,-4 3 0 0,5-3-33 0,-1-1 0 16,5-4 0-16,-4-7 0 15,-5-1-149-15,5-8-34 0,-1 0-6 0,-4-12-2 0</inkml:trace>
          <inkml:trace contextRef="#ctx0" brushRef="#br0" timeOffset="16667.9769">9060 5685 2289 0,'0'0'50'0,"0"-8"10"0,-4 0 3 0,4 8 2 0,-5-4-52 0,5 4-13 0,0 0 0 0,0 0-676 15,0 0-137-15</inkml:trace>
          <inkml:trace contextRef="#ctx0" brushRef="#br0" timeOffset="16964.7815">9465 6458 1216 0,'0'0'54'0,"0"0"11"0,0 0-52 0,9-8-13 15,-4 4 0-15,4-5 0 0,0-3 113 0,0-4 20 16,-4 4 4-16,4-4 1 0,0 0-37 0,5-1-7 16,-5 1-2-16,0 4 0 0,5 0-8 0,-5 4-3 15,0 0 0-15,0 4 0 0,0 12-19 0,0 4-4 16,5 0-1-16,-5 12 0 0,0 9-13 0,0 3-2 16,0 9-1-16,-4 3 0 0,-5 5-8 0,0-1-1 15,0 5-1-15,0-4 0 0,-5-9-12 0,1 5-3 16,-1-5 0-16,-4-3 0 0,0-1-8 0,4-3-8 15,-4-9 9-15,0 0-9 16,0-7-83-16,0-9-22 0,0-12-5 0,-5 0-1058 0</inkml:trace>
          <inkml:trace contextRef="#ctx0" brushRef="#br0" timeOffset="18526.9516">10189 4572 691 0,'0'0'61'0,"-4"-8"-49"0,-1 0-12 0,-4-4 0 16,4-1 99-16,1 5 17 0,-1-4 3 0,1 0 1 15,4 0-20-15,0 0-4 0,-5 0-1 0,10 3 0 16,-5-3-25-16,0 0-5 0,0 4-1 0,4 0 0 0,1 4-6 0,-5 4-2 15,0 0 0-15,0 0 0 0,4-4-14 0,10 8-3 16,0 4-1-16,-1 0 0 0,1 8-10 0,4 5-1 16,5-5-1-16,0 12 0 0,0 4 12 0,8 5 2 15,1-1 1-15,0 5 0 0,5 7 12 0,-6 9 3 16,-3 8 0-16,4 12 0 0,0 4-24 0,-1 8-4 16,-3 4 0-16,-6 12-1 0,1-4 18 0,-5 0 4 15,-4 4 1-15,-5 5 0 0,-4-13-23 0,-1-4-5 16,1-8-1-16,-10-20 0 0,1-1 10 0,4 5 1 15,-5-4 1-15,1 0 0 0,-1-5-33 0,1-7 0 16,-6 0 0-16,-3 7 0 0,-1-11 0 0,0-9 0 16,1-3 0-16,-1-9 0 0,-4-4 0 0,4-7 0 15,-4-1 0-15,-5-4 0 16,1-4-25-16,3 0-9 0,-3-4-2 0,3 0 0 16,1 0-100-16,0 0-21 0,0 0-4 0</inkml:trace>
        </inkml:traceGroup>
      </inkml:traceGroup>
    </inkml:traceGroup>
    <inkml:traceGroup>
      <inkml:annotationXML>
        <emma:emma xmlns:emma="http://www.w3.org/2003/04/emma" version="1.0">
          <emma:interpretation id="{8FCA71F7-4FCB-4FDE-B281-973E5EE147FE}" emma:medium="tactile" emma:mode="ink">
            <msink:context xmlns:msink="http://schemas.microsoft.com/ink/2010/main" type="paragraph" rotatedBoundingBox="14347,8414 30177,6831 30357,8634 14527,1021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A186BF1-4AC8-42A1-9A66-EA5EF84D12E1}" emma:medium="tactile" emma:mode="ink">
              <msink:context xmlns:msink="http://schemas.microsoft.com/ink/2010/main" type="inkBullet" rotatedBoundingBox="14520,10141 14607,10132 14615,10209 14527,10217"/>
            </emma:interpretation>
            <emma:one-of disjunction-type="recognition" id="oneOf8">
              <emma:interpretation id="interp12" emma:lang="" emma:confidence="0">
                <emma:literal>•</emma:literal>
              </emma:interpretation>
            </emma:one-of>
          </emma:emma>
        </inkml:annotationXML>
        <inkml:trace contextRef="#ctx0" brushRef="#br0" timeOffset="30071.1278">15202 8117 1436 0,'0'0'32'0,"0"0"6"0,9 0 2 0,0-4 0 0,5 4-32 0,-1 0-8 0,1-8 0 0,-5-4 0 16,5 0 54-16,4-5 10 0,-4 1 1 0,4 0 1 16,0-8-42-16,0-1-9 0,-4 1-2 0,0-4 0 15,-1-1-13-15,-4 1 0 0,0-8 0 0,-4 3 0 16,0-3 19-16,-5 0 1 0,4-1 0 0,-4 1 0 16,0 3-3-16,0 1 0 0,-4 0 0 0,4 3 0 15,0 1 30-15,-5 8 5 0,5-1 2 0,0 5 0 0,-5 4-16 0,1 4-3 16,-1-4-1-16,5 4 0 0,-4 0-8 0,4 8-2 15,-9 0 0-15,9 0 0 0,-9 8-12 0,0 0-4 16,-1 8 0-16,1 4 0 0,-4 5-8 0,-1 3 0 16,5 8 0-16,0 9 0 0,-5 7 0 0,5 5 0 15,0 0 10-15,0 3-10 0,0 9 20 0,4-4-4 16,-4-4 0-16,4 3 0 0,1-3 7 0,4 4 1 16,0-4 0-16,0-1 0 0,0-3-10 0,0 0-2 15,0-5 0-15,0-3 0 0,-5-5-26 0,5-3-6 16,-4-1 0-16,-1-3-1 15,5-5-121-15,-4-4-24 0,-1-3-5 0,-4-5-1 0</inkml:trace>
      </inkml:traceGroup>
      <inkml:traceGroup>
        <inkml:annotationXML>
          <emma:emma xmlns:emma="http://www.w3.org/2003/04/emma" version="1.0">
            <emma:interpretation id="{378EBDCC-2A1F-4FD3-B552-045601CA137A}" emma:medium="tactile" emma:mode="ink">
              <msink:context xmlns:msink="http://schemas.microsoft.com/ink/2010/main" type="line" rotatedBoundingBox="16008,8248 30177,6831 30335,8408 16166,9825"/>
            </emma:interpretation>
          </emma:emma>
        </inkml:annotationXML>
        <inkml:traceGroup>
          <inkml:annotationXML>
            <emma:emma xmlns:emma="http://www.w3.org/2003/04/emma" version="1.0">
              <emma:interpretation id="{102B45B6-6BEB-4FA4-A547-30FE04681106}" emma:medium="tactile" emma:mode="ink">
                <msink:context xmlns:msink="http://schemas.microsoft.com/ink/2010/main" type="inkWord" rotatedBoundingBox="16103,9199 16253,9184 16313,9786 16164,980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9524.5676">14737 8145 2246 0,'0'0'200'0,"0"0"-160"0,0 0-32 0,0 0-8 16,0 0 36-16,0 12 7 0,-4 5 1 0,4 3 0 15,0 4-28-15,0 0-6 0,-5 9-1 0,5-5 0 16,-4 0-9-16,4 5-17 0,4-5 4 0,1 5 1 16,-5-5-126-16,4 0-25 0,-4-4-5 0</inkml:trace>
        </inkml:traceGroup>
        <inkml:traceGroup>
          <inkml:annotationXML>
            <emma:emma xmlns:emma="http://www.w3.org/2003/04/emma" version="1.0">
              <emma:interpretation id="{8F918027-221C-4300-ADB7-FB88E2D523AD}" emma:medium="tactile" emma:mode="ink">
                <msink:context xmlns:msink="http://schemas.microsoft.com/ink/2010/main" type="inkWord" rotatedBoundingBox="17449,8316 18243,8236 18380,9604 17586,9683"/>
              </emma:interpretation>
            </emma:emma>
          </inkml:annotationXML>
          <inkml:trace contextRef="#ctx0" brushRef="#br0" timeOffset="29696.1726">14860 7805 1497 0,'-22'-48'66'0,"17"24"14"0,1-5-64 0,-6 1-16 16,6 0 0-16,-1 3 0 0,-4 1 137 0,5 4 24 15,-1 8 5-15,1 3 1 0,4 9-127 0,0 0-26 16,0 0-5-16,4 13-635 15,1 3-127-15</inkml:trace>
          <inkml:trace contextRef="#ctx0" brushRef="#br0" timeOffset="30242.9346">15165 8453 1324 0,'0'0'118'0,"-4"-8"-94"0,4-4-24 0,0 4 0 16,0-1 146-16,4 1 25 0,-4-8 5 0,5 8 0 15,0 4-93-15,4-4-19 0,-9 8-4 0,9 0-1 16,0-4-59-16,5 4-12 0,-1 0-3 0,1 0 0 31,4 0-61-31,0 0-12 0,0-4-2 0,5 4-762 0</inkml:trace>
          <inkml:trace contextRef="#ctx0" brushRef="#br0" timeOffset="29290.0132">13322 8364 403 0,'0'0'17'0,"0"0"5"0,9-4-22 0,4 0 0 16,1 4 0-16,-5 8 0 0,5 0 284 0,-5 4 52 15,4-4 10-15,1 12 2 0,0 1-212 0,-5 7-44 16,0 4-8-16,-4-3-1 0,-1 3-18 0,1 4-3 16,-5-3-1-16,0 3 0 0,-5-3-33 0,1 3-8 15,4-4 0-15,-10 1-1 0,-3-1-29 0,-1 1-6 16,0-9 0-16,1 4-1 16,-5 0-151-16,-5-3-29 0</inkml:trace>
          <inkml:trace contextRef="#ctx0" brushRef="#br0" timeOffset="30602.2144">17301 7975 864 0,'0'0'76'0,"0"-12"-60"0,0 4-16 0,0 0 0 15,0 8 252-15,0 0 48 0,13-8 10 0,1 4 2 16,-5-4-223-16,14 0-44 0,4 0-9 0,1 4-1 16,3-5-35-16,1 1-12 0,0 4 0 0,5-8 0 31,8 0-37-31,-4 4-7 0,-9 4-2 0,0 0 0 15,0-4-14-15,0 0-2 0,-10 4-1 0,1-5 0 16,-5 5 20-16,0 0 4 0,1 0 1 0,-6-4-390 0,-4 4-79 0</inkml:trace>
        </inkml:traceGroup>
        <inkml:traceGroup>
          <inkml:annotationXML>
            <emma:emma xmlns:emma="http://www.w3.org/2003/04/emma" version="1.0">
              <emma:interpretation id="{F92E69E4-794E-4976-98B6-4797F51E16B6}" emma:medium="tactile" emma:mode="ink">
                <msink:context xmlns:msink="http://schemas.microsoft.com/ink/2010/main" type="inkWord" rotatedBoundingBox="20019,7847 22249,7624 22389,9028 20159,925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0867.7644">17578 7376 1555 0,'0'0'138'15,"5"-4"-110"-15,-10-4-28 0,5 8 0 0,-4-8 56 0,4 8 7 16,0 0 1-16,0 0 0 0,-9 8 2 0,9 8 1 16,9 5 0-16,-9 3 0 0,-5 8-47 0,5 9-10 15,5 7-2-15,-5 5 0 0,0 0 7 0,-5 3 1 16,-8 5 0-16,8 4 0 0,5-5-7 0,-4 1-1 15,-10-8 0-15,0 3 0 0,5-7-17 0,0 4-4 16,-5-5-1-16,1-3 0 16,-5-1-53-16,-1-11-10 0,10-5-3 0,-4-8-492 0,-1 4-98 15</inkml:trace>
          <inkml:trace contextRef="#ctx0" brushRef="#br0" timeOffset="31758.1833">18120 6960 1792 0,'0'0'80'0,"5"-13"16"0,4 1-77 0,0 4-19 0,-4-4 0 0,-5 12 0 0,0 0 43 16,0 0 5-16,13 4 0 0,1 4 1 15,-5 12-26-15,0 5-6 0,-4 11-1 0,4 5 0 16,-9 7-16-16,0 5 0 0,-5-1-8 0,1 5 8 0,-1 0 0 0,1 7 8 16,-6-3 1-16,6 4 0 0,-10 0-9 0,1-1 0 15,8-7 9-15,-9 0-9 0,5-1 8 0,-4 1-8 16,3-12 8-16,-3-1-8 0,-1 1 0 0,0-9 0 16,-4-4 0-16,0-3 8 0,4-9-16 0,1-4-4 15,-1 0 0-15,0-8 0 0,5 0 12 0,0-8 0 16,5 0 8-16,-5-4-8 0,-1-8 30 0,6 0 2 15,4 0 0-15,0-4 0 0,0-4-9 0,4 3-2 16,6-3 0-16,-6 4 0 0,5 4-21 0,-4 0 0 16,4 8 0-16,-5-4 8 0,-4 8-8 0,14 0 0 15,-5-4 0-15,0 4 0 0,5 8 0 0,0 0-13 0,-1 0 5 16,1 4 8-16,0-4-10 0,4 4 10 0,-5-4 0 0,6-4-9 16,-1 4-10-16,0-4-1 0,5 0-1 15,0-4 0-15,-1-4 5 0,6 0 2 0,-6 0 0 16,6-4 0-16,-1-4 14 0,-4-4 0 0,4 0 12 0,-4 0-12 15,0-9 28-15,-5 5-2 0,5 0 0 0,-5-4 0 16,-4-5-10-16,4 5-3 0,-5-4 0 0,1 3 0 16,0-3-13-16,-5 4 0 0,0-5 0 0,0 9 0 15,-4 4 0-15,-5 0 0 0,4 8 0 0,-4 8 0 16,0 0 10-16,0 0-1 0,0 0 0 0,-9 4 0 16,-5 12-9-16,1 4 0 0,-1 0 0 0,0 5 0 15,-4-1 0-15,0 4 0 0,4 1 0 0,1-1 0 16,4-4 0-16,-1 0 0 0,6-3 0 0,4-1 0 0,-5-8 0 0,5 0-12 15,0 4 4-15,0-16 8 0,0 0-15 0,9 9 5 16,-9-9 1-16,14 4 0 0,0-4 0 0,-1 0 0 16,1-4 0-16,4-1 0 0,1-3 9 0,-1 4 0 15,0 4 0-15,5-4 0 0,-1-4 0 0,1 0 0 16,0 4 0-16,0-4 0 0,4 0 0 0,-4 4-10 16,0 4 10-16,-5-4-10 0,5 4 10 0,-10-4 0 15,5 4 0-15,-4 0-8 0,0-8 8 0,-5 8 0 16,-9 0 0-16,14-4 0 0,-5 8 0 0,4-4 0 15,-4 0 0-15,-9 0 0 0,10-4 0 0,-1 0 0 16,4-5 0-16,-4 5 0 0,-4 0 0 0,4-4 0 16,0 0 0-16,0 0 0 0,5 4 0 0,-5-4 0 15,0 0 0-15,0 0 0 0,5 0 0 0,-5 0 0 16,0-1 0-16,0 1 8 0,0 0-8 0,5 4 0 0,-9-4 0 16,4 4 0-16,-5 0 0 0,-4 4 0 0,0 0 0 15,0 0 0-15,0 0 0 0,9 8 0 0,-4 0 0 0,-1 4 0 16,-4 5 0-16,0 3 14 0,-4 4-3 0,4 4-1 15,-9 1 2-15,4-1 1 0,5 4 0 0,-4-3 0 16,-1-5-1-16,5 0-1 0,0-3 0 0,5-1 0 31,-1 0-38-31,1 0-7 0,4-4-2 0,4-3 0 16,-3-5-151-16,3 0-30 0,28 0-7 0,-13-16 0 0</inkml:trace>
          <inkml:trace contextRef="#ctx0" brushRef="#br0" timeOffset="32617.3589">19126 8097 748 0,'0'0'67'0,"0"0"-54"16,-4 4-13-16,4-4 0 0,-9 0 119 0,9 0 21 16,0 0 4-16,0 0 0 0,0 0-75 0,0 0-15 15,0 0-3-15,0 0-1 0,0 0-30 0,0 0-7 16,0 0-1-16,0 0 0 0,18 4 13 0,0 0 3 16,0-4 0-16,5 0 0 0,0-4-4 0,4-4 0 0,-4 0 0 0,0 4 0 15,0-5-2-15,-1-3-1 0,1 0 0 0,-5 0 0 16,0 4 4-16,1-4 1 0,-6-4 0 0,6-1 0 15,-6 1 10-15,1 0 1 0,0 4 1 0,-1-4 0 16,1 0-26-16,-5-1-4 0,0-3-8 0,-4 4 11 16,-1 0-2-16,-4 4 0 0,0-1 0 0,0 5 0 15,0 8 7-15,0-4 0 0,-4-4 1 0,-1 4 0 16,5 4-5-16,-9 0-2 0,0 4 0 0,0 0 0 16,-5 4-1-16,5 0 0 0,-5 9 0 0,5 3 0 15,-4-8 12-15,-1 4 3 0,0 4 0 0,1 1 0 16,3-1-10-16,-3 0-2 0,8 0 0 0,-4 5 0 15,5-9-12-15,4 4 0 0,-5 0 0 0,10-3 0 16,-1 3 0-16,1-4-16 0,4-4 3 0,4 0-662 16,6 0-132-16</inkml:trace>
          <inkml:trace contextRef="#ctx0" brushRef="#br0" timeOffset="33039.1363">20779 7469 2206 0,'0'0'98'0,"0"0"20"0,0 0-94 0,0 0-24 16,0 0 0-16,0 0 0 0,-9 17 25 0,0 3 1 0,0 4 0 15,-5 9 0-15,0-1-18 0,-4 8-8 16,5 1 0-16,-6 7 8 0,1-7-8 0,0 3 0 0,4-3 0 15,5-5 0-15,5-3-9 0,-5-5-4 0,-1-8-1 0,6 0 0 16,-1-3-2-16,1-9-1 0,4-8 0 0,0 0 0 16,0 0 17-16,0 0 11 0,0 0-2 0,9-8 0 15,0-4 11-15,0-5 1 0,0 1 1 0,5-4 0 16,4 0-12-16,0-5-2 0,5-3-8 0,0 4 12 16,4-5-12-16,5 1 0 0,0 0 0 0,4-5 0 15,1 9-16-15,-1 4 3 0,5 4 1 0,-9 4 0 16,0 3 12-16,0 1 0 0,-10 8-10 0,1 0 10 15,0 8 0-15,-5 5 12 0,-9-1-2 0,5 0 0 16,-5 4-2-16,-4-4 0 0,-5 4 0 0,-5 5 0 0,1-5 7 16,-6 0 1-16,1 0 0 0,0 0 0 15,-4-3-2-15,3-1 0 0,-3 0 0 0,-5 0 0 0,4-4-14 16,-9 0 0-16,0 0-9 0,1 0 9 16,-6 0-141-16,-4-4-23 15,1 1-4-15</inkml:trace>
        </inkml:traceGroup>
        <inkml:traceGroup>
          <inkml:annotationXML>
            <emma:emma xmlns:emma="http://www.w3.org/2003/04/emma" version="1.0">
              <emma:interpretation id="{12B1166B-2EDF-41D6-948D-48DF92C03BBB}" emma:medium="tactile" emma:mode="ink">
                <msink:context xmlns:msink="http://schemas.microsoft.com/ink/2010/main" type="inkWord" rotatedBoundingBox="23277,7681 23893,7619 24010,8788 23394,885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3179.7247">20811 6814 1670 0,'0'0'148'0,"0"0"-118"16,9-4-30-16,5 0 0 0,-1 8 34 0,6 4 1 0,3 0 0 15,1 8-551-15,4 0-111 0</inkml:trace>
          <inkml:trace contextRef="#ctx0" brushRef="#br0" timeOffset="33695.2313">22113 7599 1094 0,'0'0'48'0,"0"0"11"0,0 0-47 0,0 0-12 15,0 0 0-15,0 8 0 0,0 4 116 0,0-12 22 16,0 0 4-16,9 8 1 0,0 0-95 0,5-4-18 16,0-4-4-16,4 0-1 0,0-4-25 0,0 4-16 15,5-4 3-15,0-4 0 0,4-8-3 0,0 4 0 16,5-8 0-16,0-1 0 0,-5 1 16 0,1 0 16 16,-1 0-3-16,0-5-1 0,-4 1 24 0,-5 4 4 15,1-4 0-15,-1-1 1 0,-5 5 4 0,1-4 1 16,-5 4 0-16,-9 3 0 0,0 1 15 0,0 4 3 15,0 0 1-15,-4 4 0 0,-1-4-17 0,-9 12-4 0,1 0-1 16,-1 0 0-16,-4 8-24 0,-5 4-5 0,0 8-1 16,-4 0 0-16,-5 9-1 0,5-5-1 0,-5 8 0 0,0 1 0 15,5-1 1-15,0 1 0 0,4-1 0 0,5 0 0 16,-1 1 0-16,6 3 1 0,-6-8 0 0,10 5 0 16,0-1-13-16,0 1-15 0,9-9 3 0,-4 0 1 31,4-4-94-31,4 1-19 0,5-1-4 0,5-4-528 0,0-8-106 0</inkml:trace>
        </inkml:traceGroup>
        <inkml:traceGroup>
          <inkml:annotationXML>
            <emma:emma xmlns:emma="http://www.w3.org/2003/04/emma" version="1.0">
              <emma:interpretation id="{9A1708D8-96CF-4829-A01A-A4ED86671FA0}" emma:medium="tactile" emma:mode="ink">
                <msink:context xmlns:msink="http://schemas.microsoft.com/ink/2010/main" type="inkWord" rotatedBoundingBox="24852,7703 26798,7508 26917,8695 24971,888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4117.0055">22650 7741 806 0,'32'-21'72'0,"-14"5"-58"0,1-4-14 0,3 0 0 0,1-1 120 15,0-3 22-15,0 0 4 0,-1 4 1 16,1-1-44-16,-5 1-9 0,1 8-2 0,-6-4 0 0,1 0-8 0,-5 4-1 16,0-1-1-16,-4 1 0 0,-1 4-22 0,-4 0-5 15,0 8-1-15,0 0 0 0,0 0-21 0,-9-4-4 16,-5 0-1-16,-4 4 0 0,0 8-16 0,4 0-3 15,-8 4-1-15,-1 9 0 0,-4-1-8 0,4 8 0 16,0-4 0-16,0 5 0 0,0-1 0 0,5 0 0 16,0 1 0-16,4-1 0 0,1-4 0 0,-1-3 0 15,5-1 0-15,0 0 0 0,9-8-10 0,-5 4 10 16,5-8-13-16,0-8 5 16,9 9-17-16,1-5-3 0,3-4-1 0,1 0 0 0,-1-4 5 0,6-5 2 15,3-3 0-15,-3 0 0 0,3-4 22 0,-3-4 0 16,8-9 0-16,-4 1 0 0,-1 0 0 0,1-1 8 0,5-3 0 0,-1-4 0 15,5-5 7-15,-5-3 1 0,5-1 0 16,4-3 0-16,5-9 9 0,-4 0 3 0,-5 1 0 0,4-5 0 16,0-4-19-16,-4 4-9 0,0 1 10 0,0 3-10 15,0 4 18-15,-5 13-2 0,1 0-1 0,-6 11 0 16,-3 13 23-16,-6 4 5 0,1 4 1 0,-10 8 0 16,-4 0-23-16,5 16-4 0,0 4-1 0,-10 13 0 15,0 3-6-15,-4 9-2 0,0-1 0 0,-9 9 0 16,4 7-8-16,-4-3 0 0,-9 4 0 0,4-5 0 15,-4 1 0-15,-1 0 0 0,-3-1 0 0,3 1 0 32,1-4-48-32,0-1-12 0,-1 1-3 0,1-5-661 0,4-3-133 0</inkml:trace>
          <inkml:trace contextRef="#ctx0" brushRef="#br0" timeOffset="34664.054">23447 7619 1594 0,'9'-12'35'0,"0"0"7"0,5 4 2 0,-5-4 1 0,5 0-36 0,-1 3-9 0,1 1 0 0,0 0 0 0,-1-4 47 0,-4 4 7 16,1-4 2-16,-1 4 0 0,0 4-39 0,0-8-7 15,-9-1-2-15,0 1 0 0,-5 4 39 0,1 0 7 16,-1 0 2-16,1 0 0 0,-5 4-29 0,-1 0-6 16,1 0-1-16,-4 4 0 0,-6 0-6 0,6 4-2 15,-5 0 0-15,-1 4 0 0,6 4 16 0,-6 0 4 16,6 0 0-16,4 5 0 0,-5-5-32 0,5 0 0 15,0 0 0-15,4 0 0 0,5 0 0 0,-4 0 0 0,4 1 0 0,0-13 0 16,4 8 0-16,5 8 0 0,0-4 0 0,1 0 0 16,-1 0 0-16,4-4 0 0,-8 0 0 15,4 5 0-15,-4-5 0 0,4 8 0 0,-9 0 0 16,0-4 0-16,-5 0 12 0,1 5-3 0,-6-1-1 0,1 0 0 16,-9 0-8-16,0 0 0 0,-5 0 0 0,5 5 0 15,-5-5 0-15,0 4 0 0,-4-4 0 0,9 1 0 31,0-9-21-31,4 4-7 0,5-4 0 0,0-4-1 0,0 4 8 0,9-8 1 0,0 0 1 0,0 0 0 16,0 0 19-16,0 0-10 0,9-4 10 0,4 0-8 16,10-8 8-16,0 4-8 0,9-4 8 0,0-9-8 15,4 1 8-15,1-4-8 0,-1-5 8 0,5 1-8 16,0-8 8-16,5 3 0 0,-1-7 0 0,1 3 0 16,-5 1 0-16,0 0 11 0,4 3-3 0,-4-3 0 15,-5-1-8-15,-8 5 0 0,13 0 0 0,-14 3 0 16,-4-3 17-16,-5 12 5 0,-4-1 1 0,-5 9 0 0,0 0 27 15,-5 4 6-15,-4 8 0 0,0 0 1 0,0 0-19 0,-9 8-4 16,-9 0-1-16,0 8 0 0,-5 5-25 16,5-1-8-16,-9 8 0 0,-5-3 0 0,9 3 8 0,0 0-8 15,5 5 0-15,0-5 0 0,4-4 0 0,0 4 0 16,10 5 0-16,-1-5 0 0,10-4 0 0,-1 1-16 16,1-5 4-16,9 4 0 15,4-3-123-15,5 3-24 0,-1-8-5 0</inkml:trace>
          <inkml:trace contextRef="#ctx0" brushRef="#br0" timeOffset="35585.4603">24895 7227 1900 0,'9'-21'169'0,"-9"9"-135"0,4-4-34 0,6 0 0 16,-1 0 106-16,0 0 14 0,4 3 4 0,6 5 0 16,-1 0-49-16,5 0-10 0,-1 0-1 0,6 8-1 15,-1 0-50-15,5 0-13 0,0 4 0 0,-5 0 0 31,0 4-37-31,-4-4-13 0,4 4-2 0,-4 0-1 16,-5-4-164-16,5 9-33 0,-5-5-6 0,1 0-2 0</inkml:trace>
        </inkml:traceGroup>
        <inkml:traceGroup>
          <inkml:annotationXML>
            <emma:emma xmlns:emma="http://www.w3.org/2003/04/emma" version="1.0">
              <emma:interpretation id="{EB4019E2-F7ED-4777-BEC8-53017DE419F4}" emma:medium="tactile" emma:mode="ink">
                <msink:context xmlns:msink="http://schemas.microsoft.com/ink/2010/main" type="inkWord" rotatedBoundingBox="27630,7266 30195,7010 30322,8287 27757,8543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5397.955">25009 7028 1670 0,'-14'-20'74'0,"14"20"15"0,0-8-71 0,0 8-18 0,0 0 0 0,0-8 0 15,0 0 58-15,0 8 8 0,0 0 2 0,9-4 0 16,0 0-30-16,5-4-6 0,0 0 0 0,-1-1-1 16,1-3-39-16,4 0-8 0,0 0-2 0,5-4 0 15,0 0 18-15,-5-5-8 0,9 5 8 0,-8-4 0 16,3 0-13-16,-4-5 4 0,1 1 1 0,-1-4 0 15,-4 4 8-15,4-5 0 0,-9 1 0 0,5 0 0 16,-5-5 9-16,0 5-9 0,0-4 12 0,0 3-12 16,0 1 28-16,0 4-2 0,-9 3 0 0,0 1 0 15,9 4-6-15,-4 4 0 0,-5 4-1 0,0 8 0 16,0 0-9-16,0 0-2 0,0 0 0 0,0 0 0 16,0 0-8-16,0 0 0 0,-5 12 0 0,-4 8-11 15,9 4 11-15,-4 1 0 0,-5-1 0 0,4 8-8 16,-4 1 8-16,4 7 0 0,-8-3 0 0,8 3 0 15,-9 5 27-15,1 3 7 0,13 5 2 0,-5-1 0 0,1 1-3 16,-1 0 0-16,-4 7 0 0,4-3 0 0,5 4-1 0,-4-5 0 16,-1 1 0-16,-4-4 0 0,-4-1-32 0,-6-3 0 15,10-5 0-15,-9 1 0 16,-5 3-92-16,-4-7-24 0,4-1-6 0,-4-7-540 16,-10 3-108-16</inkml:trace>
          <inkml:trace contextRef="#ctx0" brushRef="#br0" timeOffset="35897.8375">25810 6943 1494 0,'0'0'66'0,"0"0"14"0,0 0-64 0,0 0-16 0,4 12 0 0,1 5 0 15,-5-1 88-15,0 4 14 0,0 4 3 0,0 5 1 0,0 7-52 0,0 5-10 16,-5-9-3-16,1 4 0 0,-5 5-32 0,-5-9-9 16,10 5 0-16,-5-9 0 0,-1-8 11 15,1 5-3-15,-4-5 0 0,13-8 0 0,0-12-8 0,0 0 0 16,0 8 0-16,0-8 0 0,0 0 22 0,0 0 2 16,0 0 1-16,0 0 0 0,0-8 16 0,0-4 3 15,13-8 1-15,-8 3 0 0,4-3-14 0,0 0-3 16,0-4-1-16,5-5 0 0,-1 1-15 0,1 0-4 15,4 3 0-15,1-3 0 0,-6 4-8 0,5-1 0 16,5 1 0-16,-9 8 0 0,-5 0-16 0,9 8 2 16,-4 0 0-16,4-1 0 15,0 1-31-15,0 8-7 0,-4 4 0 0,-5 0-1 16,14 1-137-16,-14 3-27 0,5-4-6 0</inkml:trace>
          <inkml:trace contextRef="#ctx0" brushRef="#br0" timeOffset="36241.5372">26315 7085 1202 0,'0'0'53'0,"0"0"11"0,0 0-51 0,0 0-13 0,0 0 0 0,0 0 0 15,0 12 43-15,0-12 5 0,0 0 2 0,0 0 0 16,0 8-22-16,0 4-4 0,0-12 0 0,-4 8-1 16,4 5-12-16,0-13-3 0,-5 8 0 0,5-8 0 15,0 12 16-15,-4-4 4 0,4 4 0 0,0 0 0 16,-5 4-4-16,5-3-1 0,0-1 0 0,0 4 0 15,5-4 14-15,-5 0 3 0,4 0 1 0,1 0 0 16,-1 1-29-16,-4-5-12 0,14 4 8 0,-14-4-8 0,0-8 0 16,18 0 0-16,-9 4 0 0,-4-8 0 0,8 4 0 0,1-8 0 15,-9 4 0-15,8-4 0 0,-4-4 37 0,1-1 15 16,-6-3 4-16,5 0 0 0,-9 0-23 0,14-4-4 16,-10-5-1-16,-4 1 0 0,5 0 4 0,0-1 1 15,-1 1 0-15,-4 0 0 0,0-4-8 0,0 7-1 16,0 1-1-16,0 8 0 0,0-4-11 0,0 8-1 15,0 8-1-15,0 0 0 0,0 0-10 0,0 0 0 16,0 0 0-16,0 12 0 0,-4 8-11 0,-6-4-7 16,1 0-2-16,0 9-669 15,-4-1-135-15</inkml:trace>
          <inkml:trace contextRef="#ctx0" brushRef="#br0" timeOffset="36710.1716">26670 6895 1922 0,'19'-16'85'0,"-10"16"18"0,4 0-83 0,1 4-20 0,4 0 0 0,-4 8 0 16,4-4 56-16,-4 8 6 0,-1 8 2 0,-3-3 0 16,3 3-47-16,1 0-9 0,-5-4-8 0,0 1 12 15,-9-1-12-15,9-8 0 0,-4 4 0 0,-5-4 0 16,0-4 0-16,0-8-11 0,0 0 3 0,0 0 0 0,0 0 8 0,0 0 11 15,0 0-3-15,0 0 0 16,0-16 20-16,9 4 3 0,-5 0 1 0,1 4 0 16,-5 0-11-16,14 0-1 0,-14-4-1 0,9 3 0 15,0 1-10-15,0 4-1 0,-5-4-8 0,10 4 12 0,-14-4-12 16,0 8 0-16,14 0 0 0,-14 0 0 0,4 4 8 0,10 0-8 16,-5 8 0-16,0-4 0 0,-4 1 0 0,-1 3 0 15,1 0 0-15,-5 0 0 0,0 0 0 0,9 0 0 16,-4 0 0-16,-5 1 0 0,0-5-9 0,0-8-2 15,0 0 0-15,0 0 0 0,13 0 11 0,-8 0-12 16,8 0 12-16,6-4-12 0,-10-5 12 0,4 1 0 16,6 0 8-16,-6-4-8 0,-8 0 19 0,13-4-1 15,-4 4 0-15,8-9 0 0,-12 5 5 0,3 0 1 16,10 0 0-16,-5 0 0 0,0 4-4 0,-4 3 0 0,0 5 0 16,-1 0 0-16,6 0-20 0,-1 8 9 0,-14 8-9 15,10 1 0-15,4-1 0 0,-4 0 0 0,4 4 0 16,-4 0 0-1,-1 9-69-15,1 3-11 0,0 0-3 0,-10-3-973 0</inkml:trace>
          <inkml:trace contextRef="#ctx0" brushRef="#br0" timeOffset="37850.6128">23137 9003 633 0,'-4'-16'56'0,"-1"8"-44"0,1-4-12 0,4 0 0 15,0 0 310-15,0-1 60 0,0 1 12 0,4 0 2 0,1 0-268 0,-1 0-55 16,6 0-10-16,3 0-3 0,1-1-36 0,4 1-12 16,0 0 0-16,0 0 0 0,5 0 0 0,0 0-12 15,-5 4 0-15,5 0 0 0,-5-1 12 0,0 1 0 16,1 4-10-16,-1 4 10 0,-5 0 13 0,1 0 7 15,-5 4 2-15,0 0 0 0,5 4 8 0,-5 1 2 16,0 3 0-16,-4 0 0 0,-1 4 0 0,1 4 1 16,4 5 0-16,-4-1 0 0,-1 8-3 0,-4 1-1 15,0 3 0-15,0 4 0 0,-4 1-7 0,-1-1-2 16,0-3 0-16,1-1 0 0,-1-3-7 0,-4-5-1 16,5 0-1-16,-5-3 0 0,-1-5-1 0,1-4 0 15,0 0 0-15,-4-4 0 0,3 0-10 0,-3 1 0 16,-5-5 0-16,4 0 0 0,-4 0-13 0,-5 0 1 0,-4-4 1 15,-1 0 0 1,1 0-37-16,0 0-8 0,-5-4-2 0,5 4 0 16,-1-4-161-16,-4-4-32 0</inkml:trace>
        </inkml:traceGroup>
      </inkml:traceGroup>
    </inkml:traceGroup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9:53.49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EAE83F8-CD09-46EA-A857-85D51244FB0E}" emma:medium="tactile" emma:mode="ink">
          <msink:context xmlns:msink="http://schemas.microsoft.com/ink/2010/main" type="writingRegion" rotatedBoundingBox="4710,6170 9213,6097 9347,14349 4844,14422"/>
        </emma:interpretation>
      </emma:emma>
    </inkml:annotationXML>
    <inkml:traceGroup>
      <inkml:annotationXML>
        <emma:emma xmlns:emma="http://www.w3.org/2003/04/emma" version="1.0">
          <emma:interpretation id="{A59F985B-13FA-4582-AB7A-48AC9AB9EB8F}" emma:medium="tactile" emma:mode="ink">
            <msink:context xmlns:msink="http://schemas.microsoft.com/ink/2010/main" type="paragraph" rotatedBoundingBox="4561,8556 5065,6086 6261,6330 5758,88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9A3D17-CF29-48E5-9322-842518236BB5}" emma:medium="tactile" emma:mode="ink">
              <msink:context xmlns:msink="http://schemas.microsoft.com/ink/2010/main" type="line" rotatedBoundingBox="4561,8556 5065,6086 6261,6330 5758,8800"/>
            </emma:interpretation>
          </emma:emma>
        </inkml:annotationXML>
        <inkml:traceGroup>
          <inkml:annotationXML>
            <emma:emma xmlns:emma="http://www.w3.org/2003/04/emma" version="1.0">
              <emma:interpretation id="{6677596D-813E-4285-B5EA-178878B6FB19}" emma:medium="tactile" emma:mode="ink">
                <msink:context xmlns:msink="http://schemas.microsoft.com/ink/2010/main" type="inkWord" rotatedBoundingBox="4561,8556 5065,6086 6261,6330 5758,8800"/>
              </emma:interpretation>
            </emma:emma>
          </inkml:annotationXML>
          <inkml:trace contextRef="#ctx0" brushRef="#br0">2226 6215 115 0,'0'0'10'0,"0"0"-10"0,0 0 0 0,0 0 0 0,0 0 144 0,0 0 26 15,0 0 6-15,0-8 0 0,5 0-72 0,-5-4-14 16,0 12-3-16,-5-9-1 0,5-3-11 0,0 0-3 15,-4 4 0-15,8-4 0 0,-4 0-3 0,5-4-1 16,-5-1 0-16,4 5 0 0,-4 0-5 0,5 4-2 16,-1-4 0-16,6 0 0 0,-6 4-17 0,1 0-3 15,4 0-1-15,-9 8 0 0,9-9-7 0,-9 9-1 16,0 0-1-16,0 0 0 0,9 0-19 0,0 9-4 16,-9-9-8-16,5 16 12 0,-5 8-4 0,0 4 0 15,-5 5-8-15,1 11 12 0,-6 5 0 0,1 7 0 16,-4 5 0-16,-1 12 0 0,-4 4 16 0,0 0 4 15,-1 4 0-15,1 4 0 0,0-8-8 0,0-1-2 16,4 1 0-16,-4 0 0 0,4-4-10 0,1-4-1 16,-6-8-1-16,10-1 0 0,0 1 18 0,0-8 4 15,0-5 1-15,-5 5 0 0,5-9-25 0,-4-3-8 16,-1-9 0-16,5 1 0 0,0-9 0 0,4-4 0 0,1-8 0 16,-1 4 0-16,0-8 0 0,1 1 0 0,4-9 0 0,0 8 0 15,0 4 24-15,0-12-3 0,0 0 0 0,4-16 0 16,-4 3-6-16,0-3-2 0,0 0 0 0,5-4 0 15,4 0-13-15,-9-1 8 0,0-7-8 0,0 0 0 16,9-5 8-16,-4 1-8 0,-1 0 0 0,-4-9 9 16,0 1-9-16,5-1 0 0,-1-3 0 0,6-5 0 15,-10-4 0-15,4 1 8 0,5-1-8 0,-4-3 0 16,-1-5 0-16,-4 4 0 0,9 5 8 0,-4-9-8 16,4 0 0-16,0-4 0 0,-4 1 0 0,4-1 0 15,0-8 0-15,0 8 0 0,0-3 0 0,5 3 0 0,4 0-10 16,0 4-4-16,0 1-1 0,1-9 0 0,-6 4 15 0,15-4 0 15,3 1 0-15,1 7 0 0,0 0 0 0,0 4 15 16,0 5-3-16,4 7-1 0,-4 5-11 0,-4 3 0 16,-10 5 0-16,5 8 0 0,-5-5 0 0,-5 9 0 15,1 4 0-15,-5 0 0 0,0 8 0 0,0 0 0 16,1 0 0-16,-10 4 0 0,0 4-8 0,0 0 8 16,0 0 0-16,0 0 0 0,0 0 0 0,0 0 0 15,0 0-9-15,13 0 9 0,1 8 0 0,-5-4-8 16,-9-4 8-16,9 8 0 0,5 0 0 0,-1 0-8 15,-4-4 8-15,1 4 0 0,3 4 0 0,1 0 0 16,0 5-8-16,-5 3 8 0,4 0 0 0,-4 8 0 16,5 9 0-16,-5 3 0 0,0 9 0 0,5 3 12 15,-5 9-1-15,5 4-1 0,-5 4 17 0,4-5 3 0,-3 9 1 16,3 4 0-16,1 4-15 0,0-4-4 0,-1 4 0 16,1 4 0-16,0 4 2 0,-1-8 0 0,1-4 0 15,0 8 0-15,-1-4 14 0,-4-4 4 0,0-5 0 16,0 1 0-16,-4-8-32 0,0-4 0 0,-1-5 0 15,-8 5 0-15,-1-8 0 0,5-5 0 0,-5-7 0 0,5-1 0 16,-4-3 0-16,-1 3-13 0,1-3 2 0,-1-5 1 16,5 0-24-1,-4-3-5-15,-1-5-1 0,5 0 0 0,0-8-140 16,0-8-29-16,0-8-6 0,0 0-474 0,0 0-95 0</inkml:trace>
          <inkml:trace contextRef="#ctx0" brushRef="#br0" timeOffset="328.0424">1939 6777 1382 0,'5'-8'61'0,"-5"8"13"0,0 0-59 0,0 0-15 16,0 0 0-16,9 0 0 0,5 0 100 0,-1 0 16 15,1-4 4-15,4 4 1 0,5 0-31 0,4-4-6 16,5 0-2-16,5-4 0 0,4 0-30 0,9-4-7 16,4 0-1-16,1 4 0 0,0-5-23 0,-1 5-5 0,1-4 0 15,0 0-1-15,-5 4-24 0,0 0-5 0,9-4-1 0,-9 0 0 31,0-1-87-31,-4 1-18 0,-1 0-3 0,5-4-762 0</inkml:trace>
        </inkml:traceGroup>
      </inkml:traceGroup>
    </inkml:traceGroup>
    <inkml:traceGroup>
      <inkml:annotationXML>
        <emma:emma xmlns:emma="http://www.w3.org/2003/04/emma" version="1.0">
          <emma:interpretation id="{E83D6D7E-EF81-4FB3-B77A-0A3D75885C78}" emma:medium="tactile" emma:mode="ink">
            <msink:context xmlns:msink="http://schemas.microsoft.com/ink/2010/main" type="paragraph" rotatedBoundingBox="5277,11938 9307,11873 9347,14349 5318,144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76ACC4-C5B2-4C51-843D-FB2491AEB9A2}" emma:medium="tactile" emma:mode="ink">
              <msink:context xmlns:msink="http://schemas.microsoft.com/ink/2010/main" type="line" rotatedBoundingBox="5277,11938 9307,11873 9347,14349 5318,14414"/>
            </emma:interpretation>
          </emma:emma>
        </inkml:annotationXML>
        <inkml:traceGroup>
          <inkml:annotationXML>
            <emma:emma xmlns:emma="http://www.w3.org/2003/04/emma" version="1.0">
              <emma:interpretation id="{56E82A6F-84CD-4B26-A384-92C79583CE2B}" emma:medium="tactile" emma:mode="ink">
                <msink:context xmlns:msink="http://schemas.microsoft.com/ink/2010/main" type="inkWord" rotatedBoundingBox="5277,11938 7171,11907 7211,14384 5318,1441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7279.5394">3387 11986 1209 0,'0'0'53'0,"0"0"12"0,0-8-52 0,0-4-13 0,0 4 0 0,0-5 0 16,5 5 82-16,-1-4 14 0,5 4 2 0,-4-4 1 15,4 0-51-15,0 0-9 0,5-5-3 0,-5 5 0 16,-4-4-16-16,4 4-4 0,-5-4-1 0,-4 4 0 16,0 0 5-16,0-5 0 0,0 5 1 0,-9 4 0 15,5-4 10-15,-6 0 1 0,1 4 1 0,-4 0 0 16,-1 4-6-16,0 0-2 0,1-5 0 0,-6 9 0 16,-3 0-25-16,-1 0 8 0,0 4-8 0,-4 1 0 15,-5 3 0-15,-4 0 0 0,-1 0 0 0,1 4 0 16,-5 0 0-16,4 4 0 0,-13-4 0 0,5 5 0 15,13-1 0-15,-5 4 0 0,-4-4 0 0,0 4 0 16,10 5 13-16,3-1 11 0,-4 0 1 0,1 1 1 16,-1 3-7-16,4 4-2 0,6 5 0 0,3 7 0 15,-3 9-17-15,3 3 0 0,6 5 0 0,4 8 0 0,-5 8 0 16,9 0 0-16,1 4 0 0,13-8 0 0,5-1 0 0,-5 1 0 16,0-4 0-16,0-4 0 0,9 0 0 0,-4-5 0 15,0-11 0-15,-1-1 0 0,-4-11 0 16,9-5 0-16,-4-8 0 0,0-7 0 0,-5-5-12 15,0 0 12-15,9-8-13 0,0-4 5 0,-4-8 8 0,4-4 0 16,5-4 0-16,0-9 0 0,4-3 27 0,-9-4 1 16,1-5 0-16,-1-3 0 0,9-9-16 0,-4 1-4 15,-9-5 0-15,-5-8 0 0,9-4-8 0,-4-7 0 16,-5-1 0-16,-5 0 0 0,5-4 0 0,0 4 0 16,0 0 0-16,10 9 0 0,-6-1 0 0,1 12 0 15,0 1 0-15,-1 11 0 0,-4 5 12 0,1 7 3 16,3 5 1-16,1 12 0 0,0 0 9 0,-1 12 3 0,-13 0 0 15,14 12 0-15,-1 4-16 0,-3 4-2 0,-1 9-1 0,0 3 0 16,-5 9-9-16,1-1 12 0,-1 1-12 0,-4 3 12 16,0 1-12-16,0 3 0 0,5 1 0 0,0 3 8 15,-1-7-8-15,1-1 0 0,8 5 0 0,-4-5 0 32,5 1-34-32,0-1-2 0,-1-7-1 0,1 3-679 0,4-3-136 0</inkml:trace>
          <inkml:trace contextRef="#ctx0" brushRef="#br0" timeOffset="7951.4002">3893 12330 1267 0,'-19'-8'112'0,"15"0"-89"0,-10 0-23 0,5 4 0 16,0-1 205-16,0 5 37 0,4 0 7 0,5 0 2 31,-4 9-230-31,4 7-45 0,0-4-10 0,4 4-894 0</inkml:trace>
          <inkml:trace contextRef="#ctx0" brushRef="#br0" timeOffset="7810.6633">3847 12771 1036 0,'0'0'92'0,"-4"-4"-73"0,-1 0-19 0,0 0 0 15,5 4 99-15,-4-4 16 0,-1 4 3 0,5 0 1 16,0 0-35-16,0 0-8 0,0 0 0 0,-9 0-1 16,5 4-33-16,-1 4-6 0,1 0-2 0,-1 8 0 15,0 0 7-15,1 5 2 0,-5 7 0 0,0 0 0 16,9 9-12-16,-5-5-3 0,1 5 0 0,4-1 0 0,0 0-11 0,0 1-2 16,4-1-1-16,1-3 0 0,-1-1-14 0,5-4-10 15,0-3 2-15,-4-1 0 16,0-8-154-16,4 0-30 0,0-4-7 0,-9-12-1 15</inkml:trace>
          <inkml:trace contextRef="#ctx0" brushRef="#br0" timeOffset="8279.3005">4280 12961 2253 0,'0'0'49'0,"-9"0"11"0,4 0 1 0,5 0 3 0,0 0-51 0,0 0-13 0,0 0 0 0,0 0 0 16,0 0 32-16,0 0 3 0,-5-12 1 0,5 0 0 16,0-4-36-16,5 0-12 0,4-5 0 0,0 1 0 0,0 0-3 0,0 0 0 15,5-1 0-15,0 5 0 0,-5 4 15 0,4 0 0 16,-8 4 0-16,-5 8 0 0,0 0 20 0,9 4 6 15,0 8 2-15,0 4 0 0,-9 4 6 0,0 9 2 16,0 7 0-16,-4 5 0 0,-1-1 0 0,1 13 0 16,-1-5 0-16,1 5 0 0,-6-1-7 0,6 1-1 15,-1 0 0-15,1-5 0 0,-5-3-28 0,0-9 0 16,4 1 0-16,0-5-10 16,-4-4-76-16,0-3-15 0,5-9-3 0,-5 0-1004 0</inkml:trace>
          <inkml:trace contextRef="#ctx0" brushRef="#br0" timeOffset="8435.5743">4316 12407 2415 0,'-18'0'107'0,"9"-4"22"0,-5 0-103 0,0 4-26 0,14 0 0 0,0 0 0 31,0 0-92-31,0 0-24 0,0 0-5 0,0 0-1 0</inkml:trace>
          <inkml:trace contextRef="#ctx0" brushRef="#br0" timeOffset="8888.5427">2472 11164 1958 0,'-4'-16'174'0,"4"8"-139"0,0 0-35 0,0 0 0 15,-5 0 39-15,10 0 1 0,8 4 0 0,5 0 0 16,-4 4 1-16,13 4 1 0,5 0 0 0,9 0 0 15,5 0-11-15,4 4-3 0,5-4 0 0,8 0 0 16,10 0-13-16,5-4-3 0,-10 0-1 0,0 0 0 16,5-4-11-16,-5 0 0 0,1 0 0 0,-1 0 0 15,-4 4 0-15,-1-8 0 0,1 0 0 0,-5 4 0 16,0 0-28 0,-9-1 1-16,5 1 1 0,-9 4 0 0,-1 0-109 0,1 4-21 0,-5 1-5 0</inkml:trace>
        </inkml:traceGroup>
        <inkml:traceGroup>
          <inkml:annotationXML>
            <emma:emma xmlns:emma="http://www.w3.org/2003/04/emma" version="1.0">
              <emma:interpretation id="{D44DFC53-8500-46F6-B4AD-318BE57B075D}" emma:medium="tactile" emma:mode="ink">
                <msink:context xmlns:msink="http://schemas.microsoft.com/ink/2010/main" type="inkWord" rotatedBoundingBox="8441,12715 9320,12700 9328,13162 8448,13176"/>
              </emma:interpretation>
              <emma:one-of disjunction-type="recognition" id="oneOf1">
                <emma:interpretation id="interp1" emma:lang="" emma:confidence="1">
                  <emma:literal>=</emma:literal>
                </emma:interpretation>
                <emma:interpretation id="interp2" emma:lang="" emma:confidence="0">
                  <emma:literal>I</emma:literal>
                </emma:interpretation>
                <emma:interpretation id="interp3" emma:lang="" emma:confidence="0">
                  <emma:literal>€</emma:literal>
                </emma:interpretation>
                <emma:interpretation id="interp4" emma:lang="" emma:confidence="0">
                  <emma:literal>_</emma:literal>
                </emma:interpretation>
                <emma:interpretation id="interp5" emma:lang="" emma:confidence="0">
                  <emma:literal>+</emma:literal>
                </emma:interpretation>
              </emma:one-of>
            </emma:emma>
          </inkml:annotationXML>
          <inkml:trace contextRef="#ctx0" brushRef="#br0" timeOffset="9544.6292">5682 11994 806 0,'-23'-8'36'0,"19"4"7"16,-6-4-35-16,6 0-8 0,-1 0 0 0,1-5 0 0,-1 5 219 0,5 8 41 16,0 0 9-16,0-4 2 0,0 4-174 0,0-8-34 15,9 0-7-15,0 8-2 0,1-4-32 0,3 4-6 16,5-4-2-16,10 4 0 0,-1-4-4 0,5 4-1 16,9 0 0-16,0 4 0 0,0 0 11 0,0 0 1 15,0-4 1-15,4 0 0 0,-4-4-6 0,0 4-2 16,-4-4 0-16,-1 0 0 0,-4 4-14 0,0-8 0 15,-5 4 8-15,1-4-8 0,-6 8 16 0,1-4 1 16,0 0 0-16,-5-5 0 0,0 9-9 0,-4 0-8 16,4-4 9-16,-4 4-9 0,-14 0 8 0,13 0-8 15,-13 0 0-15,10 0 9 0,-10 0-9 0,13 0-16 0,-4 0 4 16,-9 0 1 0,0 0-85-16,9 13-16 0,-9-13-4 0,5 8-480 0,-5 0-95 0</inkml:trace>
          <inkml:trace contextRef="#ctx0" brushRef="#br0" timeOffset="9747.7086">5714 12318 979 0,'0'0'43'0,"-9"4"9"16,0 0-41-16,-1 0-11 0,-3 0 0 0,13-4 0 15,0 0 192-15,0 0 36 0,-9 0 7 0,9 0 1 16,0 0-123-16,0 0-25 0,0 0-4 0,9 0-2 0,4 4-34 15,10-8-6-15,5 4-2 0,3-4 0 0,1-4-12 0,9 0-4 16,5 4 0-16,-1-4 0 0,5 3-24 0,-4-3 8 16,9 0-8-16,-5 4 0 15,4 0-124-15,1-4-29 0,4 4-7 0,0 0-730 16</inkml:trace>
        </inkml:traceGroup>
      </inkml:traceGroup>
    </inkml:traceGroup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9:54.48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A8C04C9-7EE6-42B9-B639-C8467CED6B80}" emma:medium="tactile" emma:mode="ink">
          <msink:context xmlns:msink="http://schemas.microsoft.com/ink/2010/main" type="inkDrawing" rotatedBoundingBox="5001,5234 6429,5081 6446,5238 5018,5390" semanticType="callout" shapeName="Other">
            <msink:sourceLink direction="with" ref="{BEE85FC0-6092-4191-A029-4211CF4AD9E7}"/>
          </msink:context>
        </emma:interpretation>
      </emma:emma>
    </inkml:annotationXML>
    <inkml:trace contextRef="#ctx0" brushRef="#br0">2249 4548 921 0,'0'0'82'0,"0"0"-66"0,-9-4-16 0,0-1 0 16,9 5 54-16,0 0 7 0,-9-4 2 0,0 0 0 16,9 4 7-16,0 0 2 0,0 0 0 0,0 0 0 15,-9-8-18-15,4-4-3 0,5 4-1 0,5 0 0 16,-1 0-15-16,1 0-3 0,-5 0-1 0,4-4 0 16,10 3 14-16,-10 1 3 0,5 0 1 0,5 0 0 15,4 0 0-15,1 0 0 0,-1-4 0 0,5 4 0 16,8 4-17-16,1 0-3 0,5-4-1 0,4 3 0 15,0-3-4-15,9 4-2 0,0 0 0 0,9 0 0 0,5-4 0 16,-1 4 0-16,6-4 0 0,4 8 0 0,-5-4-6 16,0 4 0-16,-4 4-1 0,0-4 0 0,-10-4-7 15,-4 0-8-15,0 4 11 0,-4 0-11 0,-10 4 9 0,1-4-9 16,-5 0 0-16,-10 0 9 0,1 0-9 0,-5 0 12 16,-8 4-12-16,-1-4 12 0,0 0 5 0,-9 0 2 15,0 0 0-15,0 0 0 0,9 0-9 0,-9 0-2 16,0 0 0-16,0 0 0 0,9 4-8 0,-9-4 0 15,0 0 0-15,0 0 0 0,0 0 0 0,0 0 0 16,0 0 0-16,0 0 0 16,0 0-37-16,0 8-10 0,0-8-1 0,-5 12-1 15,1-4-135-15,4-8-26 0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0:18.618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0-31T03:09:39.721"/>
    </inkml:context>
  </inkml:definitions>
  <inkml:traceGroup>
    <inkml:annotationXML>
      <emma:emma xmlns:emma="http://www.w3.org/2003/04/emma" version="1.0">
        <emma:interpretation id="{33810CC2-4492-4B05-BACB-60B37B89A54B}" emma:medium="tactile" emma:mode="ink">
          <msink:context xmlns:msink="http://schemas.microsoft.com/ink/2010/main" type="writingRegion" rotatedBoundingBox="12430,9869 32243,8576 32650,14825 12838,16118"/>
        </emma:interpretation>
      </emma:emma>
    </inkml:annotationXML>
    <inkml:traceGroup>
      <inkml:annotationXML>
        <emma:emma xmlns:emma="http://www.w3.org/2003/04/emma" version="1.0">
          <emma:interpretation id="{9EBD5277-1EB5-4DFD-A09E-8B3DB6A01408}" emma:medium="tactile" emma:mode="ink">
            <msink:context xmlns:msink="http://schemas.microsoft.com/ink/2010/main" type="paragraph" rotatedBoundingBox="25717,9129 29665,8489 29853,9646 25905,1028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25E7A0E-9135-426F-9718-13BA19389D24}" emma:medium="tactile" emma:mode="ink">
              <msink:context xmlns:msink="http://schemas.microsoft.com/ink/2010/main" type="line" rotatedBoundingBox="25717,9129 29665,8489 29853,9646 25905,10286"/>
            </emma:interpretation>
          </emma:emma>
        </inkml:annotationXML>
        <inkml:traceGroup>
          <inkml:annotationXML>
            <emma:emma xmlns:emma="http://www.w3.org/2003/04/emma" version="1.0">
              <emma:interpretation id="{98C2B828-DFAC-43D5-95CF-16441269C615}" emma:medium="tactile" emma:mode="ink">
                <msink:context xmlns:msink="http://schemas.microsoft.com/ink/2010/main" type="inkWord" rotatedBoundingBox="25717,9129 26218,9048 26406,10205 25905,102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23301 8234 2246 0,'0'0'200'16,"0"0"-160"-16,5-8-32 0,-5 8-8 16,14 4 28-16,-5 8 4 0,4 1 0 0,6-1 1 15,-1 0-95-15,4 4-19 16,-3 0-4-16</inkml:trace>
          <inkml:trace contextRef="#ctx0" brushRef="#br0" timeOffset="531.2937">24308 8538 691 0,'0'0'61'0,"4"-8"-49"16,1-4-12-16,4 4 0 0,0-5 236 0,4 9 45 15,6 0 9-15,3-4 2 0,1 0-180 0,9-4-36 16,0 4-8-16,9 0 0 0,9 0-32 0,-4 0-7 16,-1-5-1-16,-4 5 0 0,5-4-19 0,-10 4-9 15,10-4 8-15,-15 4-8 16,1 0-27-16,0 0-10 0,5 0-3 0,-10-5 0 16,0 1-25-16,1 0-6 0,-6 0-1 0,-8 0-464 15,0 4-92-15</inkml:trace>
        </inkml:traceGroup>
        <inkml:traceGroup>
          <inkml:annotationXML>
            <emma:emma xmlns:emma="http://www.w3.org/2003/04/emma" version="1.0">
              <emma:interpretation id="{EF2F10B8-2DAF-4CC0-BADD-78E6D7BB0196}" emma:medium="tactile" emma:mode="ink">
                <msink:context xmlns:msink="http://schemas.microsoft.com/ink/2010/main" type="inkWord" rotatedBoundingBox="27062,9000 28248,8808 28383,9641 27197,98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34.205">24725 8085 748 0,'0'0'67'0,"0"0"-54"0,0 0-13 0,0 0 0 16,0 0 230-16,0 0 43 0,0 0 9 0,0 0 2 15,0 16-145-15,0 0-29 0,0 8-6 0,0 4 0 16,-4 9-43-16,4-1-8 0,0 8-1 0,0 5-1 15,0-1-30-15,0 5-5 0,0 3-2 0,0-3 0 16,0 3-14-16,0-3 0 0,4-9 0 0,1 1 0 31,-1 3-75-31,1-7-17 0,-5-5-4 0,5 0-550 0,-1-3-110 0</inkml:trace>
          <inkml:trace contextRef="#ctx0" brushRef="#br0" timeOffset="1077.8716">25350 8595 2178 0,'0'-21'96'0,"0"21"20"0,0-8-92 0,0 8-24 15,0 0 0-15,0 0 0 0,0 0 48 0,-4 12 6 16,-1 5 1-16,5 3 0 0,-5 8-42 0,1-4-13 16,-5 5 8-16,9-5-8 0,-5 0 0 0,1 1-19 15,4-5 4-15,0-4 1 0,0-4-9 0,4 0-1 16,-4-12-1-16,0 0 0 0,0 0 0 0,0 0 0 0,14-4 0 0,-5 0 0 15,5-4 51-15,-5 0 10 0,4-4 3 0,-3-4 0 16,3 3 9-16,1-7 1 16,0 4 1-16,-10 0 0 0,14-4-31 0,-4-1-7 0,-5 1 0 15,-4 0-1-15,13 4-11 0,-9 0 8 0,-5-1-8 16,-4-3 8-16,10 8 7 0,-6 4 1 0,-4 0 0 0,0-4 0 16,-4 4-16-16,-6-1 9 0,6 1-9 0,-5 0 8 15,-9 4-8-15,4 4-17 0,-9 0 4 0,-4 8 1 31,-5-4-119-31,-9 9-23 0,5-1-5 0,-5 0-1 16,4 4-39-16,5-4-8 0</inkml:trace>
          <inkml:trace contextRef="#ctx0" brushRef="#br0" timeOffset="1468.3992">26639 8336 1422 0,'0'0'63'0,"0"0"13"0,0-9-61 0,0 9-15 0,0-8 0 0,0 8 0 16,0 0 108-16,0 0 20 0,0 0 3 0,0 0 1 16,-14 8-58-16,9 9-11 0,-8-1-3 0,-1 0 0 15,-4 4-12-15,4 4-4 0,-4 5 0 0,4-1 0 16,1 0-12-16,-1 5-2 0,-4-5-1 0,18 1 0 16,-14-1-16-16,14-4-3 0,0 0-1 0,0-3 0 15,0-1-9-15,0-4 0 0,9 0 9 0,-4-4-9 16,4 1 0-16,0-5-18 0,0 0 3 0,5-4 1 31,4 0-21-31,0-4-4 0,0-4-1 0,-4 0 0 0,9 0-93 16,-5-4-19-16,5-1-4 0,0-3-1 0</inkml:trace>
        </inkml:traceGroup>
        <inkml:traceGroup>
          <inkml:annotationXML>
            <emma:emma xmlns:emma="http://www.w3.org/2003/04/emma" version="1.0">
              <emma:interpretation id="{19B757D7-F117-4AF4-996A-1CD24BBD7354}" emma:medium="tactile" emma:mode="ink">
                <msink:context xmlns:msink="http://schemas.microsoft.com/ink/2010/main" type="inkWord" rotatedBoundingBox="29164,8824 29705,8737 29838,9555 29297,9643"/>
              </emma:interpretation>
              <emma:one-of disjunction-type="recognition" id="oneOf2">
                <emma:interpretation id="interp2" emma:lang="" emma:confidence="0">
                  <emma:literal>5</emma:literal>
                </emma:interpretation>
                <emma:interpretation id="interp3" emma:lang="" emma:confidence="0">
                  <emma:literal>( ^</emma:literal>
                </emma:interpretation>
                <emma:interpretation id="interp4" emma:lang="" emma:confidence="0">
                  <emma:literal>C ^</emma:literal>
                </emma:interpretation>
                <emma:interpretation id="interp5" emma:lang="" emma:confidence="0">
                  <emma:literal>i</emma:literal>
                </emma:interpretation>
                <emma:interpretation id="interp6" emma:lang="" emma:confidence="0">
                  <emma:literal>&lt; ^</emma:literal>
                </emma:interpretation>
              </emma:one-of>
            </emma:emma>
          </inkml:annotationXML>
          <inkml:trace contextRef="#ctx0" brushRef="#br0" timeOffset="1640.2464">26843 7979 2271 0,'-4'-24'100'0,"4"12"22"0,0 0-98 0,0-4-24 16,4 8 0-16,-4 8 0 0,0 0 47 0,0 0 4 15,0 0 1-15,10 0 0 16,-6 4-147-16,10 4-29 0,4 4-5 0,-9 0-833 0</inkml:trace>
          <inkml:trace contextRef="#ctx0" brushRef="#br0" timeOffset="-9232.1852">11751 9376 2336 0,'-14'-25'104'0,"5"17"20"16,0-4-99-16,4 0-25 0,1 4 0 0,-1 0 0 15,5 8 10-15,0 0-10 0,0 0 12 0,0 0-12 16,18 8-125-16,1-4-32 0,13 4-7 0,-10 0 0 0</inkml:trace>
        </inkml:traceGroup>
      </inkml:traceGroup>
    </inkml:traceGroup>
    <inkml:traceGroup>
      <inkml:annotationXML>
        <emma:emma xmlns:emma="http://www.w3.org/2003/04/emma" version="1.0">
          <emma:interpretation id="{9ACFDE50-C3D9-474F-8300-7E7796F277AA}" emma:medium="tactile" emma:mode="ink">
            <msink:context xmlns:msink="http://schemas.microsoft.com/ink/2010/main" type="paragraph" rotatedBoundingBox="16067,11262 32348,10200 32532,13013 16251,140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DE2C2A2-CB38-40AA-851F-F2DB07304A0E}" emma:medium="tactile" emma:mode="ink">
              <msink:context xmlns:msink="http://schemas.microsoft.com/ink/2010/main" type="line" rotatedBoundingBox="16067,11262 32348,10200 32464,11965 16183,13028"/>
            </emma:interpretation>
          </emma:emma>
        </inkml:annotationXML>
        <inkml:traceGroup>
          <inkml:annotationXML>
            <emma:emma xmlns:emma="http://www.w3.org/2003/04/emma" version="1.0">
              <emma:interpretation id="{BDE7A7E3-24FB-4D7E-B894-5A0165835EA2}" emma:medium="tactile" emma:mode="ink">
                <msink:context xmlns:msink="http://schemas.microsoft.com/ink/2010/main" type="inkWord" rotatedBoundingBox="16085,11525 17252,11449 17350,12952 16183,13028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2617.3516">13672 11197 2214 0,'-18'-16'48'0,"13"7"11"0,-8-3 1 0,4 4 3 0,-1 0-51 0,-3 0-12 16,4 8 0-16,4 4 0 16,1 0-43-16,-1 4-11 0,0 4-2 0,5 0-872 0</inkml:trace>
          <inkml:trace contextRef="#ctx0" brushRef="#br0" timeOffset="32461.3872">13394 11784 1324 0,'-9'-21'59'0,"0"13"12"0,0 0-57 0,0 0-14 0,4 4 0 0,-4-4 0 31,9 8 215-31,0 0 40 0,0 0 8 0,-4 8 1 0,4 4-206 0,0 0-42 0,4 4-8 0,5 5-8 16,-4-1 0-16,0 4 0 0,4 0 0 0,4 1 0 0,1-1-9 15,-5-4 9-15,0 5-8 0,5-9 8 16,-1 0-28-16,-3 0 0 0,3 4 0 0,1-8 0 15,0-3-25-15,-1-1-6 0,-4 0-1 0,5-4-844 16</inkml:trace>
          <inkml:trace contextRef="#ctx0" brushRef="#br0" timeOffset="33039.4338">14223 11516 2264 0,'0'0'50'0,"5"-8"10"0,4-4 3 0,0 0 0 0,4-4-51 0,6 0-12 0,-6-1 0 0,10 1 0 16,0-4 11-16,0-4-1 0,-1-1 0 0,-3-3 0 16,3-4-46-16,-8-5-10 0,0-3-2 0,-5-1 0 15,-5 5-52-15,1 0-10 0,-10-5-2 0,1 5-1 0,-1 3 70 0,-8-3 15 16,3-1 2-16,-3 5 1 15,-5 0 69-15,4 3 13 0,0-3 3 0,-4 4 1 0,4 3 19 16,1 5 4-16,-1-4 1 0,5 8 0 0,0 0-37 0,0 3-7 16,0 1-1-16,4 8-1 0,5 0-27 0,0 4-4 15,-4-8-8-15,4 8 11 0,0 0-11 0,0 0 0 16,0 0 0-16,0 0 0 0,0 12 0 0,9 4 0 16,-5 1-9-16,5 3 9 0,-4 4 0 0,-1 4 0 15,5 5 0-15,1 3 0 0,-6 5 9 0,5 3 9 16,-9 5 2-16,0-1 0 0,5 5 16 0,-5 4 3 15,-5-5 1-15,5 1 0 0,0-1-21 0,5-3-4 16,-5 0-1-16,4 3 0 0,1-7-14 0,-1 3 0 16,1 1 8-16,4-1-8 0,-4 1 0 0,4 4 0 15,0-5 0-15,5 1 0 0,-5-1 0 0,0-7 0 0,4-1 0 16,-3 1 0-16,-1-9-16 0,-5-4-7 0,1-3-1 0,-1-1 0 31,-4-8-224-31,0-4-46 0,-4 4-9 0,4-16-1 0</inkml:trace>
          <inkml:trace contextRef="#ctx0" brushRef="#br0" timeOffset="33226.5826">14096 11699 1440 0,'-19'-5'128'0,"10"1"-103"0,0-4-25 0,0 4 0 15,9 4 173-15,0 0 30 0,0 0 5 0,0 0 2 16,9-8-128-16,5 4-26 0,9 0-4 0,4 0-2 0,14 0-42 0,0 0-8 15,4 0 0-15,5 0 0 16,0 0-108-16,1-4-18 0,3 4-4 0</inkml:trace>
        </inkml:traceGroup>
        <inkml:traceGroup>
          <inkml:annotationXML>
            <emma:emma xmlns:emma="http://www.w3.org/2003/04/emma" version="1.0">
              <emma:interpretation id="{52A87E81-1B0F-4E02-88D5-018A3987ED4E}" emma:medium="tactile" emma:mode="ink">
                <msink:context xmlns:msink="http://schemas.microsoft.com/ink/2010/main" type="inkWord" rotatedBoundingBox="19276,11845 19872,11806 19909,12385 19314,12424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3820.5082">16472 11047 2257 0,'-4'-8'49'0,"-1"0"11"0,10 0 1 0,-1 0 3 0,1-1-51 0,-5 9-13 0,0 0 0 0,13 0 0 0,1 0 21 16,-5 13 2-16,0-1 0 0,5 16 0 0,-1 9-23 0,1 3 0 16,-9 0 0-16,4 5 0 0,-5 4 0 0,1-9 0 15,4 5 0-15,-9-5 0 0,5-8 0 0,-5 1 0 16,0-5 0-16,0 0 0 0,-5-7 0 0,-4-1 0 16,9-8 0-16,-5 0 0 0,5-12 20 0,0 0-1 15,0 0 0-15,0 0 0 0,0 0 23 0,0 0 5 16,-9-12 1-16,9 0 0 0,0-8-18 0,0-1-3 15,5-3-1-15,-1-4 0 0,-4-5-14 0,9-3-4 16,5-9 0-16,-5 1 0 0,5-5-8 0,4 5 8 16,5-1-8-16,0 9 8 0,-1 0-8 0,1 7-12 15,0 5 2-15,4 8 1 0,-4 4 9 0,-5 3 12 16,-4 9-2-16,4 0-1 0,9 13-9 0,-4-1 0 16,-14 4 0-16,9 4-11 0,1 4 11 0,-6 5 0 0,6-1 8 15,-6 0-8 1,1 5-17-16,0-1-8 0,4 1-2 0,0-5 0 15,-9-4-158-15,0 0-32 0</inkml:trace>
        </inkml:traceGroup>
        <inkml:traceGroup>
          <inkml:annotationXML>
            <emma:emma xmlns:emma="http://www.w3.org/2003/04/emma" version="1.0">
              <emma:interpretation id="{BCAF1736-2E35-4358-9737-0A2F60F0ADD1}" emma:medium="tactile" emma:mode="ink">
                <msink:context xmlns:msink="http://schemas.microsoft.com/ink/2010/main" type="inkWord" rotatedBoundingBox="20492,11056 22306,10938 22383,12122 20569,12240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4195.1102">17824 10974 2487 0,'0'0'55'0,"0"0"11"0,0 0 2 0,0 0 2 0,0 0-56 0,-4 4-14 0,-5 4 0 0,4 4 0 0,-4 5 0 0,0-1 0 16,4 8 0-16,-4 0 0 0,0 5-11 0,0 3-5 15,4-4 0-15,1 5-1 16,4-5-18-16,0 0-3 0,0 1-1 0,4-9 0 16,10 0 3-16,-5 0 0 0,-9-7 0 0,9-5 0 0,0 0 19 0,-9-8 4 15,0 0 1-15,14 4 0 0,-5-8 32 0,5 0 6 16,-1 0 2-16,1-8 0 0,-5-1 11 0,5-3 2 15,4-4 1-15,0 0 0 0,-4 0-24 0,4-9-5 16,0 1-1-16,1 0 0 0,-6-5-12 0,5 5 0 16,-4 4 8-16,-5-5-8 0,0 9 19 0,-4-4 1 15,-5 3 0-15,0 5 0 0,-5 4-7 0,1 0-1 16,-5 0 0-16,-5 4 0 0,0 4-3 0,1 0-1 16,-1 0 0-16,-4 8 0 0,4 0-8 0,-4 4 0 0,0 4 0 15,4 0 0 1,-4 4-41-16,4 0-11 0,1 5-1 0,3-1-673 0,10 4-134 0</inkml:trace>
          <inkml:trace contextRef="#ctx0" brushRef="#br0" timeOffset="34944.9324">18653 11091 1440 0,'0'0'64'0,"4"-12"12"15,1 0-60-15,0 4-16 0,-1-4 0 0,1 0 0 16,-5 0 173-16,9-5 32 0,-5 5 7 0,-4 0 0 16,0-4-149-16,0 4-31 0,0-4-5 0,-4 4-2 0,-5-1-25 15,4 1 0-15,-4 4 0 0,0 0 0 0,0 0 0 0,-5 4 0 16,0 0 0-16,1 4 0 0,-1 0 0 0,-4 4 0 16,4 0 0-16,1 4 0 0,-1 4 0 0,0 0 0 15,-4 1 0-15,0 3 8 0,0 4-8 0,-1 8 0 16,6 5 0-16,-1-5-11 0,5 4 11 0,4 1 0 15,1-1 0-15,4 0-8 0,0 1 8 0,4-5 0 16,1-4 0-16,4-3 0 0,0-1 0 0,0-4 0 16,0-4 0-16,5 0-8 0,0-8 8 0,4 0 0 15,0-4 0-15,0-4-8 0,1 0-1 0,3-4 0 16,1-8 0-16,0 4 0 0,4-4-8 0,-4-4-2 16,4-5 0-16,-4-3 0 0,0 0 19 0,0-9 0 15,4 1 0-15,-4-5 0 0,-1 1 14 0,1-5 6 0,0-7 2 16,-5-1 0-16,5-4 4 0,-5 1 1 0,0-5 0 0,5-4 0 15,-5-3 0-15,5 7 0 0,-5 4 0 16,1 1 0-16,-1 3-12 0,-5 4-3 0,-3 9 0 0,3 3 0 16,-4 5 0-16,-4 8-1 0,-1 4 0 0,-4 3 0 15,0 9-1-15,0 8 0 0,0 0 0 0,0 0 0 16,0 0-10-16,-4 8 0 0,-10 9 0 0,1 3 0 16,-1 4 0-16,-4 8 0 0,-1 1 0 0,6 3 0 15,-5 5 0-15,4 3 0 0,-4 5 0 0,4 3 0 16,0-3 0-16,1 8 0 0,-1-1 0 0,5 1 0 15,4-4-8-15,1-1 8 0,4 1 0 0,4-1 0 16,1-7 0-16,4-1 0 0,5 1-9 0,-1-9 9 16,6 5-13-16,-1-13 1 0,5 0 0 0,-5-3 0 0,9-5-1 15,0-4 0-15,-4-4 0 0,4-8 0 0,5 0 13 16,-4-4 0-16,4-8 0 0,-5-4 0 0,0-4 8 0,5-4 0 16,-5-5 1-16,-4-3 0 0,0-4 11 15,0-1 1-15,-1-3 1 0,-3 4 0 0,-1-5-9 0,-4 5-1 16,-1-5-1-16,1 5 0 0,-5 0 17 0,-5 3 3 15,1 1 1-15,0 4 0 0,-5 3-22 0,0 5-10 16,-5 0 10-16,0 4-10 0,-4 4 15 0,5 4-3 16,-5 4-1-16,-5 4 0 0,5 4-11 0,-9 8 10 15,4 0-10-15,-4 5 10 0,0 3-10 0,-1 0-12 16,6 4 2-16,-1 1 1 0,0-1 9 0,5 4 0 16,0 1 0-16,5-5 0 0,-1 0 0 0,5 5 0 0,5 3 0 0,4-3 0 15,0-1-8-15,5-4-4 0,-1 1 0 0,10-5 0 31,4-4-81-31,5 0-17 0,9-3-3 0,5-9-981 0</inkml:trace>
        </inkml:traceGroup>
        <inkml:traceGroup>
          <inkml:annotationXML>
            <emma:emma xmlns:emma="http://www.w3.org/2003/04/emma" version="1.0">
              <emma:interpretation id="{8898C0C5-B54C-4ED0-89A2-1E509F85C56A}" emma:medium="tactile" emma:mode="ink">
                <msink:context xmlns:msink="http://schemas.microsoft.com/ink/2010/main" type="inkWord" rotatedBoundingBox="23897,11500 24668,11450 24707,12037 23935,12088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5570.1183">21089 10768 2257 0,'4'-8'49'0,"1"0"11"0,-5-1 1 0,9 5 3 0,-5 0-51 0,6 0-13 16,3 0 0-16,-4 4 0 0,5 4 8 0,4 0-8 16,-4 4 11-16,9 1-11 0,-10 7 0 0,10 0 0 15,-5 4 0-15,0 4 0 0,1 1 0 0,-6 7 0 16,1 0 8-16,-5 1-8 0,0-1 0 0,-4 1 0 0,-5-1 0 15,0 4 0-15,0-3 20 0,-5-9 0 0,1-4 0 16,-1 1 0-16,1-1 13 0,-1-4 3 0,0-4 1 0,1-4 0 16,-5-8-9-16,9 0-3 0,-5 0 0 0,5 0 0 15,-9 0 1-15,5-8 0 0,-6-4 0 0,6-4 0 16,-1 4-4-16,5-9-1 0,0-3 0 0,0 0 0 16,0-9-21-16,0 1 8 0,5-4-8 0,4 3 0 15,0 1 0-15,0-5 8 0,9 5-8 0,-4 0 0 16,4-1 0-16,0 5 0 0,5 4 0 0,0-5 0 15,0 9 16-15,0 0-2 0,-1 0 0 0,1 4 0 16,4 3-1-16,-8 1 0 0,3 4 0 0,-3 8 0 16,-1 0 10-16,0 8 1 0,0 0 1 0,0 4 0 15,-4 1-25-15,0 7 0 0,4-4 0 0,-4 0 0 16,-1 4-8-16,1 1-4 0,-5-1-1 0,5 0 0 0,-5 4 2 0,0 1 1 16,0-1 0-16,0-4 0 15,-4 9-24-15,4-5-5 0,0 0-1 0,0 0 0 16,-4-3-176-16,8 3-36 0,-8 0-8 0,8 0 0 0</inkml:trace>
        </inkml:traceGroup>
        <inkml:traceGroup>
          <inkml:annotationXML>
            <emma:emma xmlns:emma="http://www.w3.org/2003/04/emma" version="1.0">
              <emma:interpretation id="{2EAB4400-AB4C-43B3-8CD9-708FA996F94E}" emma:medium="tactile" emma:mode="ink">
                <msink:context xmlns:msink="http://schemas.microsoft.com/ink/2010/main" type="inkWord" rotatedBoundingBox="25758,10907 26588,10853 26653,11859 25824,1191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6147.7763">22983 10671 1497 0,'0'0'66'0,"9"-8"14"0,-5-1-64 0,10-3-16 0,-5 4 0 0,5 0 0 16,-5 4 148-16,4 0 25 0,6 4 6 0,-6 4 1 16,6 4-119-16,-6 4-23 0,-4 4-5 0,5 5-1 15,-5 3-32-15,-4 0 0 0,4 9 0 0,-5-5 0 16,1 0 0-16,-1 1 0 0,1-5 0 0,-5 4 0 0,5 1 10 0,-1-5-10 16,1-4 8-16,-1 0-8 0,1-4 0 0,4 1 0 15,0-1 0-15,0-8 0 0,0 0 11 0,0-4-3 16,0-4-8-16,0-4 12 0,5-4 12 0,0 0 3 15,-1-4 0-15,1 0 0 0,4-5 8 0,1 1 1 16,-1-4 1-16,0-4 0 0,5-1-24 0,-5 1-5 16,5-8 0-16,-1 3-8 0,1 1 11 0,5-4-11 15,-1 3 10-15,0 5-10 0,0 0 0 0,-4 8 0 16,5-1 0-16,-6 5 0 0,-3 4 0 0,-1 8 0 16,0-4 0-16,0 8 0 0,-4 8 0 0,-5-4 0 15,0 9 0-15,5 3 0 0,-5 0 8 0,-5 0-8 16,-8 5 0-16,-1-5 0 0,1 0 11 0,-1 0-11 15,-9 1 12-15,5-5-12 0,-4 4 0 0,-1-4 0 0,5-4 0 16,-5 0 0-16,-4 5 28 0,4-5 4 0,1 0 2 16,-5 0 0-1,-1-4-53-15,1-4-10 0,4 4-3 0,-4-4 0 0,0 0 7 0,0-4 1 0,0 0 0 16,-1 0-733-16,1 0-147 0</inkml:trace>
          <inkml:trace contextRef="#ctx0" brushRef="#br0" timeOffset="36288.441">23474 10064 2520 0,'0'0'56'0,"0"-9"11"0,0-3 2 0,0 4 1 0,0 8-56 0,0 0-14 0,0 0 0 0,9 12-1117 15</inkml:trace>
        </inkml:traceGroup>
        <inkml:traceGroup>
          <inkml:annotationXML>
            <emma:emma xmlns:emma="http://www.w3.org/2003/04/emma" version="1.0">
              <emma:interpretation id="{CF970AAE-B073-4304-8C84-6BE7CC18E5A2}" emma:medium="tactile" emma:mode="ink">
                <msink:context xmlns:msink="http://schemas.microsoft.com/ink/2010/main" type="inkWord" rotatedBoundingBox="27694,10503 32348,10200 32459,11888 27804,12192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7304.4332">25623 10541 1152 0,'0'0'102'0,"-4"-8"-82"0,-1-4-20 0,5 0 0 15,-4 4 109-15,-1-5 18 0,5 1 3 0,0 0 1 16,-4 0-50-16,4 0-9 0,0 0-3 0,-5 0 0 16,-4 0-46-16,9 3-10 0,0-3-1 0,-5 4-1 15,1-4-11-15,-1 4 8 0,-4 0-8 0,0 0 8 16,0 4-8-16,-5 0 0 0,1 0 0 0,-1 0 0 15,-4 8 17-15,-1 0 11 0,-3 0 3 0,-10 0 0 16,0 12-31-16,-4 0-10 0,-1 4 0 0,1 9 0 16,-5-1 10-16,0 12 0 0,4 1 0 0,1-1 0 15,-1 1 0-15,10-1 0 0,0-3 0 0,9-1 0 16,-1-3 8-16,6-1 1 0,4-4 0 0,4-3 0 16,1 3-9-16,4-8-11 0,4 0 3 0,1 1 0 15,4-13 8-15,0 4-8 0,5-4 8 0,-1 0-8 0,5-4 8 16,1-4 0-16,3 0 0 0,-3-4 0 0,8-4 0 15,-4 0 11-15,-1-4-3 0,6-4 0 0,4-1 13 16,-10 1 3-16,10-8 0 0,-4 0 0 0,-1-5 13 0,-4 1 3 16,4-9 1-16,0 1 0 0,-4-4-21 0,9-9-4 15,0-4 0-15,-5-3-1 0,-4-1-7 0,4 0 0 16,5-3-8-16,-5-1 12 0,5 0-12 0,-4 1 11 16,-1 3-11-16,-4 0 10 0,9 5-2 0,-10 3-8 15,-4 1 12-15,1 7-4 0,-6 5 0 0,6 7-8 16,-10 1 12-16,0 8-4 0,-5 4 21 0,1 3 4 15,-5 1 1-15,0 12 0 0,0 0-34 0,0 0 0 16,-5 17 0-16,-4 3 0 0,-4 8 0 0,3 4 0 0,-3 1 0 16,-10 7 0-16,9 1 0 0,-4-1 0 15,0 5 0-15,-9-1 0 0,13 1 0 0,-4-1 0 0,4 1 0 16,0 3 0-16,-4-3 0 0,14-1 0 0,-5 5 0 16,4-4 0-16,0 3 0 0,-4-3 0 0,18-1-12 0,-4-3 3 31,4-1-28-31,0-4-6 0,5-3-1 0,0-5-666 0,4 0-134 0</inkml:trace>
          <inkml:trace contextRef="#ctx0" brushRef="#br0" timeOffset="37756.792">26466 10493 2016 0,'0'0'89'0,"-10"-17"19"0,6-11-87 0,-10 4-21 15,14 4 0-15,-9 3 0 0,9 5 138 0,-4 0 23 16,-1 4 5-16,5 8 1 0,0 0-140 0,-5-4-27 16,-4-4 0-16,-4 4-14 15,13 4-27-15,-14 0-6 0,5 4-1 0,0 0 0 16,-5 0 12-16,-4 0 1 0,4 0 1 0,5 4 0 0,-4 4 34 0,-1 0 0 16,-4 9 0-16,-5-1 0 0,14-4 8 0,-5 8 1 15,-4 1 1-15,9-1 0 0,-5-4-10 0,1 4 10 16,3 1-10-16,1-5 10 0,-4 4-10 0,13 0 0 15,-9-3 0-15,9-1 0 0,0-4 0 0,0 0 0 16,4-4 0-16,1 1 0 0,4-1 0 0,0-8 0 16,0 4 0-16,5-8 0 0,-1 4 0 0,1-8 0 15,-5 0 0-15,9-4 12 0,-4 0-12 0,0 0 0 0,4-5 9 16,-5-3-9-16,1 0 12 0,0-4-1 0,-1-4-1 16,6-1 0-16,-6-3 9 0,5 0 1 0,-4-1 1 0,4-3 0 15,-4 4-7-15,0-1-2 0,-1 5 0 0,-4 8 0 16,5 0-4-16,-14 3-8 0,14 5 11 0,-14 8-11 15,0 0 8-15,0 0-8 0,0 0 0 0,0 0 0 16,-5 17 0-16,-4-1 0 0,9 8 0 0,-4 0 0 16,-6 5-12-16,1-1 3 0,0 4 1 0,0 1 0 31,0-1-96-31,-5 0-20 0,10-3-3 0,-5-1-863 0</inkml:trace>
          <inkml:trace contextRef="#ctx0" brushRef="#br0" timeOffset="38131.6829">26607 10472 2264 0,'0'-20'100'0,"4"12"21"0,5-4-97 0,-4 4-24 16,4 4 0-16,-4 0 0 0,8 0 55 0,1 4 5 16,0 8 2-16,-1-4 0 0,-4 8-54 0,5 0-8 15,4 4 0-15,-4 0-10 0,-1 5 10 0,1-1-8 16,0 0 8-16,-1-4-8 0,-3 5-4 0,-10-5-1 15,13 0 0-15,-13-4 0 0,14 0 13 0,-14-12 0 16,0 0-10-16,0 0 10 0,0 0 0 0,0 0 0 16,0 0 0-16,0 0 0 0,0 0 23 0,0 0-1 15,0 0 0-15,0 0 0 0,0 0-10 0,0 0-1 16,0-12-1-16,4 0 0 0,1-4 2 0,4 0 0 0,5-1 0 0,-5 1 0 16,0 0-4-16,5 0-8 0,4 4 12 0,-9-1-4 15,-5 5 0-15,10 4 0 0,0-4 0 0,-10 4 0 16,-4 4 0-16,0 0-8 0,14 4 12 0,-14 4-4 15,14 0-8-15,-10 1 0 0,5 3 0 0,-4 0 0 16,4 4-12-16,-4 0 1 0,4-4 1 0,-5 5 0 31,1 3-45-31,8-4-9 0,-13 0-1 0,19 0-1 0,-10-4-170 16,-5 5-35-16,19 3-6 0,-23-20-2 0</inkml:trace>
          <inkml:trace contextRef="#ctx0" brushRef="#br0" timeOffset="38662.8175">27572 10497 1785 0,'-9'-21'79'0,"9"21"17"0,-9-16-77 0,9 4-19 15,0 12 0-15,0-12 0 0,-5 0 105 0,5 12 18 16,0 0 3-16,-9-8 1 0,9 0-94 0,0 8-18 16,0 0-4-16,-5-9-1 0,-8 1-10 0,13 8-14 15,0-8 3-15,0 8 1 0,-14-8 10 0,14 4-13 16,0 4 5-16,0 0 8 0,0 0-8 0,0 0 8 15,-9 0 0-15,9 0 0 0,0 0 0 0,-9 8 0 16,4-4 0-16,-4 4 0 0,-4 0 0 0,8 5 0 16,-9-1 0-16,10 4 0 0,-5-4 0 0,-5 4 0 15,5 0 0-15,0 1 0 0,0-1 0 0,4 0 8 16,1-4-8-16,-1 0 0 0,-4-4 0 0,9-8 0 0,0 0 8 16,0 0-8-16,0 0 0 0,0 0 10 0,14 13-10 0,-14-13 10 15,9 0-10-15,0 4 0 0,0-8 9 0,0 4-9 16,5-9 9-16,-1 1-9 0,1-4 12 0,4 4-12 15,0-4 0-15,-4 0 0 0,9-4 0 0,0-1 0 16,-5 1 12-16,-4-4 1 0,13 4 1 0,-9 0 0 16,-4 4-2-16,4-1 0 0,-4 9 0 0,-1 0 0 15,-8 0 16-15,-5 4 4 0,13 8 0 0,1 4 0 16,-5 5-32-16,0-1 0 0,-9 8 0 0,0 0-10 16,0 5 10-16,0-1 0 0,0 0 0 0,-4 1 0 15,-1-1 8-15,-4 0 4 0,-5 1 1 0,10 3 0 16,-5-4-13-16,-9 5 9 0,4-5-9 0,-4 4 8 15,-10 1 4-15,6-1 0 0,-6 1 0 0,1-1 0 16,-5 0-12-16,0 1 12 0,0-5-12 0,10 0 12 16,-6-3-12-16,1-5 0 0,0 0 0 0,-5-4 8 15,0-4 5-15,14 1 1 0,-5-1 0 0,0-4 0 0,10-8-30 0,-1 0-7 16,-4-4-1-16,18-8 0 16,-9-5-40-16,9 1-8 0,-5-8-1 15,5-8-643-15,0-1-129 0</inkml:trace>
          <inkml:trace contextRef="#ctx0" brushRef="#br0" timeOffset="38928.3724">28114 9562 1209 0,'13'-29'108'0,"1"17"-87"0,0 0-21 0,-1-4 0 16,1 0 176-16,0 4 32 0,-5 4 5 0,0 3 2 15,-5 1-115-15,-4 4-24 0,0 0-4 0,14 13 0 16,-9 7-52-16,-5 0-11 0,0 12-1 0,-5 1-8 15,0 11 0-15,-4 5 0 0,-4 3 0 0,-5 9 0 16,4 0 8-16,-4 4-8 0,-10-1 0 0,15 1 0 16,-6-4 11-16,1 0-11 0,5-1 10 0,-6 1-10 15,6 0 0-15,-1-1 0 0,0-3 0 0,10 0 0 32,-10-9-38-32,14-3-7 0,-13-5-2 0,8-7 0 0,0-5-149 15,1-8-31-15,-14 13-5 0,18-17-473 0</inkml:trace>
          <inkml:trace contextRef="#ctx0" brushRef="#br0" timeOffset="39428.2626">28373 10306 1843 0,'0'0'164'0,"0"0"-132"0,0 0-32 0,0 0 0 0,0 13 98 15,0 7 13-15,0 0 2 0,0 12 1 0,0 1-89 0,0 3-17 16,-4 1-8-16,-5-1 0 0,9 0 0 0,0 1 0 16,-5-5 0-16,-4 1 0 15,9-9-94-15,0 0-22 0,0-4-4 0,-5-7-764 16</inkml:trace>
          <inkml:trace contextRef="#ctx0" brushRef="#br0" timeOffset="39568.8498">28469 10019 1969 0,'0'0'87'0,"0"0"18"0,0 0-84 0,0 0-21 0,0 0 0 0,0 0-579 16,-5 12-120-16</inkml:trace>
          <inkml:trace contextRef="#ctx0" brushRef="#br0" timeOffset="39897.895">28669 10351 1785 0,'0'0'159'0,"0"8"-127"0,0 4-32 0,0 4 0 15,9 1 90-15,-9-1 12 0,0 4 2 0,0 0 1 16,0 0-62-16,0 1-13 0,5-5-2 0,-10 0-1 16,-4 0-47-16,5-8-8 0,4-8-3 0,-10 8 0 15,10-8-12-15,0 0-2 0,0 0-1 0,0 0 0 0,-4-8 46 0,4-4 21 16,-5 0-1-16,5-4-1 0,5-4 37 0,-1 3 8 16,-4 1 2-16,10 0 0 0,-6-8-21 0,10 4-4 15,4-5-1-15,-9 5 0 0,5 0-12 0,-5 8-2 16,5-1-1-16,-1 1 0 0,1 4-11 0,-1 4-2 15,1 0-1-15,-5 4 0 0,5 0 0 0,9 4 0 16,-14 4 0-16,14 4 0 0,-14 1-11 0,13 3 0 16,-8 4 0-16,-5 0 0 15,5 5-64-15,4-1-11 0,-18 4-2 0,14-4-647 16,-14 1-128-16</inkml:trace>
          <inkml:trace contextRef="#ctx0" brushRef="#br0" timeOffset="40349.9275">29398 10225 2502 0,'0'-40'111'0,"9"24"22"0,-9 4-106 0,0-1-27 0,4 1 0 0,-4 8 0 16,0 4 31-16,0 0 1 0,0 0 0 0,-13 0 0 16,-1 8-32-16,-4 5 0 0,4-1-13 0,-9 4 4 15,1 4-8-15,3 0-2 0,6 5 0 0,-6-5 0 16,6 4-1-16,-5 0-1 0,4 1 0 0,14-1 0 15,-14-4 4-15,14-4 1 0,0-3 0 0,0-1 0 16,0-4 2-16,0-8 1 0,0 0 0 0,14 4 0 16,-5-4 13-16,-4 0 0 0,13-4 9 0,-5-4-9 15,6 0 17-15,-6 0-2 0,1-1-1 0,4-3 0 16,14 0 4-16,-9 0 1 0,0 0 0 0,8 0 0 16,-3 4-19-16,-1-5 0 0,-4 5-11 0,0 0 11 0,-14 8-8 15,4 0 8-15,1 0 0 0,-5 4 0 0,0 4-9 16,0 9 9-16,-4-1 0 0,-5 8-9 0,0 4 9 15,-14 5 0-15,10-1 0 0,-10 9 0 0,0 3 0 0,-8 1-8 16,-10 3 8-16,4-3 0 0,-3-1 0 0,-1-3 0 16,0-5 0-16,0 1 8 0,-4-9 4 0,4 0 0 15,0 1 1-15,9-9 0 0,-9 0 6 0,-4-4 1 16,13 0 0-16,-4-8 0 0,-5-3-7 0,4-1-1 16,6-4 0-16,-6-4 0 0,15-1 23 0,-5-3 4 15,-1-4 1-15,6 0 0 0,-1 0-20 0,0-4-3 16,1 0-1-16,13-5 0 0,0 1-16 0,0 0 0 15,13 0 0-15,1-1 0 0,4 1-16 0,5 4-6 0,13 4-2 16,-4 0 0 0,9 0-99-16,5 3-20 0,8 5-4 0,6 4-913 0</inkml:trace>
        </inkml:traceGroup>
      </inkml:traceGroup>
      <inkml:traceGroup>
        <inkml:annotationXML>
          <emma:emma xmlns:emma="http://www.w3.org/2003/04/emma" version="1.0">
            <emma:interpretation id="{3A6A293E-55C9-447C-B1BD-5B94E1A1CE27}" emma:medium="tactile" emma:mode="ink">
              <msink:context xmlns:msink="http://schemas.microsoft.com/ink/2010/main" type="line" rotatedBoundingBox="28357,12253 31018,12055 31097,13107 28435,13305"/>
            </emma:interpretation>
          </emma:emma>
        </inkml:annotationXML>
        <inkml:traceGroup>
          <inkml:annotationXML>
            <emma:emma xmlns:emma="http://www.w3.org/2003/04/emma" version="1.0">
              <emma:interpretation id="{F9AFF604-E2DF-4E3A-B410-E1C6678A13AC}" emma:medium="tactile" emma:mode="ink">
                <msink:context xmlns:msink="http://schemas.microsoft.com/ink/2010/main" type="inkWord" rotatedBoundingBox="28357,12253 31018,12055 31097,13107 28435,13305"/>
              </emma:interpretation>
              <emma:one-of disjunction-type="recognition" id="oneOf9">
                <emma:interpretation id="interp13" emma:lang="" emma:confidence="1">
                  <emma:literal>ode</emma:literal>
                </emma:interpretation>
                <emma:interpretation id="interp14" emma:lang="" emma:confidence="0">
                  <emma:literal>0 de</emma:literal>
                </emma:interpretation>
                <emma:interpretation id="interp15" emma:lang="" emma:confidence="0">
                  <emma:literal>o de</emma:literal>
                </emma:interpretation>
                <emma:interpretation id="interp16" emma:lang="" emma:confidence="0">
                  <emma:literal>7 de</emma:literal>
                </emma:interpretation>
                <emma:interpretation id="interp17" emma:lang="" emma:confidence="0">
                  <emma:literal>B de</emma:literal>
                </emma:interpretation>
              </emma:one-of>
            </emma:emma>
          </inkml:annotationXML>
          <inkml:trace contextRef="#ctx0" brushRef="#br0" timeOffset="41428.7872">26812 12038 2070 0,'0'0'92'0,"0"0"18"0,0 0-88 0,0 0-22 0,0 0 0 0,0 0 0 15,0 0 57-15,-5 13 7 0,-9-1 2 0,14 4 0 16,-13 0-48-16,13 4-10 0,-9-3-8 0,4 3 12 16,0-4-12-16,-8 0-11 0,13 0 3 0,0-4 0 15,-5 1-26-15,5-13-5 0,0 0-1 0,0 0 0 0,5 8 13 0,-5-8 3 16,0 0 0-16,13-4 0 0,-3 0 38 15,-1-4 8-15,-9-1 2 0,13 1 0 0,6-8 12 0,-10 4 2 16,-5-4 1-16,10-4 0 0,-5 3-11 0,0-3-3 16,0 0 0-16,-4 0 0 0,4-1 5 0,-5 1 1 15,-4 0 0-15,0 0 0 0,0 8 5 0,0-5 2 16,-4 5 0-16,-5 0 0 0,9 4-22 0,-14 4-5 16,14 4-1-16,-14 4 0 15,-4 0-34-15,5 8-6 0,-6 0-2 0,6 1 0 16,-1 7-165-16,-4 0-34 0</inkml:trace>
          <inkml:trace contextRef="#ctx0" brushRef="#br0" timeOffset="42161.9934">27385 12071 2181 0,'0'0'96'0,"5"-12"21"0,-5 0-93 0,0-1-24 0,9-3 0 0,-9 4 0 15,0 4 56-15,0-4 8 0,9-4 0 0,-4 4 1 16,-1-1-36-16,-4-3-7 0,-4 0-2 0,4 0 0 16,0-4-44-1,0 7-10-15,-14 1-2 0,14-4 0 0,0 8 36 0,-5-4 0 0,-4 4 0 0,5 0 0 16,-10 4 8-16,0 4 9 0,5 4 2 0,-4 8 0 16,-6 0-19-16,6 4 8 0,-10 8-8 0,14 1 0 15,-14 7 0-15,14 0 0 0,-14-3 0 0,19 3 0 16,-10-3-9-16,5-5 1 0,0-4 0 0,0 0 0 15,9-4-8-15,0 1 0 0,0-5-1 0,0-12 0 0,0 0 17 0,0 8 0 16,0-8 0-16,18 4 0 0,-4-4 0 0,-1 0-12 16,10-8 12-16,0 0-10 0,-5 0-4 15,9-4-1-15,-9-1 0 0,14-3 0 0,-9-4 15 0,0 0-9 16,0-5 9-16,-1 1-8 0,6-4 8 0,-6-5 11 16,1 1-3-16,0-8 0 0,4-1 7 0,-8-3 1 15,12 3 0-15,-8-3 0 0,0-1 20 0,0 1 5 16,-1 3 1-16,-3-3 0 0,3-1-31 0,-3 9-11 15,-1-5 0-15,0 9 9 0,-4-5 11 0,-1 13 1 16,6 0 1-16,-6 8 0 0,1-5-10 0,-10 13-3 16,1 0 0-16,-5 8 0 0,0 0-9 0,0 0 0 0,0 12 0 0,-9 9 0 15,-5-1 0-15,10 8 0 16,-10 5 0-16,0 7 0 0,1 0 0 0,-1 5 0 0,-4 0 0 0,4 3 0 16,-4 1 0-16,4 3 0 0,10 1 0 0,-5 4 0 15,0-5 0-15,-1-3 0 0,10-5 0 0,-4-3 0 16,-5-9 0-16,9 0 0 0,0-7 0 0,9-1 0 15,-5-4 0-15,6-4 0 0,-6-3 0 0,5-5 0 16,0 0 0-16,5-4 0 0,4 0 0 0,-4-8 0 16,9 0 0-16,-1-8 0 0,-3 4 0 0,8-5 0 15,-9-7 0-15,14 4 0 0,-5-8 12 0,-8 3-4 16,3-7 12-16,-3 4 1 0,-1 0 1 0,0-5 0 16,-4 5-9-16,4 0-1 0,-5-1-1 0,-3 5 0 15,-1 4 9-15,-5 4 3 0,1-4 0 0,-10 8 0 16,5 8 5-16,0 0 2 0,-4-9 0 0,4 9 0 0,-19 9-16 15,6-1-3-15,4 4-1 0,-14 0 0 0,14 8-10 16,-14 0 0-16,9 5 0 0,10 3 0 0,-10 0 0 16,14 5-9-16,-4-5 9 0,8 0-13 0,-4 1 13 0,9-1-9 15,0 0 9-15,14-3-8 0,-5-5-14 0,1 0-2 16,12 0-1-16,1 1 0 16,0-9-40-16,0 0-8 0,-5 0-2 0,5-4-722 15,0 0-145-15</inkml:trace>
          <inkml:trace contextRef="#ctx0" brushRef="#br0" timeOffset="41130.99">25573 11828 1670 0,'0'-8'148'0,"5"0"-118"0,4-4-30 0,0 8 0 16,0-4 117-16,5 12 18 0,-1 4 3 0,1 8 1 16,4-4-101-16,0 8-20 0,-4 0-4 0,0 9-1 0,4-5-13 0,-4 4 9 15,-5 5-9-15,0-5 8 0,5 5-8 0,-5-5 0 16,-5-4 0-16,10-4 0 0,-10 1 13 0,1-9 1 15,-1 4 0-15,1-8 0 0,-5-8 14 0,0 0 2 16,0 0 1-16,0 0 0 0,0 0-3 0,0 0-1 16,0 0 0-16,0 0 0 0,0 0 0 0,9-4 0 15,0-4 0-15,5-4 0 0,0-4-11 0,4-5-1 16,-5-3-1-16,15-4 0 0,-10-5-14 0,9 5 9 16,5-4-9-16,-5 3 8 0,-4 5-8 0,9 0 0 15,-9 8 0-15,0 3 8 0,-10 9 13 0,6 0 3 16,-6 4 0-16,5 4 0 0,-4 4-16 0,-5 5-8 15,0-1 8-15,0 8-8 0,-4 0 0 0,9 4 0 16,-14 1 0-16,9 3 0 0,-5 0-10 0,1 1-6 0,-5-1-2 0,4 0 0 31,1-3-118-31,-1-1-24 0,-4-4-5 0,0 0-867 0</inkml:trace>
        </inkml:traceGroup>
      </inkml:traceGroup>
    </inkml:traceGroup>
    <inkml:traceGroup>
      <inkml:annotationXML>
        <emma:emma xmlns:emma="http://www.w3.org/2003/04/emma" version="1.0">
          <emma:interpretation id="{03F90D97-AE07-496C-B1A1-11A65502697A}" emma:medium="tactile" emma:mode="ink">
            <msink:context xmlns:msink="http://schemas.microsoft.com/ink/2010/main" type="paragraph" rotatedBoundingBox="12714,13847 23902,13276 24016,15512 12828,160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2C13FB-A4F0-411F-A42C-ACBDA0B781A6}" emma:medium="tactile" emma:mode="ink">
              <msink:context xmlns:msink="http://schemas.microsoft.com/ink/2010/main" type="inkBullet" rotatedBoundingBox="12765,14838 13540,14799 13587,15718 12812,15758"/>
            </emma:interpretation>
          </emma:emma>
        </inkml:annotationXML>
        <inkml:trace contextRef="#ctx0" brushRef="#br0" timeOffset="43817.8608">10649 14026 921 0,'0'0'82'0,"0"-5"-66"0,-5-3-16 16,1 4 0-16,-1-4 47 0,1 4 5 0,-1 0 2 15,5 4 0-15,0 0-10 0,0 0-3 0,-4-8 0 16,4 8 0-16,0 0-3 0,0 0-1 0,-5-8 0 0,5 8 0 15,-4-4-1-15,-6 4-1 0,-3-4 0 0,-1 4 0 16,5 4 11-16,-5 0 2 0,-4 4 1 0,5 0 0 16,-10 0-16-16,5 4-3 0,-5-4-1 0,5 5 0 15,-5-5-9-15,5 4-3 0,-5 0 0 0,0 0 0 16,5 0-6-16,0 0-2 0,-5 1 0 0,5 3 0 16,-1-4 2-16,6 0 0 0,-5 4 0 0,-1 0 0 15,6 1 11-15,-1-1 2 0,-4 4 1 0,4 0 0 16,1 5-5-16,-1 3-2 0,0 0 0 0,1 5 0 15,-1 3-18-15,0 0 0 0,1 1 0 0,-1-1 0 16,0 5 0-16,1-5 0 0,4 1 0 0,4-5 0 16,0 0 8-16,1 1-8 0,4-5 0 0,4-4 0 15,1 1 0-15,4-5 0 0,0 4 0 0,5-8 0 16,4-4 9-16,0 1 2 0,0-5 0 0,5 4 0 0,5-12 5 16,-1 0 2-16,5-8 0 0,0 0 0 0,-1-5-4 15,1 1-1-15,5-8 0 0,-1 0 0 0,5-4-5 0,-4-5 0 16,4 1-8-16,-5 0 12 0,0-5-12 0,-4 1 11 15,0 4-11-15,-5-5 10 0,-4-3 7 0,0 7 2 16,-5-3 0-16,-4 0 0 0,0-1 13 0,-5 5 4 16,-9 0 0-16,0-1 0 0,-5 5-16 0,-4 0-4 15,0-1 0-15,-5 5 0 0,-4 0 3 0,-5 0 0 16,5 0 0-16,-9 3 0 0,-1 1-9 0,-3 0-2 16,-1 4 0-16,-5 0 0 0,5 8-17 0,0 0-4 15,1 0-1-15,3 4 0 16,6 4-109-16,-1 4-21 0,5-8-5 0</inkml:trace>
        <inkml:trace contextRef="#ctx1" brushRef="#br0">10135 14386 0,'0'0'16,"0"0"-1,-19-114 1,19 82 0,5 0-1,4-5 1,-9-11-1,9-13 1,0 20 0</inkml:trace>
      </inkml:traceGroup>
      <inkml:traceGroup>
        <inkml:annotationXML>
          <emma:emma xmlns:emma="http://www.w3.org/2003/04/emma" version="1.0">
            <emma:interpretation id="{914DEF67-13BB-4C76-9639-10AE6D8CFD79}" emma:medium="tactile" emma:mode="ink">
              <msink:context xmlns:msink="http://schemas.microsoft.com/ink/2010/main" type="line" rotatedBoundingBox="15216,13719 23902,13276 24016,15512 15331,15956"/>
            </emma:interpretation>
          </emma:emma>
        </inkml:annotationXML>
        <inkml:traceGroup>
          <inkml:annotationXML>
            <emma:emma xmlns:emma="http://www.w3.org/2003/04/emma" version="1.0">
              <emma:interpretation id="{F791DFEE-9E30-42A9-95C8-F9AEF7509EBD}" emma:medium="tactile" emma:mode="ink">
                <msink:context xmlns:msink="http://schemas.microsoft.com/ink/2010/main" type="inkWord" rotatedBoundingBox="15306,15470 15482,15461 15507,15947 15331,15956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4255.705">12661 14624 2016 0,'0'0'89'0,"0"0"19"0,0 0-87 0,5 21-21 0,-1 7 0 0,-4 4 0 16,-4 5 43-16,-1-1 4 0,1 1 1 0,-5 3 0 16,-5-3-27-16,5-1-5 0,-9 4 0 0,0-3-1 31,-5-1-99-31,0 1-20 0,-4 3-4 0</inkml:trace>
        </inkml:traceGroup>
        <inkml:traceGroup>
          <inkml:annotationXML>
            <emma:emma xmlns:emma="http://www.w3.org/2003/04/emma" version="1.0">
              <emma:interpretation id="{67C49255-3031-4462-9C94-DD1F8749364B}" emma:medium="tactile" emma:mode="ink">
                <msink:context xmlns:msink="http://schemas.microsoft.com/ink/2010/main" type="inkWord" rotatedBoundingBox="16730,13642 22383,13353 22487,15384 16833,15673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4692.8688">14068 14220 2718 0,'0'0'60'0,"-9"0"12"0,0 4 2 0,0 4 2 0,4 4-60 0,-4 8-16 16,5 5 0-16,-1 3 0 0,1 4 0 0,4 1 0 15,-5 7 0-15,5 1 0 16,-5-1-29-16,5 1-9 0,5-5-2 0,-5 0 0 16,5 1-24-16,-1-5-6 0,1-3-1 0,-1-1 0 15,5-4 27-15,-4-4 4 0,-1-8 2 0,6 1 0 0,-6-1 38 0,5-4 0 0,-9-8 0 0,18 0 0 16,-4 0 40-16,4-8 4 0,-4-4 0 15,0-5 0-15,4 1-8 0,5-4 0 16,-5-8-1-16,5-1 0 0,-5-3-17 0,-5 0-3 0,6-9-1 16,-1 1 0-16,0-5-14 0,-4 1 9 0,-5-1-9 0,4 1 8 15,-3 3-8-15,-6 1 0 0,1 3 9 0,-5 1-9 16,0 3 16-16,-5 5 0 0,1 4-1 0,-6 4 0 16,-3 3 12-16,4 1 2 0,-5 4 1 0,-4 8 0 15,-5 4-30-15,5 0-15 0,-9 8 2 0,-1 4 0 31,-4 4-95-31,0 5-20 0,1 3-3 0,-6 8-924 0</inkml:trace>
          <inkml:trace contextRef="#ctx0" brushRef="#br0" timeOffset="44911.5773">14733 13908 1728 0,'0'0'76'0,"4"-8"16"0,6 0-73 0,3 0-19 16,1 4 0-16,4-4 0 0,5 4 192 0,9 0 34 16,9 0 7-16,4-4 2 0,5-1-156 0,5-3-31 15,4 0-7-15,5 0-1 0,4-4-52 0,0 4-10 16,5 0-2-16,0-1-1 16,-5 1-144-16,-4 0-29 0,-5 4-6 0,-9-4-759 0</inkml:trace>
          <inkml:trace contextRef="#ctx0" brushRef="#br0" timeOffset="45145.6672">15753 13143 2307 0,'-5'4'51'0,"1"4"10"0,-5 9 3 0,-1 3 0 0,-3 12-51 0,-1 9-13 0,0 7 0 0,-4 5 0 16,0 4 52-16,-9 7 8 0,4 5 2 0,-4 4 0 15,-1 4-34-15,1 4-8 0,-5 4 0 0,0-4-1 16,0-4-19-16,5-5 0 0,-5 5-11 0,5-4 11 31,0-4-47-31,-1 0-2 0,5 0-1 0,1-9 0 0,-1 1-28 16,5-12-6-16,0-9 0 0,-1-4-576 0,1-7-114 0</inkml:trace>
          <inkml:trace contextRef="#ctx0" brushRef="#br0" timeOffset="45957.9893">16445 12698 2545 0,'0'0'112'0,"9"-8"24"0,0 0-108 0,0 0-28 15,-9 8 0-15,0 0 0 0,14 8 18 0,-1 0-2 16,-3 4 0-16,-1 8 0 0,0 1-4 0,4 15-2 15,1 9 0-15,-5 7 0 0,-4 9-10 0,-1 12 0 16,5 12 0-16,-4 4 0 0,-10 8-12 0,-4-4 0 16,5 4-1-16,-1 4 0 0,-9 0-2 0,1-3 0 0,-5-1 0 15,4-12 0-15,0-8 15 0,-4-5 0 0,-9-7 0 16,4-4 0-16,0-13 0 0,5 1 0 0,-9-9 13 0,-1-3-4 16,1-9-9-16,4-8 10 0,10-3-10 0,-6-5 10 15,1-4 6-15,5-4 2 0,13-4 0 0,-10-8 0 16,-3-8-18-16,8-1 0 0,5-3 8 0,5-4-8 15,-5 0-12-15,4-9-5 0,1 5-2 0,4 0 0 16,9-5 10-16,0 9 9 0,-4 0-13 0,4 3 5 16,1 9 8-16,3 4 0 0,-3 0 0 0,-1 4 0 15,0 4 0-15,5 4 0 0,4 4 0 0,-4 0 0 16,4 4 0-16,0-3-8 0,5-1 8 0,0 0 0 16,0 0-27-16,0 0 0 15,4-8 0-15,5 0 0 0,5-4-23 16,-1 0-5-16,-8-4-1 0,8-4 0 0,5-1 28 0,-4 1 6 0,-5-4 1 0,-5-4 0 0,1 0 37 15,-5-1 8-15,-5-3 2 0,0 0 0 0,-9 0 9 16,5-5 1-16,-5 9 1 0,-4-8 0 0,0-5 0 16,-10 5 0-16,10 0 0 0,-10-1 0 0,1 5-6 0,0 0-2 15,-5-1 0-15,0 5 0 0,0 0-12 0,0 4-2 16,-10 0-1-16,6-1 0 0,-1 5-14 0,-4 4 0 16,-4 0 0-16,-6 4 0 0,6 4 0 0,-5 4 0 15,-1 0 0-15,-3 4-10 0,-1 4 18 0,-5 1 3 16,6 7 1-16,-6 4 0 15,1 8-37-15,0 1-7 0,13-1-2 0,0 9 0 0,5-1 34 0,0-3 9 16,0 3 1-16,5-4 0 0,13-3-10 0,-5-1 0 0,1-3 0 16,-1-1 0-16,10-8 0 0,0 0 0 0,-5-3 0 0,4-1 8 15,1-8-8-15,4 4 0 0,5-8 0 0,-5-4 0 16,-4 0 22-16,9-4-1 0,-1-4 0 0,6 0 0 16,-5-8-21-16,4-1 0 0,-4 1 0 0,8-4-8 15,1 0 17-15,-4-5 4 0,-1 5 1 0,5-8 0 16,4 8 4-16,-4-5 1 0,-9 5 0 0,0 0 0 15,4 0 2-15,-4 3 1 0,4 1 0 0,-4 4 0 16,0 0-6-16,-1 4-2 0,6-4 0 0,-1 8 0 16,-9 0-5-16,5 0-1 0,0 4 0 0,4 4 0 15,-9 4-8-15,0 0 0 0,1 4 0 0,-1 0 0 16,5-4 0-16,-10 4 0 0,6 0 0 0,-6 1 0 16,1-1 0-16,0 0 0 0,-1 0-10 0,-4 0 10 15,0 4 0-15,5-8 0 0,-5 5 0 0,0-5 10 16,-4 4-26-16,4 0-6 0,-5 0-1 0,6 0 0 15,-6 0-65-15,1 5-12 0,-1-5-4 0,1 4-691 16,4 0-138-16</inkml:trace>
          <inkml:trace contextRef="#ctx0" brushRef="#br0" timeOffset="46629.7089">18657 13843 2516 0,'0'0'112'0,"-9"-8"22"0,5-4-107 0,4 12-27 15,0 0 0-15,0 0 0 0,0 0 50 0,-5 12 5 16,5 5 1-16,0 7 0 0,0 0-45 16,5 0-11-16,-5 5 0 0,4-5 0 0,5 0-10 15,-4 5-4-15,4-9-1 0,-4 0 0 0,4-4-7 0,-5 0-2 16,5-3 0-16,1-5 0 0,-10-8 10 0,9 4 2 16,0 0 0-16,0-8 0 0,0 0 12 0,0-8 16 15,5 3-3-15,-5-3-1 0,0 4 22 0,5-12 4 16,-5 0 1-16,4-1 0 0,1 1-30 0,0 0-9 15,-1 0 0-15,6 4 0 0,-1 3 20 0,0 1-4 16,-4 0 0-16,-1 8 0 0,-4 4-16 0,5 0 0 16,-5 8 8-16,0 0-8 0,0 8 0 0,0 1 0 15,1 7 0-15,-6 0 0 0,5-4 0 0,-4 9 0 0,-1-9 0 16,5 4 0-16,1-7 0 0,-6-1 0 0,1-4 0 0,4 0 0 16,0-4 0-16,5-4 0 0,-14-4 0 0,9 0 0 15,4-4 0-15,1-4 0 0,0 0 0 16,-1-4 0-16,1-4 25 0,0-5 2 0,-1 1 0 15,5 0 0-15,-4-4-3 0,4-5-1 0,1 1 0 0,-6 0 0 16,1-5-14-16,0 5-9 0,-1 0 12 0,1 3-12 16,-5 1 0-16,0 8-14 0,-4-4 1 0,4 11 0 31,0-3-201-31,0 8-40 0</inkml:trace>
          <inkml:trace contextRef="#ctx0" brushRef="#br0" timeOffset="46817.158">19586 13993 2764 0,'0'0'246'0,"-9"8"-197"16,5-4-39-16,-1 8-10 0,0 1 57 0,1-1 10 16,-1 8 1-16,5-4 1 0,5 4-45 0,-1-3-8 15,6 3-3-15,3-4 0 16,1-4-113-16,0 4-22 0,-5-4-5 0,4-3-702 15,6-1-141-15</inkml:trace>
        </inkml:traceGroup>
        <inkml:traceGroup>
          <inkml:annotationXML>
            <emma:emma xmlns:emma="http://www.w3.org/2003/04/emma" version="1.0">
              <emma:interpretation id="{0F6EED69-ADA3-4191-8FA0-0C14CD78FA74}" emma:medium="tactile" emma:mode="ink">
                <msink:context xmlns:msink="http://schemas.microsoft.com/ink/2010/main" type="inkWord" rotatedBoundingBox="22701,14374 23955,14310 24000,15194 22746,15258"/>
              </emma:interpretation>
              <emma:one-of disjunction-type="recognition" id="oneOf12">
                <emma:interpretation id="interp20" emma:lang="" emma:confidence="0">
                  <emma:literal>JC</emma:literal>
                </emma:interpretation>
                <emma:interpretation id="interp21" emma:lang="" emma:confidence="0">
                  <emma:literal>he</emma:literal>
                </emma:interpretation>
                <emma:interpretation id="interp22" emma:lang="" emma:confidence="0">
                  <emma:literal>se</emma:literal>
                </emma:interpretation>
                <emma:interpretation id="interp23" emma:lang="" emma:confidence="0">
                  <emma:literal>"e</emma:literal>
                </emma:interpretation>
                <emma:interpretation id="interp24" emma:lang="" emma:confidence="0">
                  <emma:literal>she</emma:literal>
                </emma:interpretation>
              </emma:one-of>
            </emma:emma>
          </inkml:annotationXML>
          <inkml:trace contextRef="#ctx0" brushRef="#br0" timeOffset="46957.741">19946 13580 2592 0,'-18'-20'115'0,"13"12"23"0,-4 4-110 0,4-4-28 0,-4 4 0 0,0 4 0 31,9 0-45-31,0 0-15 0,-4 8-2 0,4-8-1 0</inkml:trace>
          <inkml:trace contextRef="#ctx0" brushRef="#br0" timeOffset="47254.9318">20442 13613 2610 0,'-14'-16'116'0,"10"12"23"0,-10-1-111 0,5 1-28 16,9 4 0-16,0 0 0 0,-9 0 26 0,0 0 0 15,9 0 0-15,-9 9 0 0,0-1-18 0,0 0-8 16,0 4 8-16,-1 4-8 16,6 0-33-16,-1 4-12 0,-4 5-3 0,5-1 0 0,-5 4 36 0,4 1 12 15,-4-1 0-15,0 4-9 0,4 1 48 0,-4-1 9 16,0 5 3-16,0-5 0 0,0 4-13 0,-5-3-2 15,1-1-1-15,-1-4 0 0,-4 1 9 0,-1-1 3 16,6-4 0-16,-5-3 0 0,4-1-23 0,0-4-5 16,-4 4-1-16,4-8 0 0,1 1-27 0,-1-5-6 15,-4 0-1-15,0 0 0 16,-5-4-185-16,5-8-38 0</inkml:trace>
          <inkml:trace contextRef="#ctx0" brushRef="#br0" timeOffset="47598.2204">20720 14050 2764 0,'0'0'246'0,"0"0"-197"0,14 0-39 0,-1 0-10 16,1 0 44-16,9 0 8 0,-5 0 0 0,14 0 1 15,0-4-34-15,4 0-7 0,-4-8-2 0,4-1 0 16,-4 1-50-16,0-4-11 0,-5 0-1 0,1 0-1 15,-6-5-2-15,-8-3 0 0,4 0 0 0,-9 0 0 16,-4 3 68-16,-5-3 14 0,0 0 2 0,-5 0 1 0,-4 7 14 0,0-3 4 16,0 8 0-16,0 4 0 0,-5-4 6 0,1 8 2 15,-6 0 0-15,-3 8 0 0,3 4-30 0,-3 4-6 16,-1 4 0-16,-4 0-1 0,4 9-19 0,-4 3 0 16,4 0 0-16,5 9 0 0,-1-1 0 15,1 5 0-15,4-5 0 0,5-4 0 0,0 5 0 0,5-5 0 16,4 1 8-16,0-1-8 0,9-4 0 0,0-3 0 15,0 3 0-15,5-4 0 16,8 0-21-16,1-3-5 0,9-1-1 0,5-4 0 16,3-4-179-16,6-4-36 0,9 0-7 0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0:49.65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F74021F-4A6E-4D96-9C0F-13189F5360E6}" emma:medium="tactile" emma:mode="ink">
          <msink:context xmlns:msink="http://schemas.microsoft.com/ink/2010/main" type="writingRegion" rotatedBoundingBox="14443,8560 15083,13579 13015,13843 12374,8824">
            <msink:destinationLink direction="with" ref="{88E43710-A517-4D26-928B-61A0D69F9EC4}"/>
          </msink:context>
        </emma:interpretation>
      </emma:emma>
    </inkml:annotationXML>
    <inkml:traceGroup>
      <inkml:annotationXML>
        <emma:emma xmlns:emma="http://www.w3.org/2003/04/emma" version="1.0">
          <emma:interpretation id="{7C8B7FAD-A261-4A9C-AA69-4C7ADA7F98AA}" emma:medium="tactile" emma:mode="ink">
            <msink:context xmlns:msink="http://schemas.microsoft.com/ink/2010/main" type="paragraph" rotatedBoundingBox="14443,8560 15083,13579 13015,13843 12374,88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E0B795-4810-4D4E-8993-5493FCDE59F1}" emma:medium="tactile" emma:mode="ink">
              <msink:context xmlns:msink="http://schemas.microsoft.com/ink/2010/main" type="line" rotatedBoundingBox="14443,8560 15083,13579 13015,13843 12374,8824"/>
            </emma:interpretation>
          </emma:emma>
        </inkml:annotationXML>
        <inkml:traceGroup>
          <inkml:annotationXML>
            <emma:emma xmlns:emma="http://www.w3.org/2003/04/emma" version="1.0">
              <emma:interpretation id="{2B93F9AB-E682-445B-A9A0-A6B78B1F9C28}" emma:medium="tactile" emma:mode="ink">
                <msink:context xmlns:msink="http://schemas.microsoft.com/ink/2010/main" type="inkWord" rotatedBoundingBox="14443,8560 15083,13579 13015,13843 12374,882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10868 10917 403 0,'0'0'36'0,"0"-8"-36"0,4 0 0 0,-4 0 0 16,0 4 189-16,0-4 31 0,0 0 7 0,0 0 1 31,0 0-107-31,0 4-21 0,-4-4-4 0,4 8 0 0,0-4-56 0,0 4-12 0,0-13-1 0,0 13-1 16,0 0-1-16,0 0 0 0,0-4 0 0,0 4 0 16,0 0 1-16,0 0 0 0,0 0 0 0,0 0 0 15,0 0 6-15,0 0 0 0,0 0 1 0,0 0 0 31,0 0-8-31,0 0-1 0,0 13-1 0,4-1 0 16,-4 4 2-16,0 4 1 0,5 0 0 0,-5 1 0 16,-5 3-8-16,5 4-2 0,-4 5 0 0,4-1 0 0,-5 4-1 0,0 5-1 0,1 3 0 0,-1-3 0 15,1 3 0-15,4-3 0 0,-9-1 0 0,4 1 0 16,5-5-6-16,0 5-8 0,0-9 11 0,0 4-11 0,0-3 13 16,0-5-4-16,5 4-1 0,-1-3 0 0,1-1 8 0,-1 0 0 15,5-3 1-15,-4-1 0 0,0 0 0 0,-1-3 0 16,5-1 0-16,-4-4 0 0,-1-4-4 0,-4 0-1 15,0-4 0-15,0-8 0 0,0 0-4 0,0 0-8 16,0 0 11-16,0 0-11 0,0 0 14 0,0 0-4 16,0 0-1-16,0 0 0 0,0 0-9 0,-9-4 8 15,9 4-8-15,-4-4 8 0,-5 0-8 0,9 4 0 16,-10-12-10-16,6-4 10 16,-5 8-141-16,4-4-23 0,1 0-4 0</inkml:trace>
          <inkml:trace contextRef="#ctx0" brushRef="#br0" timeOffset="499.9046">10107 12241 460 0,'0'0'20'0,"-4"0"5"16,4 0-25-16,0 0 0 0,0 0 0 0,0 0 0 0,0 0 285 0,0 0 52 16,0 0 11-16,0 0 1 0,0 0-245 0,18-4-50 31,5 0-10-31,-1-4-1 0,6 4-10 0,4 0-1 0,4-1-1 0,5-3 0 0,5 4 7 0,-1 0 2 16,10-8 0-16,-1 4 0 0,6 0 3 0,-1 0 1 15,0 0 0-15,-4 0 0 0,-1 0-20 0,-4 0-4 16,0-1-1-16,0 1 0 0,-4 0-19 0,-1 0 10 15,1 0-10-15,0-4 8 0,-1 4-8 0,-4-4 8 0,5 4-8 0,4-5 8 16,0 9-8-16,-5-4 0 0,-4 0 0 0,0 0 0 16,0 4 0-16,-4 0 0 0,-1-4 0 0,-4 4-11 31,4 0-18-31,-8 4-4 0,-6-4-1 0,1 4 0 16,-5 0-163-16,1-4-33 0,3 4-6 0,-22 0-2 0</inkml:trace>
          <inkml:trace contextRef="#ctx0" brushRef="#br0" timeOffset="984.1444">11132 12310 2008 0,'0'0'89'0,"0"0"19"0,0 0-87 0,0 0-21 16,9 4 0-16,0 8 0 0,4-4 31 0,1 4 1 15,4 0 1-15,-4 4 0 0,0 5-17 0,4-1-3 16,-4 4-1-16,-1 0 0 0,1 5-12 0,-5-1 9 16,0 4-9-16,0-3 8 0,-9 3 8 0,5-8 2 15,-1 1 0-15,1-1 0 0,-5-4-18 0,0 0-12 16,-5-3 1-16,1-1 1 0,4 0 32 0,0-8 6 15,-9 4 2-15,4-4 0 0,5-8-6 0,0 0 0 16,0 0-1-16,0 0 0 0,0 0 5 0,0 0 0 0,-4-8 1 16,-1 0 0-16,0-4-9 0,5 0-1 0,5-8-1 0,4-1 0 15,0-7-18-15,0 4 10 0,5-9-10 0,9 5 8 16,-5 0-8-16,9-1 0 0,-9 1 0 0,5 4 0 16,0 4 0-16,-5 3 0 0,0 9 0 0,-4 0 0 15,0 4 0-15,-1 8 0 0,1 0 0 0,0 8 0 16,-1 1 0-16,1 7 0 0,0-4 0 0,-1 4 0 15,1 0 12-15,4 5-4 0,-4-1 0 0,0-4 0 16,4 0-8-16,-5 1 0 0,1-1 0 0,4-8 0 16,0 8 0-16,1-8-14 0,-6 5 2 0,1-5 0 15,4-4-116-15,0 4-22 16,-4-4-5-16,9 0-836 0</inkml:trace>
          <inkml:trace contextRef="#ctx0" brushRef="#br0" timeOffset="-42286.9626">10467 8040 288 0,'0'0'25'0,"0"0"-25"16,4-4 0-16,-4-8 0 0,0 0 137 0,5 0 23 15,0 4 4-15,-1-1 0 0,1-3-108 0,-1 0-21 16,1 4-5-16,-1 0-1 0,1 4-10 0,-1-4-3 16,1 0 0-16,-5 0 0 0,0 8 12 0,5-8 3 15,-5-5 0-15,0 9 0 0,0 4 17 0,4-8 4 16,1-4 1-16,-1 4 0 0,-4 8 5 0,0 0 1 15,0 0 0-15,0 0 0 0,0 0-15 0,0 0-2 16,0 0-1-16,0 0 0 0,0 0-13 0,0 0-2 16,0 0-1-16,0 0 0 0,0 0-1 0,0 0 0 15,0 0 0-15,5 12 0 0,4 0 10 0,-5 4 2 16,1 5 0-16,0 3 0 0,4 4-2 0,-5 5 0 0,5 3 0 16,-4 1 0-16,-1 3-2 0,1 0 0 0,9 1 0 15,-5-1 0-15,0 5-22 0,0-5-10 0,0 5 8 0,5-5-8 16,-5 1 16-16,-5-1-3 0,5-7 0 0,1-1 0 15,-1 0-5-15,-5-7 0 0,1-1-8 0,-5-4 12 16,4 0-12-16,1-3 0 0,-1-1 0 0,-4-4 0 16,0-4-11-16,0 0-5 0,0 4 0 0,0-12-1 15,0 0-62 1,0 0-12-16,0 0-2 0,0 0-525 0,0 0-105 0</inkml:trace>
          <inkml:trace contextRef="#ctx0" brushRef="#br0" timeOffset="-41708.9656">10166 9096 1324 0,'0'0'118'0,"0"0"-94"0,0 0-24 0,0 0 0 16,0 0 0-16,0 0 9 0,0-4-9 0,0 4 0 16,10-4 26-16,-10 4-2 0,0 0 0 0,9 0 0 15,4 0-3-15,-4 0-1 0,0 4 0 0,5-4 0 16,-5 0 16-16,0 4 4 0,5-4 0 0,0 4 0 15,-5-4 12-15,9 0 4 0,-4 0 0 0,8 0 0 16,1 0-4-16,0-4 0 0,9 0 0 0,0 0 0 0,4-4-9 16,5 0-3-16,0 0 0 0,5-4 0 0,4-8-6 15,4 7-2-15,-4 1 0 0,5 0 0 0,-5 0-20 0,0 0-12 16,0 0 12-16,0 0-12 0,5-1 0 0,-9 1 0 16,8 0 0-16,-4 0 0 0,0 0 0 0,0 0-16 15,-4 4 2-15,-1 0 0 16,-4 4-16-16,-4-5-3 0,-1 5-1 0,-4 4 0 15,-5 0-27-15,1 0-6 0,-5 0-1 0,-5 4-524 16,-5 0-104-16</inkml:trace>
          <inkml:trace contextRef="#ctx0" brushRef="#br0" timeOffset="-40864.9603">10613 9541 806 0,'-14'-16'72'0,"9"8"-58"0,-4 0-14 0,5-4 0 16,-1-4 256-16,1 4 49 0,4 0 10 0,4 3 1 15,1 1-195-15,-1 0-39 0,5 0-8 0,-9 8-2 16,0 0-51-16,9 0-10 0,5 4-3 0,0 4 0 16,4 4-8-16,-4 1 0 0,-1 7 0 0,1 0 0 15,0 4 0-15,-1 5 0 0,-4-1-12 0,1 0 12 16,-1 5 0-16,-5-1 12 0,1-4 0 0,4 1 0 15,-5-1-12-15,1 0-16 0,-1-3 4 0,1-9 1 16,-5 0 11-16,0 0 0 0,0-8 0 0,0-8 0 0,0 0 11 16,0 0-3-16,0 0 0 0,0 0 0 0,0 0 20 15,0 0 3-15,0 0 1 0,5-12 0 0,-1 0-9 0,1-4-2 16,-5-4 0-16,4-9 0 0,1 1-8 0,-1 0-1 16,1-5-1-16,4 1 0 0,0-1-11 0,0-3 0 15,5 4 0-15,-5-1-11 0,5 1 11 0,-1 4 0 16,1 3-9-16,0 5 9 0,-5 0 0 0,4 0-9 15,1 3 9-15,0 1 0 0,-5 8 0 0,4 0 0 16,-3 4 0-16,-1 4 0 0,0 4 0 0,0 4 0 16,0 4 0-16,0 4 0 0,0 1 0 0,0 3 9 15,-4 4-9-15,4 5 12 0,5-1-12 0,-5 0 12 16,0 0-12-16,5 1 12 0,-5-1-12 0,4 0 0 0,1-3 9 16,0-1-9-16,4 0 0 0,-5-3-18 0,6-1 3 15,-6 4 1 1,6-4-127-16,-1-3-26 0,0 3-5 0</inkml:trace>
          <inkml:trace contextRef="#ctx0" brushRef="#br0" timeOffset="-40443.6346">11687 10080 230 0,'-14'-8'20'0,"14"8"-20"0,-4-4 0 0,-5-4 0 0,4 3 332 0,5 5 63 16,0 0 12-16,0-4 2 0,0 4-288 0,0-12-57 15,9 4-12-15,-4-4-3 0,-1 4-41 0,10-4-8 16,-5-4 0-16,5 3 0 0,4-3 0 0,-4 4-9 15,-5-8 9-15,4 8 0 0,1-4 9 0,-5 3 7 16,5 1 2-16,-5 0 0 0,0 4 39 0,0 0 8 16,5 8 2-16,-5 0 0 0,-9 0-23 0,9 4-5 15,0 4-1-15,0 4 0 0,0 4-17 0,0 5-3 16,-4-1-1-16,0 0 0 0,4 8 2 0,-9-3 0 0,4-1 0 16,-4 4 0-16,0-3-7 0,0 3-2 0,0-4 0 0,5 1 0 15,-5-5 2-15,-5 0 0 0,5 0 0 16,-4 0 0-1,-1-3-43-15,1-1-8 0,4-8-1 0,-5 4-1 16,0-4-105-16,1 0-21 0,-5 0-4 0</inkml:trace>
        </inkml:traceGroup>
      </inkml:traceGroup>
    </inkml:traceGroup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4:30.76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12B5398-A5F0-4F4E-959F-7F6458F557D0}" emma:medium="tactile" emma:mode="ink">
          <msink:context xmlns:msink="http://schemas.microsoft.com/ink/2010/main" type="writingRegion" rotatedBoundingBox="1892,228 22564,-419 22718,4513 2047,5161"/>
        </emma:interpretation>
      </emma:emma>
    </inkml:annotationXML>
    <inkml:traceGroup>
      <inkml:annotationXML>
        <emma:emma xmlns:emma="http://www.w3.org/2003/04/emma" version="1.0">
          <emma:interpretation id="{1F6B342F-7BBC-4D4F-A744-5E6BA3898F05}" emma:medium="tactile" emma:mode="ink">
            <msink:context xmlns:msink="http://schemas.microsoft.com/ink/2010/main" type="paragraph" rotatedBoundingBox="1931,226 22564,-419 22634,1825 2001,24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6FDE4C-B508-47E2-BE2D-8FA41863E17E}" emma:medium="tactile" emma:mode="ink">
              <msink:context xmlns:msink="http://schemas.microsoft.com/ink/2010/main" type="line" rotatedBoundingBox="1931,226 22564,-419 22634,1825 2001,2472"/>
            </emma:interpretation>
          </emma:emma>
        </inkml:annotationXML>
        <inkml:traceGroup>
          <inkml:annotationXML>
            <emma:emma xmlns:emma="http://www.w3.org/2003/04/emma" version="1.0">
              <emma:interpretation id="{492ED908-7A3B-4473-AD38-D1E99BF7B31F}" emma:medium="tactile" emma:mode="ink">
                <msink:context xmlns:msink="http://schemas.microsoft.com/ink/2010/main" type="inkWord" rotatedBoundingBox="1931,226 9829,-20 9900,2224 2001,24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0 1078 1292 0,'0'-8'28'0,"9"-4"7"0,-5-9 1 0,10-7 0 0,0 0-36 0,-1-9 0 0,6 5 0 0,-1-9 0 15,0 1 58-15,0 4 5 0,5-5 1 0,4 1 0 16,-13-1-21-16,9 1-4 0,0-1-1 0,-1 5 0 16,-3-5-1-16,3 1 0 0,-4-1 0 0,5-3 0 15,0 3-22-15,4 1-5 0,1 4-1 0,-1-1 0 16,0 5-9-16,5-1 8 0,0 1-8 0,4 4 8 15,-4 3-8-15,5 1 8 0,-5 4-8 0,-1 0 8 16,6 7-8-16,-5 5 0 0,4 8 0 0,-4 0 0 16,-5 8 0-16,-4 5 0 0,4 3 0 0,-4 4 0 15,-5 8 0-15,-4 5 12 0,0-1-12 0,-10 9 12 16,1 3 6-16,-5 5 2 0,-5 7 0 0,-4 1 0 16,-4 0 10-16,-6 3 2 0,-8 1 1 0,-5 0 0 0,0 4-19 0,0-9-4 15,-4 5-1-15,0 0 0 0,-1-13-9 0,-4-3 0 16,5-1 0-16,-1-7 8 0,1-5 10 0,-1-4 2 15,6-3 0-15,-6-1 0 0,10-8 0 0,0-4 1 16,4 0 0-16,0-8 0 0,5 0-11 0,4 0-2 16,-4-8-8-16,4 0 12 0,5 0 1 0,5-4 0 15,-1-4 0-15,1 0 0 0,-1 0-3 0,10 0-1 16,-1-5 0-16,1 5 0 0,-1-4-1 0,1 4 0 16,4-4 0-16,0 8 0 0,-9 8-8 0,0 0 0 15,14 4-12-15,-1 0 12 0,1 4 0 0,0 8 0 16,-1 4 0-16,1 5 0 0,0 3 8 0,-1 8 4 15,1-3 0-15,-5 7 0 0,5 1-12 0,-5-5 12 0,4 5-12 16,-4-1 12-16,5 1 1 0,0-1 1 16,-1 5 0-16,6-1 0 0,-6-8-6 0,6 1-8 15,3-1 11-15,6-3-11 0,-1-1 8 0,5-4-8 16,4-3 0-16,5-1 0 16,0 0-105-16,0-4-25 0,5-3-5 0</inkml:trace>
          <inkml:trace contextRef="#ctx0" brushRef="#br0" timeOffset="-562.5971">278 661 979 0,'-10'-20'87'0,"6"8"-70"0,-5 0-17 0,0-1 0 15,4-3 35-15,1 0 3 0,-1 0 1 0,0 0 0 16,5-1 17-16,0 1 3 16,0 0 1-16,0 0 0 0,10 0-23 0,-6 4-4 0,-4-5-1 0,5 5 0 15,4 0 15-15,-5 4 2 0,-4 0 1 16,9 4 0-16,-4 0-4 0,-5 4-1 0,0 0 0 0,0 0 0 16,0 0-23-16,0 0-5 0,-9 8-1 0,4 12 0 15,1 0 0-15,-5 5 0 0,-5 7 0 0,5 4 0 16,0 9 33-16,-5 4 7 0,5 11 0 0,-5 1 1 15,5 8-18-15,-4 4-4 0,3 8-1 0,-3-5 0 16,4 1-2-16,4 0-1 0,-4 4 0 0,0-4 0 16,-5-4-11-16,5 0-3 0,5 0 0 0,-1-1 0 15,-4-11-9-15,4 0-8 0,1-5 9 0,-1-3-9 16,1-4 20-16,-1-5-3 0,1 1 0 0,-1-9 0 0,5 1-17 16,-4-1-16-16,-1-4 4 0,5-3 0 0,0-1-2 0,0-8 0 15,0 0 0-15,0-7 0 16,5-1-113-16,-5-12-22 0,0 0-5 0,0 0-1 15,9-4-11-15,0-8-2 0</inkml:trace>
          <inkml:trace contextRef="#ctx0" brushRef="#br0" timeOffset="562.1188">1392 1685 633 0,'0'0'28'0,"0"0"6"0,0 0-34 0,0 0 0 15,0 0 0-15,0 0 0 0,0 0 144 0,0 0 21 16,0 0 5-16,0 0 1 0,14 8-87 0,-1-8-18 16,10 0-3-16,4-4-1 0,1-4-6 0,8-4-2 0,-9-4 0 0,10-1 0 15,4 5-17-15,0-4-3 0,-5 0-1 0,-4 0 0 16,0-5-25-16,0-3-8 0,-9 4 0 0,-1 0 0 16,1-1 24-16,-9 1 2 0,4-4 0 0,-13 0 0 15,4 3 17-15,-5 1 3 0,1-4 1 0,-10 4 0 16,5-1-19-16,-9 5-3 0,5 0-1 15,-6 0 0-15,1 8-8 0,0 0-1 0,-4 4-1 0,-1 0 0 16,-4 0-1-16,-1 8 0 0,1 4 0 0,-9 4 0 16,4 4 6-16,-4 4 1 0,0 0 0 0,-1 9 0 15,-8 7-3-15,4 1 0 0,5 3 0 0,4 5 0 16,-4 3 3-16,8 1 1 0,1 3 0 0,9-3 0 16,0-5-7-16,4 1-2 0,5-1 0 0,5-7 0 15,4-1-12-15,0-3 8 0,5-5-8 0,4 0 0 16,0 1-10-16,10-1-8 0,-6-4-2 0,10-3 0 15,5-5-150-15,-1-4-30 0,5-4-7 0</inkml:trace>
          <inkml:trace contextRef="#ctx0" brushRef="#br0" timeOffset="1093.2386">2794 1410 1612 0,'-4'-12'144'0,"-1"-1"-116"15,5-3-28-15,-4 4 0 0,4-8 55 0,0 8 5 16,-5-4 0-16,0-5 1 0,1 5-13 0,-5 0-2 16,-5 0-1-16,5 4 0 0,-5-1-17 0,1 5-4 15,-1-4-1-15,0 4 0 0,1 8 1 0,-5-4 0 16,4 4 0-16,-4 4 0 0,-5 0 7 0,0 8 1 0,5 0 1 16,0 1 0-16,-5 7-18 0,0 0-4 0,0 4-1 0,1 5 0 15,8 3-10-15,-9 4 10 0,0 9-10 0,1 4 10 16,3 3-10-16,6 5 10 0,-1 4-10 0,1-5 10 15,-1-7 1-15,5 3 0 0,0-3 0 0,4 0 0 16,1-9 11-16,8 0 2 0,5-3 1 0,5-1 0 16,-5 1-25-16,0-9-11 0,9-8 1 0,0 1 0 15,-4-9 10-15,0-4 16 0,-1-8-4 0,6 0-1 16,3-8 1-16,-3 0 0 0,-1-9 0 0,5-3 0 16,-1-8 0-16,6-1 1 0,-10-11 0 0,5 0 0 0,-5-9 0 15,0-4 0-15,0-7 0 0,1-9 0 0,-6-8-13 16,1-4 9-16,0-4-9 0,-1 0 8 0,-4-4-8 15,5 0 0-15,-5-4 0 0,9 0 8 0,-4 8-8 0,4 0 0 16,0 8 0-16,5 8 0 0,4 0 0 0,-4 9 0 16,4 3 0-16,-4 8 0 0,5 9-17 0,-6 8 4 15,-8 11 1-15,0 13 0 0,-5 4 12 0,0 16 0 16,-5 9 0-16,-4 3 0 0,-9 12 0 0,0 5 0 16,0 11 0-16,-9 5 0 0,-5 4 24 0,5 8 7 15,0 3 1-15,-1 5 1 0,1 0-33 0,5-4-14 16,-1 0 1-16,5 0 0 0,4-4 13 0,-4 3 0 15,5-3 0-15,4 0 0 0,0 0 0 0,4-4 0 16,1-1 0-16,-1-3 0 16,5-8-41-16,1-5-3 0,3-3 0 0,5-5-717 0,-4-8-144 0</inkml:trace>
          <inkml:trace contextRef="#ctx0" brushRef="#br0" timeOffset="1436.9467">3395 1414 1695 0,'5'-12'37'0,"-5"12"8"0,4-8 2 0,-4-1 1 0,0 9-39 0,0 0-9 0,0 0 0 0,0 0 0 16,0 0 90-16,0 0 16 0,0 0 3 0,-13 9 1 16,-1 3-46-16,0 8-10 0,1 0-2 0,4 13 0 0,-5-1 5 15,0 8 1-15,5 5 0 0,5-5 0 0,-1 9-30 0,0-9-5 16,5 1-2-16,5-5 0 0,0 1-8 0,4-9-1 15,-5-4-1-15,10 1 0 0,0-9-11 0,-1 0 0 16,1-8 0-16,4-4 0 0,0-4 20 0,1-4 12 16,8-8 3-16,-9-4 0 0,5-4-13 0,0-1-2 15,4-11-1-15,-4-5 0 0,4 5-5 0,-4-8-1 16,4-9 0-16,0 9 0 0,5-1 15 0,-9 1 4 16,0 3 0-16,-5 1 0 0,9 3-32 0,-8 1 0 15,-1 4 0-15,-5 3 0 16,1 5-29-16,0 4-12 0,-10 0-3 0,1 4 0 15,-5 4-163-15,0 8-33 0,0 0-6 0,0 0-2 0</inkml:trace>
          <inkml:trace contextRef="#ctx0" brushRef="#br0" timeOffset="1999.2919">4793 1195 1638 0,'0'0'36'0,"-9"-8"7"0,4-4 1 0,-4-4 3 0,5 4-38 0,-10 4-9 15,5-9 0-15,-5 5 0 0,1 0 60 0,-6 4 11 0,6-4 1 0,-1 4 1 16,-4 4-21-16,-5 4-4 0,5 4 0 0,0 4-1 16,-5-4-19-16,5 8-3 0,-1 4-1 0,-8 4 0 15,4 5 13-15,-9 7 3 0,5 1 0 0,-5 7 0 16,5 0-14-16,-5 5-2 0,5 4-1 0,4-1 0 15,0 5-4-15,5-5-1 0,4 5 0 0,5-13 0 16,5 1-7-16,4-5-2 0,4 1 0 0,5-5 0 16,0-4-9-16,10-3 0 0,-1-5 0 0,0 0 0 15,5-4-17-15,4-4-6 0,0 1-1 0,1-9 0 16,4 0-113 0,-5-8-23-16,5 0-5 0,-5-4-733 0</inkml:trace>
          <inkml:trace contextRef="#ctx0" brushRef="#br0" timeOffset="2186.7885">5066 1426 1267 0,'0'0'112'0,"0"0"-89"15,0 0-23-15,-4 8 0 0,-1 4 120 0,0 0 19 16,1 4 4-16,-1 5 1 0,1-1-28 0,-1 4-4 16,1-4-2-16,-1 9 0 0,1-1-51 0,-1 5-11 15,0-5-1-15,1 0-1 0,-1 0-32 0,5-3-6 16,0-1-8-16,0 0 11 15,9-7-76-15,-4-1-15 0,0-4-4 0,4-4-884 0</inkml:trace>
          <inkml:trace contextRef="#ctx0" brushRef="#br0" timeOffset="2311.715">5221 904 2293 0,'-18'-16'50'0,"13"8"10"0,-9-1 3 0,5 5 2 0,-4 0-52 0,4 4-13 0,9 0 0 0,0 0 0 31,-10 4-72-31,6 9-18 0,-1-1-3 0,-4 4-1 0</inkml:trace>
          <inkml:trace contextRef="#ctx0" brushRef="#br0" timeOffset="2780.3429">5749 208 1267 0,'14'-29'112'0,"-10"17"-89"0,5-4-23 0,5 4 0 0,-5 4 45 0,0 4 5 16,0 0 1-16,-9 4 0 0,0 0 33 0,0 0 6 15,5 12 2-15,-5 12 0 0,0 5-5 0,-5 7-1 16,1 8 0-16,-1 9 0 0,1 8-6 0,-5 4 0 16,-1 3-1-16,1 5 0 0,5 4-11 0,-5 4-1 15,4 4-1-15,-4 4 0 0,4-12-19 0,5 4-4 16,-4-8-1-16,4-4 0 0,-9-1-12 0,9-7-2 15,-5-8-1-15,5-1 0 0,-9-3-10 0,9-5-1 16,-4-11-1-16,4-5 0 0,0-12-2 0,-5 0 0 16,5-7 0-16,0-9 0 0,0 0 0 0,5-9 0 15,-5-7 0-15,4-8 0 0,5-8-13 0,0-5 0 16,0-7 0-16,10-1 0 16,3-8-23-16,6-3-4 0,4-1-1 0,4 1 0 15,0 3 0-15,10 4 0 0,0 1 0 0,-6 7 0 0,1 9 20 0,0 4 8 0,-9 7-8 0,0 13 8 16,-5 4-11-16,1 8 11 0,-10 8-13 15,-4 5 5-15,-5 7 8 0,0 4 0 0,-9 1 0 0,0 7 0 16,-5-4 0-16,-4 5 8 0,-4-1-8 0,-1 1 8 16,0-1 4-16,-4 0 2 0,-5 1 0 0,-4-1 0 15,0 1-14-15,-1-5 0 0,1-4 0 0,-9 1 0 16,4-5 0-16,0 0 0 0,9-3 0 0,-4-5 0 16,-1 4 0-16,6-4 0 0,-1 0 0 0,5 1 0 15,4-1-135-15,0 0-29 0,5-4-7 0,0-4-916 16</inkml:trace>
          <inkml:trace contextRef="#ctx0" brushRef="#br0" timeOffset="3014.6695">6596-27 2343 0,'0'0'52'0,"4"-12"10"0,5 0 2 0,5 4 2 0,4 12-53 0,-4 0-13 16,4 8 0-16,0 4 0 0,1 4 60 0,-6 13 10 15,6 7 2-15,-6 9 0 0,1 3-13 0,-5 9-3 16,-5 8 0-16,1 4 0 0,0 4-7 0,-5-1-1 16,-5 1-1-16,0 4 0 0,5 8-29 0,-9 0-6 15,5-4 0-15,-1 4-1 0,1-4-11 0,-1-4-9 16,1-4 9-16,-1-8-13 16,-4-8-187-16,9-9-38 0,-5-7-7 0,5-13-2 0</inkml:trace>
          <inkml:trace contextRef="#ctx0" brushRef="#br0" timeOffset="3327.3212">7229 1118 1785 0,'9'4'159'0,"4"4"-127"0,1 1-32 0,4-1 0 16,5 0 116-16,4 0 16 0,-4 0 4 0,4-4 1 16,5-4-53-16,-4-8-12 0,4 0-1 0,-1-4-1 15,-8 0-14-15,9-5-4 0,-5-7 0 0,-4 0 0 16,0-13-41-16,-5 1-11 0,0 0 0 0,-4-5 0 15,0 5 9-15,-5-1 0 0,-5 5 0 0,1-1 0 16,-5 1 10-16,-5 8 1 0,1 0 1 0,-5 3 0 16,-5 9 11-16,5 4 1 0,-5 4 1 0,-4 8 0 0,0 4-34 15,0 12 0-15,-5 5 0 0,0 7 0 0,0 4 13 16,-4 5-4-16,9 7-1 0,-5 5 0 0,5-4 2 0,4 3 0 16,5-3 0-16,0-5 0 0,4 5-10 0,5-5 0 15,5-3 0-15,4-1 8 0,-4-3-8 0,8-1 0 16,5-3 0-16,1-1 0 15,8-4-59-15,0 1-13 0,5-5-4 0,5-8 0 16,8 0-144-16,5-12-28 0,55 0-7 0,-10-16-1 0</inkml:trace>
        </inkml:traceGroup>
        <inkml:traceGroup>
          <inkml:annotationXML>
            <emma:emma xmlns:emma="http://www.w3.org/2003/04/emma" version="1.0">
              <emma:interpretation id="{FE7B2B95-ABE8-42EC-BED3-FE7160F48B17}" emma:medium="tactile" emma:mode="ink">
                <msink:context xmlns:msink="http://schemas.microsoft.com/ink/2010/main" type="inkWord" rotatedBoundingBox="13000,250 15228,180 15275,1684 13047,175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509.9161">11030 358 961 0,'0'0'42'0,"0"-13"10"0,-4 5-42 0,8-8-10 16,-4 4 0-16,9-8 0 0,-4-1 92 0,-1 1 17 16,6-4 3-16,-1 4 1 0,4-5-4 0,-4 1-1 15,5 8 0-15,-5 0 0 0,5 0-26 0,-5 8-6 16,0-1 0-16,0 5-1 0,-9 4-9 0,0 0-2 15,0 0 0-15,9 4 0 0,-4 5-43 0,4 3-9 16,-4 8-1-16,4 4-1 0,0 13-10 0,0 7 0 16,5 5 0-16,-1 7 0 0,5 9 8 0,1 0-8 0,3 12 8 15,-3-4-8-15,8-1 12 0,-9 1-4 0,0 0 0 16,5 4 0-16,4-12 4 0,-8 0 1 0,-1-9 0 0,-5-3 0 16,1-5 11-16,0-3 1 0,-10-9 1 0,5 1 0 15,-4 3-11-15,0-7-3 0,-1-5 0 0,1-4 0 16,-1 0 2-16,1-7 0 0,-1 3 0 0,1-8 0 15,-1-4-5-15,6 4-1 0,-10-12 0 0,0 0 0 16,9-12 20-16,0 4 3 0,4-8 1 0,-4-8 0 16,5-5-20-16,4-3-3 0,-4-9-1 0,0-7 0 15,4-5-8-15,-4-3 0 0,-1-13 9 0,1 4-9 16,-5-8 0-16,5 4 0 0,-1 5 0 0,1 3 0 16,-5 8 0-16,5 5 0 0,-1 7 0 0,6 5 0 15,-6 3 0-15,1 9 0 0,0 4 0 0,-5 8-8 16,4 0 8-16,1 4 0 0,-5 8 0 0,0 4 0 0,5 4 0 15,-5 8 0-15,0 4-8 0,0 4 8 0,0 9-9 16,0-1 9-16,-4 5-10 0,-1 3 10 0,1 1 0 0,0-1 0 16,4-4-8-16,0 5 8 0,-5-5 0 0,1 5 0 15,-1-9 0-15,1-4 0 0,-5 1 0 0,5-9 0 16,-10 0-10-16,10-4 10 0,-5 1 0 0,4-5 0 16,1-4 0-16,-5-8 0 0,0 0 0 0,0 0 16 15,9 4-2-15,-9-4-1 0,4 4-13 0,5-8 0 16,1-4 0-16,-1-8 0 0,-5-1 20 0,5-7 4 15,5-4 0-15,0-9 1 0,4-3 10 0,5-1 1 16,-5-3 1-16,9-9 0 0,0 1-18 0,1-5-4 16,4-4-1-16,0-3 0 0,-5-1-14 0,0 0 0 15,-4-4 0-15,0 1 0 0,4 3 0 0,-9 4-12 16,0 4 1-16,1 9 0 16,-6 7-24-16,5 13-5 0,1 0 0 0,-10 12-1 15,4 3-127-15,1 13-26 0,-5 4-5 0</inkml:trace>
          <inkml:trace contextRef="#ctx0" brushRef="#br0" timeOffset="23900.4386">12879 956 1652 0,'0'0'36'0,"0"0"8"0,0 0 2 0,0 0 0 0,13-8-37 0,6 4-9 16,-6-4 0-16,10 0 0 0,0 0 108 0,0-4 19 15,-1-4 4-15,1-5 1 0,0 1-55 0,4 0-10 16,-9-4-3-16,10-1 0 0,-10 5-32 0,0-4-6 16,0-4-2-16,1-1 0 0,-6 5-12 0,1-4-2 15,-5-1-1-15,-4 1 0 0,4 0 0 0,-5-1 0 16,-4 1 0-16,-4 4 0 0,-1-1 5 0,-4 9 1 15,0 4 0-15,0 4 0 0,-9 4-6 0,-1 4-1 16,1 4 0-16,-5 12 0 0,-4 4-8 0,0 9 0 16,-5 3 9-16,0 5-9 0,0 7 29 0,0 1 2 15,0-1 0-15,10 5 0 0,3-1-18 0,6-3-3 0,4-1-1 16,9 1 0-16,4-1-9 0,10-3 8 0,4-5-8 16,5 1 8-16,4-5-8 0,0-4 12 0,5 1-12 15,5-9 12 1,-1-4-103-16,1 0-20 0,-1-8-4 0,0-8-1005 0</inkml:trace>
        </inkml:traceGroup>
        <inkml:traceGroup>
          <inkml:annotationXML>
            <emma:emma xmlns:emma="http://www.w3.org/2003/04/emma" version="1.0">
              <emma:interpretation id="{CBEED263-A10E-41DA-833E-4D193B337B00}" emma:medium="tactile" emma:mode="ink">
                <msink:context xmlns:msink="http://schemas.microsoft.com/ink/2010/main" type="inkWord" rotatedBoundingBox="15904,122 22574,-86 22625,1539 15955,1748"/>
              </emma:interpretation>
              <emma:one-of disjunction-type="recognition" id="oneOf2">
                <emma:interpretation id="interp2" emma:lang="" emma:confidence="0">
                  <emma:literal>he</emma:literal>
                </emma:interpretation>
                <emma:interpretation id="interp3" emma:lang="" emma:confidence="0">
                  <emma:literal>has</emma:literal>
                </emma:interpretation>
                <emma:interpretation id="interp4" emma:lang="" emma:confidence="0">
                  <emma:literal>h</emma:literal>
                </emma:interpretation>
                <emma:interpretation id="interp5" emma:lang="" emma:confidence="0">
                  <emma:literal>hs</emma:literal>
                </emma:interpretation>
                <emma:interpretation id="interp6" emma:lang="" emma:confidence="0">
                  <emma:literal>Ls</emma:literal>
                </emma:interpretation>
              </emma:one-of>
            </emma:emma>
          </inkml:annotationXML>
          <inkml:trace contextRef="#ctx0" brushRef="#br0" timeOffset="27540.1689">19530 22 1267 0,'23'-13'28'0,"-14"5"5"0,0-4 2 0,5 0 1 0,4 4-36 0,-4-4 0 0,-5 0 0 16,0 4 0-16,-9 8 109 0,0 0 15 16,9-4 4-16,-9 4 0 0,0 0-52 0,0 0-9 0,9 8-3 0,0 4 0 15,-9 0 0-15,0 8 0 16,5 9 0-16,-10-1 0 0,5 4-51 0,-4 5-13 0,-5 3 0 16,4 9 0-16,-4-1 61 0,5 1 10 0,-10-1 1 15,5 5 1-15,0 0-20 0,-5-5-4 0,0 1-1 0,1-1 0 16,-1 1-15-16,0-5-3 0,1 5-1 0,4-5 0 15,-5-7-9-15,0-1-3 0,1-3 0 0,4-5 0 16,-5-4-4-16,5-3-1 0,0-5 0 0,0-4 0 16,4-4 1-16,-4 0 0 0,9-8 0 0,0 0 0 15,0 0-13-15,0 0 0 0,0 0 0 0,4-12 0 16,1-4 0-16,4 0 0 0,0-5 0 0,0-3 0 16,5-4 0-16,4-1 0 0,-4 1 0 0,9 0 0 15,-5 3 16-15,5 5 0 0,-1 0 0 0,-3 8 0 16,-1 0-26-16,0 4-5 0,0 4-1 0,-4 4 0 0,0 4 16 15,-5 0 13-15,0 8-2 0,-5 4-1 0,5 4-10 0,-9 0-14 16,0 5 3-16,0 3 1 0,0-4 10 0,-4 1 0 16,4 3 0-16,-5-4 0 0,1-4 0 0,-1 1 0 15,1-5 10-15,4-4-10 0,0 0 0 0,0-12 0 16,0 0 0-16,0 0-10 0,0 0 10 0,9 4 0 16,4-4 0-16,1-4 0 0,9 0 12 0,-5-4 4 15,0 0 0-15,5-4 1 0,-5 4-27 0,10-4-6 16,-6 3 0-16,1-3-1 0,0 0 17 0,4 0 0 15,0 0 0-15,1-4 0 0,-1-5 15 0,0 5 6 0,1 4 2 0,-1-4 0 16,0-4-37-16,1 4-7 0,-6-1-2 0,6 1 0 16,-5 0 32-16,4 4 7 0,-4 0 0 0,4 0 1 15,-4-1-17-15,-1 5 0 0,1 0 0 0,-5 0 0 16,5 4 0-16,0 0 0 0,-9 4 0 0,-1 4 0 16,1-4 0-16,0 8 0 0,-5 0 0 0,0 0 0 15,0 4-15-15,0 1 0 0,0-1 0 0,5 4 0 16,-5-4 26-16,0 4 5 0,0-4 0 0,0 5 1 15,0-5-3-15,-4 4-1 0,-1-4 0 0,6 0 0 16,-6 0 8-16,1 0 2 0,-10 1 0 0,-4 3 0 16,4-8-3-16,-8 4 0 0,-5 4 0 0,-10-4 0 15,1 1-20-15,-9-1-10 0,-1 0 1 0,-4 0 0 16,0 0 30-16,0 0 7 0,-4-4 0 0,-1 0 1 16,1-4-21-16,-5 1-8 0,-1-5 0 0,6 0 0 15,-1 0-19-15,5 0-9 0,-4 0-3 0,8-5 0 16,6 1-73-16,-1 4-16 0,4 0-2 0,1-4-1138 15</inkml:trace>
          <inkml:trace contextRef="#ctx0" brushRef="#br0" timeOffset="24415.9001">14012-43 1209 0,'-4'-16'108'0,"4"16"-87"0,4-8-21 0,-4-5 0 0,0 13 90 0,0 0 14 16,0 0 2-16,0 0 1 0,0 0 9 0,0 0 3 15,0 0 0-15,9 17 0 0,-4 3-43 0,0 8-9 16,4 9-2-16,-5 7 0 0,-4 1-1 0,5 11 0 16,-10 5 0-16,5 0 0 0,-4-1-17 0,4 1-4 15,-5 4-1-15,1-4 0 0,-1-5 0 0,0 1 0 16,1-4 0-16,-5 3 0 0,4-3 2 0,-4-5 0 15,5 1 0-15,-5-9 0 0,-1-3-36 0,6-9-8 16,-1 0 0-16,5-7 0 0,-4-1 0 0,4-8 12 16,4-4-12-16,-4-8 12 0,0 0 0 0,0 0 0 15,0 0 0-15,0 0 0 0,9-4 0 0,1-8 1 16,-1-4 0-16,4-4 0 0,5-9-5 0,1 1 0 0,8-4-8 0,0-5 12 16,-4 1-12-16,14-5 0 0,-6 5 0 0,10 3 0 15,-4 1 0-15,-1 4-8 0,1 3 8 0,-1 5 0 16,-4 4-10-16,0 8 10 0,0 0-8 0,-5 4 8 15,-4 0-11-15,0 8 11 0,-5 4-13 0,0 0 5 16,0 8 8-16,-4 0 0 0,-10 1 0 0,5 3 0 16,-9 0 0-16,0 4 0 0,-4 1 0 0,-5-1-8 15,-5 0 8-15,0 0 0 0,-4 1 8 0,-4-1-8 16,-6 0 8-16,-4 1-8 0,-4-5 8 0,-1 4-8 16,6-4 0-16,-6-4 8 0,5 1-8 0,0-1 0 15,5 0 0-15,-5-8 0 0,5 4 0 0,4 0-12 16,0-4-128-16,5-3-27 0,0-1-5 0</inkml:trace>
          <inkml:trace contextRef="#ctx0" brushRef="#br0" timeOffset="25431.2897">15606 641 864 0,'0'-4'76'15,"4"-4"-60"-15,-4 0-16 0,0-1 0 0,-9 1 117 0,5-4 21 16,8 4 4-16,1-4 1 0,-5 0-26 0,0 0-5 16,0-4 0-16,4 3-1 0,-4-3-35 0,-4 4-6 15,-1-4-2-15,1 0 0 0,-5 0-20 0,4-1-4 0,-4 1 0 16,0 0-1-16,-5 4-17 0,1 0-3 0,-1 4-1 0,0-1 0 15,-4 5-22-15,-5 4 0 0,5 0 0 16,-5 9 0-16,-4-5 0 0,4 12 0 0,-4 0-10 0,4 4 10 16,-4 4 0-16,4 5 0 0,0-5 0 0,1 8 9 15,3 1-9-15,6-1 0 0,4 1 0 0,-1-5 0 16,10 0 0-16,0-3 0 0,5-1 0 0,4 0 0 16,5-4 8-16,-5-3 0 0,5-5 0 0,4-4 0 15,-5-4 10-15,6-8 2 0,-1-4 0 0,5-4 0 16,-1-5 6-16,1 1 2 0,9 0 0 0,-5-8 0 15,5-1-16-15,-4-3-2 0,-1 0-1 0,0-5 0 16,0 5-9-16,-4-8 12 0,-5-1-12 0,5-3 12 16,5-1-12-16,-6 5 12 0,1-1-12 0,0 5 12 15,0 8-12-15,-5-1 0 0,0 9 0 0,-4 4 0 0,4 8 0 16,-4 4 0-16,-5 4 0 0,4 4-11 0,-4 12 11 16,-4 5 0-16,-1 7 0 0,1 5 0 0,-10 7 0 0,5 9 0 15,-9-1 0-15,0 9 0 0,-4 8 0 0,-6 0 0 16,-3 3 0-16,-6 9 0 0,1-8 0 0,0 0 9 15,-5-8-1-15,0 4-8 0,-4-9 46 0,-1-7 2 16,1 0 1-16,-1-9 0 0,-4-8-20 0,5 1-4 16,4-13-1-16,0 0 0 0,0-7 13 0,5-5 3 15,0-4 0-15,4-8 0 0,5-8-20 0,4 4-4 16,-4-8-1-16,9-1 0 0,4-11 10 0,1 4 3 16,8-8 0-16,1-1 0 0,4-3-15 0,4 4-2 15,1-9-1-15,9 5 0 0,4-5 1 0,1 1 0 0,8-1 0 16,0 1 0-1,10 4-104-15,-5-1-21 0,4 1-4 0,1 4-1 16,4 3-110-16,-4 5-23 0</inkml:trace>
          <inkml:trace contextRef="#ctx0" brushRef="#br0" timeOffset="25774.9636">16380 495 1440 0,'0'0'128'0,"4"-4"-103"0,-4 4-25 0,5-8 0 16,-5 8 104-16,0 0 15 0,0 0 3 0,0 0 1 16,9 8-17-16,0 0-3 0,-4 8-1 0,4 5 0 0,-9 3-56 0,0 8-11 15,0 5-3-15,0 7 0 0,-9 1 8 0,0 3 2 16,-5-3 0-16,5-1 0 0,-5 5 10 0,5-5 3 16,0-3 0-16,0-5 0 0,0-3-24 0,0-5-5 15,0-8-1-15,4-4 0 0,0 1 18 0,1-9 3 16,4-8 1-16,0 0 0 0,0 0-14 0,0 0-2 15,0 0-1-15,14-8 0 0,-10-9 6 0,10-3 0 16,-10-4 1-16,10-4 0 0,0-1-20 0,-1-7-4 16,6-1-1-16,3-3 0 0,1-1-12 0,0 1 0 15,0 0 8-15,8 3-8 0,-3 1 0 0,4 3 0 16,-5-3-9-16,5-1 9 16,4 9-41-16,-4 0-3 0,0 3 0 0,0 1 0 15,4 8-149-15,-4 4-31 0,-5 4-5 0,-4 0-913 0</inkml:trace>
          <inkml:trace contextRef="#ctx0" brushRef="#br0" timeOffset="26196.7751">17463 657 230 0,'0'0'20'0,"0"0"-20"0,0 0 0 0,0 0 0 15,14-4 301-15,-5 0 56 0,-9-4 11 0,5-4 3 16,-5 4-175-16,0-1-36 0,4-3-6 0,-8 4-2 16,-1 0-39-16,1 0-8 0,4-4-1 0,-5 4-1 15,-9 0-72-15,5 0-15 0,5 0-2 0,-1 3-1 16,1 1-1-16,-5 4 0 0,-1 0 0 0,10 0 0 0,-4 9-3 0,-10-1-1 16,-4 4 0-16,0 4 0 0,4 4-8 0,-4 0-11 15,-9 9 3-15,4-1 0 0,0 0 8 0,0 1 0 16,5-1 0-16,0 0 0 0,-5-3 0 0,10-5 11 15,13-4-3-15,-5 4 0 0,-4-8-8 0,9-3 0 16,14-1 0-16,-1-4 0 0,1-4 0 0,-1-4 0 16,6-4 0-16,-1-5 0 0,9-3 28 0,-4 0 3 15,0-4 1-15,0 0 0 0,4-5-20 0,-4 1-3 16,-10 0-1-16,5 4 0 0,1-1-8 0,-1 1 8 16,0 4-8-16,-4 0 8 0,-10 4 2 0,1-1 0 15,9 5 0-15,-5 4 0 0,-9 4-10 0,0 0 0 16,0 0 0-16,-5 16 8 0,1 1-8 0,-1 3 0 15,-9 4 0-15,10 0 0 0,4 1 0 0,-5 7-17 0,-8-4 4 16,8 5 1 0,5-1-121-16,0-4-24 0,0 1-5 0,-5-5-558 0,5 0-112 0</inkml:trace>
          <inkml:trace contextRef="#ctx0" brushRef="#br0" timeOffset="26696.6256">18142 467 2142 0,'0'0'47'0,"9"-4"9"0,-9 4 3 0,18-4 1 0,0 4-48 0,-4 4-12 16,-14-4 0-16,9 8 0 0,5 4 44 0,-5 4 7 16,-5 4 1-16,1 9 0 0,-10-5 0 0,5 8 0 15,5 5 0-15,-10 3 0 0,-4 1 3 0,0-1 1 16,5 5 0-16,-5 3 0 0,-5 5 6 0,0 0 2 15,1-5 0-15,3 1 0 0,6-9-45 0,-5 1-9 16,-9-5-2-16,8-4 0 0,6-3 6 0,-1-5 1 16,-4 0 0-16,5-8 0 0,-5-3 21 0,9-1 4 15,-5-4 0-15,1-4 1 0,-6 0-28 0,10-4-5 16,0 0-8-16,0 0 11 0,-13-4 2 0,8-8 1 16,5 4 0-16,-4-9 0 0,4 1-14 0,-5-4 9 15,5-4-9-15,9-1 8 0,0-7-8 0,5-4 0 16,-5-5 0-16,9-3 0 0,10-1 0 0,3-3-14 15,6-5 3-15,4-4 1 0,4 9-6 0,10-5 0 0,0 5-1 16,-5 3 0-16,0 5 1 0,-5 3 0 0,1 9 0 0,-1 8 0 31,-4-1-39-31,-4 5-7 0,-5 4-2 0,-5 8 0 0,-4 4 52 0,0 4 12 0,-5 0 0 0,-5 8 0 16,-4 0 15-16,1 9 5 0,-6 3 2 0,1 0 0 16,-5 0-35-16,-5 5-7 0,-4-1-2 0,0 5 0 15,-5-5 22-15,1 4 0 0,-6-3 0 0,-3 3 0 16,-6-4 24-16,1 5 10 0,0-5 2 0,-10 0 0 15,1 1-36-15,-1-9 0 0,6 4 0 0,-6-4 0 16,10-3-148-16,-5 3-24 0,-4-8-5 0</inkml:trace>
        </inkml:traceGroup>
      </inkml:traceGroup>
    </inkml:traceGroup>
    <inkml:traceGroup>
      <inkml:annotationXML>
        <emma:emma xmlns:emma="http://www.w3.org/2003/04/emma" version="1.0">
          <emma:interpretation id="{4E803359-0A8B-4ADE-829B-02A1A333A01F}" emma:medium="tactile" emma:mode="ink">
            <msink:context xmlns:msink="http://schemas.microsoft.com/ink/2010/main" type="paragraph" rotatedBoundingBox="1924,3143 18966,1872 19124,3991 2082,52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F23920-ADD6-4BED-9CCE-2F195DA1FA3B}" emma:medium="tactile" emma:mode="ink">
              <msink:context xmlns:msink="http://schemas.microsoft.com/ink/2010/main" type="line" rotatedBoundingBox="1924,3143 18966,1872 19124,3991 2082,5262"/>
            </emma:interpretation>
          </emma:emma>
        </inkml:annotationXML>
        <inkml:traceGroup>
          <inkml:annotationXML>
            <emma:emma xmlns:emma="http://www.w3.org/2003/04/emma" version="1.0">
              <emma:interpretation id="{4E47581D-445F-406C-891F-2EDA8DB7DD51}" emma:medium="tactile" emma:mode="ink">
                <msink:context xmlns:msink="http://schemas.microsoft.com/ink/2010/main" type="inkWord" rotatedBoundingBox="1951,3508 7532,3092 7663,4845 2082,5262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9867.7596">2808 4243 1036 0,'27'-45'46'0,"-18"21"10"0,0-9-45 0,5-3-11 0,9 0 0 0,-5-1 0 15,0 5 147-15,0 3 27 0,-8 5 6 0,3 4 0 16,-8 4-88-16,4 4-19 0,-14 4-3 0,5 8-1 16,0 0-16-16,-9 4-3 0,-9 8-1 0,0 4 0 15,0 4-7-15,-1 4-2 0,-3 5 0 0,-1 3 0 16,0 5-18-16,5 3-4 0,0 0-1 0,4 1 0 16,0-5 8-16,1 1 2 0,4-5 0 0,4-4 0 15,5 1 4-15,0-1 1 0,0-4 0 0,5-3 0 16,-1-5 0-16,5-4 0 0,-4 0 0 0,-1-4 0 15,-4-8-5-15,0 0-1 0,0 12 0 0,0 1 0 16,0-5-10-16,-9 8-3 0,0-4 0 0,-5 8 0 16,1 0-13-16,-10 5 9 0,5-1-9 0,-9 0 8 0,4 5-8 15,-5-1 0-15,1 4 0 0,4-3 0 16,1 7-197-16,-1-4-32 0,-4 1-7 0,13-9 0 0</inkml:trace>
          <inkml:trace contextRef="#ctx0" brushRef="#br0" timeOffset="30070.8674">3076 4481 1440 0,'0'0'128'0,"0"0"-103"15,0 0-25-15,0 0 0 0,-4 8 194 0,-1 1 34 16,1-1 6-16,4 4 2 0,0 4-137 0,0 0-27 0,0 0-6 15,0 5-1-15,4-1-47 0,-4 0-10 16,0 0-8-16,5 5 12 16,-1-5-93-16,-4 0-19 0,0-8-3 0,-4 0-924 0</inkml:trace>
          <inkml:trace contextRef="#ctx0" brushRef="#br0" timeOffset="30195.7983">3395 3842 1857 0,'5'-32'40'0,"-1"15"9"0,1 1 2 0,-1-4 2 0,-4 4-42 0,5 4-11 0,0 0 0 0,-5 12 0 16,0 0 32-16,0 0 5 0,0 0 1 0,4 16-902 16</inkml:trace>
          <inkml:trace contextRef="#ctx0" brushRef="#br0" timeOffset="28852.4119">941 3595 864 0,'-13'-20'38'0,"13"8"8"15,-5 4-37-15,5-5-9 0,-5 1 0 0,-4 0 0 16,5 4 158-16,-5 0 30 0,0 0 5 0,-1 0 2 0,-3 4-106 16,-1 0-21-16,-4 4-4 0,0-4 0 0,0 8-40 0,-10 0-8 15,-4 0-2-15,0 4 0 0,-4 4-5 0,-5 4-1 16,0 4 0-16,-9 1 0 0,4 7 0 0,-4 4-8 16,5 9 12-16,4-1-4 0,-5 9 23 0,10 4 4 15,0-1 1-15,-1 1 0 0,5-5-16 0,5 5-4 16,0 0 0-16,8-5 0 0,1 5 3 0,0-1 0 15,9-3 0-15,4 3 0 0,10-3-19 0,4-4 8 16,0-5-8-16,9 1 0 0,10-5 9 0,-1 4-9 16,9-3 0-16,1-5 9 0,8 1-9 0,5 3-14 15,0-4 3-15,5-3-627 16,-5-9-126-16</inkml:trace>
          <inkml:trace contextRef="#ctx0" brushRef="#br0" timeOffset="29180.41">1278 4275 403 0,'5'-12'36'0,"4"-4"-36"0,-5-1 0 0,-4 1 0 16,0 4 248-16,0 0 42 0,0 0 9 0,-4 8 1 16,-5 0-144-16,0 8-30 0,-1 4-6 0,-3 4 0 15,-5 4-70-15,4 9-14 0,-13-1-2 0,8 4-1 16,-3 9-9-16,-6-1-1 0,6 4-1 0,-1-3 0 16,9 7-8-16,5-3-2 0,-5-5 0 0,10 1 0 15,4-1-12-15,0-8 0 0,4 5 8 0,1-9-8 16,9 0 0-16,-5-7 0 0,4-1 8 0,6-8-8 15,3-4 0-15,-3-8 11 0,8 0-11 0,0-8 10 16,5-9 2-16,-5-3 0 0,5 0 0 0,-4-9 0 16,3 1-3-16,1-4 0 0,0-5 0 0,-5 1 0 15,1-5-1-15,-5 1-8 0,-10-1 12 0,5 5-4 0,-8-1-8 16,-1 5 10-16,-5 3-10 0,-8 5 10 0,-1 4-10 16,1 4 10-16,-6-1-10 0,-3 9 10 0,-1 4-10 15,-9 4 0-15,1 4 0 0,-1 8 0 0,-5 12 0 0,1 5-17 16,0-1 4-16,-5 4 1 15,5 5-94-15,-1-1-18 0,1-4-4 0,4 9-758 16</inkml:trace>
          <inkml:trace contextRef="#ctx0" brushRef="#br0" timeOffset="29539.716">1638 4044 813 0,'13'-8'36'0,"-13"8"8"0,14-4-36 0,0 4-8 15,-1 4 0-15,-3 4 0 0,3 8 92 0,-4 1 17 0,5 7 3 0,4 8 1 16,-9 1-4-16,9 7-1 0,1 5 0 0,-6-1 0 16,1 5-29-16,0-5-7 0,-1 1 0 0,-4-5-1 15,5-3-15-15,-5-1-2 0,-4 1-1 0,-1-9 0 16,1-8-32-16,-1 0-6 0,1-8-2 0,-5 1 0 16,0-13 21-16,0 0 4 0,0 0 1 0,0 0 0 15,0 0 18-15,0-13 4 0,0-3 1 0,0-8 0 16,0 0-33-16,0-9-6 0,5-7-2 0,-1-1 0 15,5-7-12-15,0-5-9 0,5 1 12 0,9-1-12 16,-1 4 0-16,1 1 0 0,5 7 0 0,-1 5 0 16,0 8 0-16,1 3 0 0,-1 9 0 0,-4 8 0 15,-1 4 8-15,1 4-8 0,0 0 0 0,-9 12 0 0,-1 12 0 16,1 1 0-16,0 3 0 0,-10 9 0 0,1-5 0 16,-5 8 0-16,4 1 8 0,-4 3-8 0,0 5 0 15,0 4 0-15,0-9 0 0,0 1 0 16,0-5-88-16,0 1-14 0,5-1-3 0,-5-8-930 15</inkml:trace>
          <inkml:trace contextRef="#ctx0" brushRef="#br0" timeOffset="31070.604">3987 4020 1558 0,'14'-4'34'0,"4"0"7"0,0-4 2 0,5 0 1 0,0 0-35 0,-1 0-9 16,1-5 0-16,-5 5 0 0,1-4 43 0,-1 4 6 15,-5 0 2-15,-3 0 0 0,-6-4 2 0,1 4 1 16,-5 0 0-16,0-5 0 0,-5 5 7 0,-4 4 2 16,0-4 0-16,-5 4 0 0,-4 0-8 0,0 4-2 15,-9 4 0-15,-1 4 0 0,1 0-41 0,-5 13-12 16,-4-1 0-16,-1 8 8 0,-4 13-8 0,5-1 0 15,-1 5 0-15,6 3 0 0,3 1 9 0,5-5 1 0,5 5 0 16,5-5 0-16,-1 5-10 0,9-9 0 0,5-3 0 0,5-5 0 16,-1-4 0-16,1 1 0 0,4-9 0 15,0-4 0-15,5-4 0 0,0-4 8 0,-1 1-8 0,-4-9 12 16,10-4 11-16,-1-5 2 0,-5-11 1 0,10 0 0 16,0-8-2-16,4-5 0 0,-4-3 0 0,4-5 0 15,1-3 8-15,-1-9 2 0,-4 1 0 0,-1-1 0 16,-3-4-34-16,3-3 0 0,-3-5 0 0,-1-8 0 15,5 0 0-15,-5-8-14 0,0 0 1 0,0-4 0 16,5 4-5-16,-5 4-1 0,5 5 0 0,-5 3 0 16,0 0 5-16,-4 12 1 0,4 1 0 0,-9 11 0 15,0 9 13-15,1 7 0 0,-6 5-10 0,-8 8 10 0,4 12 0 16,0 4-9-16,0 0 9 0,-14 12 0 0,-4 8-10 0,4 13 10 16,0 3-8-16,-4 9 8 0,5-1 0 15,-1 9-10-15,-4 3 10 0,9 9 0 0,-5-4-8 0,5 8 8 16,4 4 0-16,-4 3 0 0,9 1 0 0,0-4 0 15,0-4 0-15,5-4 0 0,-1-1 0 0,5 1 14 16,0-8-4-16,5 0-1 0,-5-13-1 0,5 1-8 16,0-5 12-16,4-8-4 0,5 1-8 0,-5-13 12 15,4-4-12-15,6-8 12 0,-1 0 1 0,0-8 1 16,5-4 0-16,0-8 0 0,9-8 5 0,0 0 1 16,-4-5 0-16,-1-3 0 0,0-4-8 0,1-1-2 15,-1-7 0-15,-8-1 0 0,-1 1-10 0,-4-1 0 16,-1-3 0-16,1 4-11 0,-5 3 11 0,-4 1 0 15,0-1 10-15,-5 5-10 0,0-1 0 0,-5 5 8 16,-4 4-8-16,5 4 0 0,-5 3 0 0,0 9 8 0,0 8-8 0,0 0 0 16,-14 4 10-16,1 5-10 0,-1 7 10 0,0 8-10 15,-4 0 0-15,0 9 0 0,4-1 0 0,-4 4 0 16,0 1 0-16,4 3 0 0,5 1 0 0,-5 3 0 16,10-7 0-16,-5 3 0 0,0 1 8 0,4-9-8 15,5 0 0-15,5-7 0 0,-1-1-8 0,1-4 8 16,-1-4 0-16,5-3 0 0,1-5 0 0,3-4 0 15,5-8 0-15,1 0 11 0,3-9-11 0,6 1 10 16,-1 0 6-16,5-8 0 0,4-4 1 0,-4-1 0 16,5-3 7-16,-1 0 0 0,0-1 1 0,1-3 0 15,-5 8-13-15,4-5-4 0,-4 5 0 0,-5 4 0 16,1 8 37-16,-6 0 7 0,-3 4 2 0,3 3 0 16,-8 5-37-16,4 9-7 0,-4 3-2 0,-5 0 0 0,5 8-8 15,-1 4 0-15,-4 1 9 0,1 3-9 0,-1 8 0 16,-5-3 9-16,5 3-9 0,0 1 0 0,1-9 0 0,3 8 0 15,-4-3 0-15,0-1 0 16,5-4-18-16,0 5-7 0,4-5-2 0,-4 5 0 16,-1-5-149-16,6 4-29 0,-6-3-7 0</inkml:trace>
        </inkml:traceGroup>
        <inkml:traceGroup>
          <inkml:annotationXML>
            <emma:emma xmlns:emma="http://www.w3.org/2003/04/emma" version="1.0">
              <emma:interpretation id="{BB511D20-9D50-4CF3-A13D-9ED9CA5F4747}" emma:medium="tactile" emma:mode="ink">
                <msink:context xmlns:msink="http://schemas.microsoft.com/ink/2010/main" type="inkWord" rotatedBoundingBox="8875,2624 10892,2474 11046,4548 9030,4698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1929.8198">6996 3806 748 0,'0'0'33'0,"0"0"7"0,0 0-32 0,0 0-8 15,0-9 0-15,10 1 0 0,-1 0 171 0,9 0 32 16,5 0 6-16,9-4 2 0,-1 0-131 0,10 0-27 16,0 0-5-16,5 3 0 0,9 1 5 0,-1 0 2 15,1 0 0-15,-1 0 0 0,-3 4-39 0,3 0-8 16,-4 0-8-16,0-4 11 0,-4 0-11 0,-1 0 0 15,-4 0 0-15,0-1 8 0,0 1-25 0,0 4-6 16,-4 0-1-16</inkml:trace>
          <inkml:trace contextRef="#ctx0" brushRef="#br0" timeOffset="32226.572">8003 2895 1036 0,'-5'-8'92'0,"1"0"-73"0,-6 4-19 0,10 4 0 16,0 0 92-16,-9 0 16 0,-4 4 2 0,4 4 1 15,-5 4-39-15,5 4-8 0,-9 4-2 0,4 9 0 16,-9 11-10-16,0 1-3 0,-4 11 0 0,0 1 0 16,-1 0 16-16,6 3 3 0,-6 9 1 0,1 8 0 15,0 0-9-15,-1-1-3 0,-3 9 0 0,8-4 0 16,-5-4-25-16,1-4-4 0,4-4-2 0,-4-1 0 0,4-3-15 15,-4 0-3-15,4 0-8 0,0-13 12 0,1 1 8 16,3-9 0-16,1 1 1 0,0-9 0 16,4 0-49-16,5-3-11 0,0-5-1 15,9-8-1-15,0-4-123 0,0-12-24 0,0 0-4 0,9 4-652 16</inkml:trace>
          <inkml:trace contextRef="#ctx0" brushRef="#br0" timeOffset="32914.1075">8422 2434 1339 0,'27'-41'59'0,"-14"21"13"0,6 0-58 0,3 3-14 15,-3 1 0-15,-1 8 0 0,-4 0 36 0,-1 4 4 0,1 4 0 0,-10 8 1 16,1 0-5-16,-5 8-2 0,-5 9 0 0,-4 3 0 15,0 4 14-15,-4 5 2 0,-1 11 1 0,-9 1 0 16,0 4-21-16,1 7-4 0,-1 1-1 0,0 16 0 16,-4 0 11-16,-1 4 1 0,1 0 1 0,0 4 0 15,-5-4-5-15,5 4-1 0,-5 0 0 0,0 8 0 16,5-4 2-16,-1-4 0 0,5-4 0 0,-4-9 0 16,4-7-23-16,5 0-11 0,-5-4 10 0,10-5-10 15,-5-11 0-15,4-1 8 0,5-11-8 0,0-1 0 16,0-8 0-16,4-3 0 0,0-1 0 0,1-12 0 15,-1 4 16-15,5-12-4 0,0 0 0 0,0 0 0 0,0 0 0 16,0 0 0-16,0 0 0 0,0 0 0 0,-4-20-12 0,4 4 0 16,0-5 0-16,4 5 0 0,-4-4 0 0,5 4 0 15,4-8 0-15,0 7 0 0,0 1 0 0,0 4-12 16,10 0 3-16,-6 0 0 0,1 8 9 0,4 0-8 16,-4 4 8-16,-1 0-8 0,6 8 8 0,3-4-12 15,-3 4 12-15,-1-4-12 0,5 0 12 0,-1 4 0 16,1-4 0-16,4 4 0 0,1-8-14 0,4 0-1 15,-1-4 0-15,6 0 0 0,-1-4-5 0,1 0 0 16,4-4-1-16,0 0 0 0,-5-5 7 0,1-3 2 16,8 0 0-16,-9-4 0 0,5 3 12 0,-4-3 0 15,-5 0 0-15,0 0 0 0,-1-1 0 0,-3 1-11 16,-5-4 11-16,-1 3-10 0,-3 1 10 0,-1 0 11 16,-5 4-3-16,-3-1 0 0,-1-3 20 0,0 8 4 0,-5 4 1 15,1 0 0-15,-5-5-23 0,0 5-10 0,-5 4 8 0,1 0-8 16,-5 4 20-16,0 0-2 0,-5 0 0 0,0 0 0 15,-4 4-7-15,0 0-2 0,-5 0 0 0,0 8 0 16,-4 4-9-16,0 4 0 0,-1 5 0 0,1 3 0 16,4 0 26-16,5 5 6 0,0 7 2 0,0-4 0 15,-1 5-34-15,10 3 0 0,5-7 0 0,-5 3 0 16,4-4 0-16,5 5 0 0,5-5-8 0,8 1 8 16,-4-5 0-16,10-4 15 0,-6 0-3 0,10 1-1 15,0-5-11-15,4-4-9 0,-4 0 9 0,9-4-13 16,0-3-63-16,-1-1-12 0,1-4-2 0,0 0-591 15,0-4-119-15</inkml:trace>
        </inkml:traceGroup>
        <inkml:traceGroup>
          <inkml:annotationXML>
            <emma:emma xmlns:emma="http://www.w3.org/2003/04/emma" version="1.0">
              <emma:interpretation id="{0B00AFF0-C24A-49C9-8A84-46FA0F4A98B0}" emma:medium="tactile" emma:mode="ink">
                <msink:context xmlns:msink="http://schemas.microsoft.com/ink/2010/main" type="inkWord" rotatedBoundingBox="13196,2686 18994,2253 19120,3937 13322,4369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4788.4716">13084 3162 1566 0,'0'0'34'0,"0"0"7"0,-5-8 2 0,1 4 1 0,-10 0-35 0,0 4-9 16,1 4 0-16,-10 4 0 0,-9 8 52 0,0 4 9 15,-4 1 2-15,-5 7 0 0,-5 8-29 0,1 1-6 0,-6 3 0 0,1 1-1 16,0-1 5-16,0 5 2 0,-4-1 0 0,-6 5 0 16,6-9-14-16,-1 5-4 0,-4-9 0 0,4 5 0 15,10-1-6-15,4-3-2 0,4-9 0 0,10 4 0 16,0-7-108-1,9-5-23-15,8 0-4 0</inkml:trace>
          <inkml:trace contextRef="#ctx0" brushRef="#br0" timeOffset="35163.3802">13302 3393 1440 0,'37'-33'64'0,"-15"21"12"0,6-4-60 0,-1 0-16 16,0 0 0-16,1-1 0 0,-1 5 110 0,-9 0 19 15,-4 4 4-15,-5 0 1 0,0 4-81 0,-4 0-16 16,-5 4-3-16,0 0-1 0,0 0-5 0,-19 4 0 16,1 4-1-16,-9 4 0 0,0 0 4 0,-5 5 1 15,0 3 0-15,-5 4 0 0,1 0-16 0,-1 5-2 16,6 3-1-16,-1 0 0 0,0 1-4 0,5-1-1 16,-1 1 0-16,10-1 0 0,-5-4-8 0,10 1 8 15,-1-5-8-15,9-8 8 0,1 0-8 0,4-16 0 16,0 8 0-16,0-8 0 0,0 0 0 0,0 0 10 15,18-8-1-15,0 0 0 0,5-4 19 0,0-8 4 0,4-5 1 16,5 1 0-16,-5-8-33 0,5 3 0 16,-5-7 0-16,5 4 0 0,0-5-10 0,-4 9 1 15,-1 4 0-15,-4-5 0 0,-5 5 9 0,0 8 14 16,-4 4-3-16,-5 4-1 0,-5 4 0 0,-4 4 0 0,0 0 0 0,5 12 0 16,-10 4-10-16,1 4 0 0,-5 0 0 0,0 9 0 15,-5-1 0-15,5 4 0 0,0-3-8 0,0 3 8 16,0 0-97-16,4-3-15 0,5-1-4 0</inkml:trace>
          <inkml:trace contextRef="#ctx0" brushRef="#br0" timeOffset="34554.5828">11294 3563 1227 0,'0'0'54'0,"0"0"12"0,0 0-53 0,5-8-13 15,4-5 0-15,-4 5 0 0,8 4 39 0,1-4 5 16,4 0 0-16,5-4 1 0,0-4 10 0,8 0 1 15,1-5 1-15,5 1 0 0,-5 4-42 0,0 4-15 16,-5-8 9-16,9-1-9 0,-8-3 0 0,3 4 0 16,-3 4 0-16,-1-9 0 0,-4 5 20 0,-5 0-2 15,0 4 0-15,0-5 0 0,-4 1-1 0,-5 0 0 16,5 0 0-16,-5-4 0 0,0 3-9 0,-4 5-8 16,-5-4 12-16,0 4-12 0,4-1 11 0,-8 1-11 15,4 4 10-15,-5 0-10 0,-4 8 19 0,0 0-3 16,0 0 0-16,-9 4 0 0,4 4-4 0,-4-4 0 15,0 8-1-15,-5 4 0 0,-5 4-11 0,6 1 0 16,-10 7 9-16,4 0-9 0,-3 8 0 0,-6 17 0 16,1 0 0-16,4 3 0 0,9-3 0 0,0 7 0 15,5-3 0-15,0 8 0 0,0-9 0 0,9 1 0 0,0-4 0 16,4-9 0-16,5 0 0 0,0-7 0 0,9-9 0 0,-4-4 0 16,4-3 18-16,-5-5-1 0,-4-12 0 0,14 0 0 15,9-4 31-15,-1-9 5 0,10-7 2 0,0-4 0 16,9-4-17-16,0-5-3 0,5-3-1 0,-1-5 0 15,-4 1-17-15,0-1-3 0,5 1-1 0,-5-5 0 16,-5 9-1-16,1-4 0 0,-6 3 0 0,6 5 0 16,-10 3 1-16,0 5 0 0,-8 0 0 0,3 8 0 15,-3 4 15-15,-1 7 4 0,0 1 0 0,0 8 0 16,-4 1-32-16,0 7 0 0,-1 4 0 0,1 4 0 16,4 4 0-16,-4 5 0 0,-1-5 0 0,6 4 0 0,-1 5 0 15,-4-5 0-15,4 4 0 0,0-3 0 0,0-1 0 0,0 0 0 16,1-3 0-16,-1-1 0 15,0-8-28-15,-4 4-11 0,4-3-2 0,0-5-1 16,0 0-166-16,0 0-34 0,1-8-6 0</inkml:trace>
          <inkml:trace contextRef="#ctx0" brushRef="#br0" timeOffset="35663.2671">13867 3235 864 0,'22'-16'76'0,"-8"8"-60"0,0 0-16 0,-1 3 0 0,10 1 213 0,-5 4 40 16,1 4 8-16,-6 1 2 0,1 3-110 0,4 4-21 15,-4 0-5-15,-5 4-1 0,0 4-63 0,-4 1-13 16,-1-1-2-16,-4 8-1 0,-4-4-23 0,-1 5-4 16,0-5 0-16,1 4-1 0,-1-3-9 0,-4-5-2 15,0 0 0-15,-5 0 0 0,10-3-8 0,-5-9 8 16,0 0-8-16,4 0 8 0,5-8-8 0,0 0 0 16,0 0 0-16,0 0 8 0,0 0 0 0,0 0-8 15,5-12 12-15,-1 0-4 0,5-1-8 0,0-3 8 16,5-4-8-16,4-4 8 0,5 3-8 0,0-3 0 15,4 0 0-15,5 0 8 0,5-1-8 0,-6 5 0 16,6 4 0-16,-5 0 0 0,4 8 0 0,-4 0 0 16,-5 8 0-16,-4 8 0 0,0-4 0 0,-10 12 0 15,1 0 0-15,-9 4 0 0,-1 1 0 0,-4 3 0 0,-4 0 0 16,-1 0 0-16,-4 5 31 0,0-1 1 0,0-12 0 16,0 4 0-16,0 1-32 0,-1-5 0 0,-3-8 0 15,8 4 0-15,-4-8 0 0,9-4 0 0,-9 4 0 0,9-4 0 16,0 0 0-16,0 0 0 0,0-8 0 0,0 0 0 15,5 0 0-15,-1-8 0 0,1-5 0 0,8 1 0 16,1-4 0-16,4 0 0 0,5-1 0 0,0 1 0 16,0 0 0-16,4 0 0 0,0-1 0 0,0 5 0 15,1 4 0-15,-5 4 0 0,-10 8 0 0,5 4 0 16,-4 4 0-16,-5 4 0 0,-9 8 0 0,0 4 0 16,-4 0 0-16,-5 5 0 0,4 3 0 0,-4 0 0 0,0 5 0 15,0-1 0-15,4 1 0 0,1 3 0 16,-1-8-74-16,5 5-21 0,0-5-4 0,0-4-646 15,0-3-130-15</inkml:trace>
          <inkml:trace contextRef="#ctx0" brushRef="#br0" timeOffset="36132.1125">15146 3142 1440 0,'0'0'64'0,"0"0"12"0,9 4-60 0,5 4-16 15,-5 4 0-15,5 4 0 0,-5 5 184 0,4-1 35 16,-8 4 6-16,4 0 2 0,-4 1-124 0,-5 3-25 16,0 4-5-16,0 1-1 0,-5 3-12 0,5 1-4 0,-5-5 0 15,-4 4 0-15,5 1-19 0,-10-1-4 0,5 1-1 16,0-5 0-16,-5 0 0 0,1-3 0 0,-1-5 0 0,5 4 0 16,0-7-32-16,-5-1 0 0,5-4 0 0,0 0 0 15,4-4 13-15,1 0-4 0,-1-3-1 0,5-9 0 16,0 0-8-16,0 0 0 0,0 0 0 0,0 0 0 15,0 0 19-15,0 0-2 0,5-13 0 0,4 1 0 16,-5 0 16-16,6-4 3 0,-1 0 1 0,0-9 0 16,-5 1-37-16,10-4 0 0,-5-5 0 0,0-3 0 15,5 0 0-15,4-9 0 0,0 1 0 0,5-5 8 16,4-4-8-16,1-3 0 0,8-5 0 0,5-4 0 16,0 1-35-16,5 3-8 15,-1 4-1-15,5-4-1 0,0 9 15 0,0 7 3 0,-4 5 1 0,-1 7 0 0,-8 9 26 0,-5 8 8 16,0 4 0-16,-10 4 0 0,-4 0-8 0,1 8 0 15,-6 8 0-15,-4 8 0 16,-4 8-24-16,-5 5-7 0,-5-1-1 0,-4 8 0 0,-4 9 52 0,-6-5 9 16,-3 1 3-16,-6-1 0 0,-3 1-32 0,-1-5 0 15,-5 1 0-15,1-1 0 0,-1-4 0 0,1 9-13 16,-5-9 1-16,-5 5 0 16,6-9-64-16,-1 8-12 0,4-3-2 0,-8-1-716 15,4-4-143-15</inkml:trace>
          <inkml:trace contextRef="#ctx0" brushRef="#br0" timeOffset="36397.4689">16234 2171 1958 0,'18'-29'43'0,"-9"17"9"0,5 4 1 0,4 4 3 0,1-8-45 0,3 12-11 0,1 8 0 0,-5 0 0 16,1 8 53-16,-1 4 9 0,-5 13 2 0,-4 11 0 16,1 5 0-16,-6 8 0 0,-4-1 0 0,-4 9 0 15,-6 0 0-15,-3-1 0 0,-5 5 0 0,-10 4 0 16,6 0-28-16,-6-4-4 0,-4 4-2 0,5 3 0 16,0-7-30-16,-5 4 0 0,5-8 0 0,-5 4 0 15,4-9-199-15,1-7-39 0,-32 48-8 16,22-40-2-16</inkml:trace>
          <inkml:trace contextRef="#ctx0" brushRef="#br0" timeOffset="36742.1436">16403 3118 2026 0,'0'0'44'0,"13"4"10"0,5 0 2 0,-4 4 1 0,4 4-45 0,1-4-12 15,-1 4 0-15,5-4 0 0,-5 0 60 0,0 0 9 16,0-4 3-16,10-4 0 0,-1-4-13 0,-4-4-3 15,8 0 0-15,-3 0 0 0,4-12 5 0,0 4 1 16,4-9 0-16,0-3 0 0,-8-4-32 0,-1 3-6 16,5 1-2-16,-5 4 0 0,-9-1-5 0,-4 1-1 15,-5 0 0-15,0 0 0 0,9-1-16 0,-8 5 0 16,-15 0 0-16,5 0-9 0,5 3 17 0,-10 5 3 0,-4 4 1 0,-5 0 0 16,-4 8-12-16,-5 4-17 0,-4 4 4 15,-5 8 1-15,-4 5 12 0,-1 7 0 0,1 4 0 16,-1 13 0-16,1-1 0 0,4 9 0 0,5 0 0 0,-5-1 0 15,9 5 0-15,0-4 0 0,5-1 0 0,5 1 0 16,8-1 23-16,5-7 7 0,5-5 2 0,8 1 0 16,10-5-32-16,0-3 0 0,9-9 0 0,4 0 0 15,5-8 0-15,5-3 0 0,4-5 0 0,0 0 0 16,-14-4-36-16,10-4-14 16,13 0-2-16,-5 0-790 0,1 0-158 0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6:04.20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D97C935-7E2D-4A94-9048-253131AEEB41}" emma:medium="tactile" emma:mode="ink">
          <msink:context xmlns:msink="http://schemas.microsoft.com/ink/2010/main" type="inkDrawing" rotatedBoundingBox="19872,6541 24725,6321 24782,7568 19928,7789" semanticType="10" shapeName="Other">
            <msink:sourceLink direction="with" ref="{4686896D-8840-491C-91CB-DA5083DF390C}"/>
            <msink:sourceLink direction="with" ref="{4965707B-3033-4542-8287-C82387F8D514}"/>
          </msink:context>
        </emma:interpretation>
      </emma:emma>
    </inkml:annotationXML>
    <inkml:trace contextRef="#ctx0" brushRef="#br0">4667 63 1036 0,'0'0'92'0,"9"-4"-73"0,-5-4-19 0,6 4 0 16,3 4-11-16,-4 0-5 0,0-4-2 0,5 0 0 16,-5 0 18-16,5 0 0 0,0-4 8 0,-1 4-8 15,-4 0 0-15,0 0 0 0,1 0 0 0,-1 0 0 16,4 4 0-16,-13 0 0 0,0 0 0 0,9 0 0 16,-9 0 0-16,0 0 0 0,9-4-8 0,-9 4 8 15,0 0 26-15,0 0 9 0,0 0 1 0,0 0 1 16,0 0-12-16,0 0-2 0,0 0-1 0,-9 12 0 15,-4-4 16-15,-1 4 3 0,5-4 1 0,-9 0 0 0,4 0-25 16,-4 0-5-16,4-4 0 0,1 1-1 0,-1-5-3 0,0 0-8 16,5 4 12-16,-5-4-4 0,1 0 2 0,4-4 0 15,-9 4 0-15,-1-5 0 0,6 1 10 0,-6 0 1 16,6 0 1-16,-5 4 0 0,-1-4 0 0,1-4 0 16,0 8 0-16,-5-4 0 0,5 0-2 0,-5 0 0 15,0 4 0-15,-4 0 0 0,0 0-4 0,-10-4 0 16,1 4-1-16,-10 4 0 0,1-4-15 0,-5 4 0 15,-9 4 0-15,4-8 0 0,0 0 0 0,1 0 0 16,-1 0 0-16,5 0-10 0,0 0 10 0,0 0 8 16,0-4-8-16,0 0 11 0,0 0 6 0,-5 4 2 15,5 0 0-15,-5-4 0 0,1 4-3 0,-6-4-1 16,10 4 0-16,-9 0 0 0,0 4-7 0,0 0-8 0,-5 0 11 16,0 0-11-16,-4 0 0 0,0 0 0 0,-5 0 0 0,5 4 0 15,-1-8 0-15,6 4 0 0,3-4 0 16,1 4 0-16,0 1 8 0,4-1-8 0,-4 0 0 0,5 0 0 15,-1-4 0-15,0-4 0 0,1 4 0 0,-1-4 0 16,0 0 0-16,5-1 0 0,0 1 8 0,0 4-8 16,5-8 0-16,4 4 0 0,0-4 0 0,-5 8 0 15,1-4 0-15,-6 0 0 0,6 8 0 0,-10-4 0 16,5 4 0-16,-9-4 0 0,0 8 0 0,4-4 0 16,-4 4 0-16,4-4 0 0,5 5 0 0,0-1 0 15,5 0 0-15,4-4 0 0,-5 0 8 0,5 0-8 16,9 0 18-16,1 0 0 0,-10-4 0 0,9 4 0 15,4-4-8-15,1 0-2 0,0 0 0 0,-1 0 0 16,-3 0 3-16,3-4 0 0,10 4 0 0,-5 0 0 0,-4-4-11 16,0 4-11-16,4 0 3 0,5 0 0 0,-5 4 8 0,0 4 0 15,-4-4 0-15,4 4-8 0,0 0 8 0,0 0-10 16,-13 1 10-16,4-1-10 0,9 4-1 0,1-4 0 16,-6 4 0-16,6-4 0 0,3 0 11 0,6-4-10 15,8 0 10-15,5-4-10 0,0 0 10 0,14 0-12 16,13 0 12-16,10 0-12 15,8-4-29-15,10 4-7 0,13-4 0 0,14 0-744 16</inkml:trace>
    <inkml:trace contextRef="#ctx0" brushRef="#br0" timeOffset="671.7225">2941-78 1209 0,'0'0'108'0,"0"0"-87"16,5-8-21-16,-5 8 0 0,0 0 48 0,0 0 6 16,0 0 1-16,0 0 0 0,0 0-9 0,0 0-2 0,0 0 0 0,0 0 0 15,0 0-32-15,0 0-12 0,-5 8 9 16,-8 4-9-16,-1 4 12 0,-4 0-4 0,-10 5 0 0,-3-1 0 15,-6 4-8-15,1-4 0 0,-5 1 0 0,0-5 8 16,4 4-8-16,-4-4 0 0,10 0 0 0,-6-4 8 16,5 1 4-16,5-5 0 0,0 4 0 0,-1-4 0 15,1 0 2-15,0 0 1 0,4 4 0 0,0-4 0 16,0-4-1-16,5 0 0 0,0 1 0 0,0 3 0 16,4-4 6-16,-4 4 2 0,4 0 0 0,5-4 0 15,0 4-9-15,0-8-1 0,0 0-1 0,9 0 0 16,0 0-11-16,-9 8 0 0,0-4 0 0,9-4 8 15,0 0-8-15,0 0 0 0,0 0 0 0,0 0-11 16,0 0 11-16,9 8 0 0,4 0 0 0,-4 0-8 16,5-4 8-16,4-4 0 0,1 4 0 0,-1-4-8 15,4 0-42-15,1 5-8 16,5-1-2-16,-1-4-710 0</inkml:trace>
    <inkml:trace contextRef="#ctx0" brushRef="#br0" timeOffset="1749.5777">3401-418 230 0,'0'-8'20'0,"0"8"-20"0,0 0 0 0,5-8 0 16,-1 0 196-16,-4 8 34 0,0-9 7 0,0 9 2 15,0 0-151-15,5-8-31 0,-5 8-5 0,4-8-2 16,-4 8-35-16,5-4-7 0,-1-4-8 0,-4 8 11 16,0 0 1-16,0 0 0 0,0 0 0 0,0 0 0 15,0 0-26-15,0 0-5 0,0 0-1 0,0 0 0 16,0 0 20-16,0 0 0 0,0 0 0 0,0 0 0 16,0 0 13-16,0 0 7 0,0 0 0 0,0 0 1 15,-4 4 11-15,4-4 3 0,-5 8 0 0,1 0 0 16,-1 0-7-16,-4-3-2 0,-5 3 0 0,5 4 0 15,-4-4-3-15,4 8-1 0,-5-4 0 0,0 0 0 16,-13 9-11-16,4-1-3 0,-9 4 0 0,0 4 0 16,-4 1 1-16,0-1 0 0,-5 4 0 0,9 1 0 15,-5-1-1-15,5-3 0 0,-4 3 0 0,4-8 0 16,5 0 8-16,-5 1 2 0,0-1 0 0,5 0 0 0,-5-3-18 0,0-1 0 16,5 0 0-16,-5-4 0 0,0 0 8 15,5 1 2-15,-1-5 0 0,1 4 0 0,0-4-10 0,4 0 0 16,5-4 0-16,0-4 0 0,-5 4 0 0,5 1 0 15,-1-1 0-15,6 0 8 0,-5-4-8 0,4 0 0 16,0-4 0-16,1 4 0 0,-1 0 0 0,0 0 0 16,5 0 0-16,-5 0 0 0,10-4 12 0,4 0-4 15,-9 4 0-15,9-4 0 0,-9 4 0 0,9-4-8 16,0 0 12-16,0 0-4 0,0 0-8 0,0 0 0 16,0 0 0-16,0 0 8 0,0 0-8 0,0 0 0 15,0 0 0-15,0 0 0 0,0 0 9 0,0 0 0 16,0 0 0-16,0 0 0 0,0 0 7 0,0 0 2 15,0 0 0-15,0 0 0 0,0 0-6 0,9 8 0 16,4-8-1-16,-3 4 0 0,-1 0 6 0,0-4 2 0,-9 0 0 16,13 0 0-16,-3-4 2 0,3 8 1 0,-4 0 0 15,5 4 0-15,-5-8-4 0,5 0-1 0,-1 9 0 0,6-5 0 16,-1 4 6-16,0 0 1 0,9 4 0 0,5 4 0 16,5 0 7-16,-1 9 1 0,10-1 1 0,4 0 0 15,0 0-11-15,0 5-2 0,4-9-1 0,1 8 0 16,0-3-19-16,4 3 0 0,0 0-13 0,5-3 5 15,0-1-140-15,-5 0-28 0,4 0-6 16,-8 1-1-16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6:04.63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E723EE9-0423-4801-8ACD-2A4BD9B94159}" emma:medium="tactile" emma:mode="ink">
          <msink:context xmlns:msink="http://schemas.microsoft.com/ink/2010/main" type="inkDrawing" rotatedBoundingBox="10621,11796 11301,14232 9226,14812 8546,12376" hotPoints="11151,13407 9996,14562 8840,13407 9996,12251" semanticType="enclosure" shapeName="Circle">
            <msink:sourceLink direction="with" ref="{C6333B55-8570-4648-A304-EDC4E0B54550}"/>
            <msink:destinationLink direction="with" ref="{46F7A6CB-5896-4461-8363-784FD2D5F868}"/>
          </msink:context>
        </emma:interpretation>
      </emma:emma>
    </inkml:annotationXML>
    <inkml:trace contextRef="#ctx0" brushRef="#br0">1591 6275 576 0,'0'0'51'0,"0"0"-41"16,0 0-10-16,0 0 0 0,0-8 94 0,0 8 17 16,-5-8 3-16,-8 0 1 0,3-5-10 0,6 9-1 15,-1-8-1-15,-4 8 0 0,0-4-31 0,0 4-5 16,0-4-2-16,0 4 0 0,0 0-34 0,-5 0-7 16,5 0-2-16,-5 0 0 0,1 4 5 0,-1 4 1 15,-4 0 0-15,0 4 0 0,-1 4-8 0,1 0 0 16,-5 8-1-16,-4 1 0 0,4 3-10 0,-4 0-1 15,-5 5-8-15,0-5 12 0,-4 4-12 0,-1 0 0 0,1 1 0 16,-5-1 0-16,5 0 10 0,4 5 2 0,0-5 1 16,0 5 0-16,0-1 15 0,0 4 4 0,0 1 0 0,5 7 0 15,0 1-1-15,-1 7 0 0,6 1 0 0,-6 0 0 16,10 7-7-16,-5-3-2 0,5 4 0 0,0-1 0 16,0 5-3-16,4-4-1 0,0-4 0 0,5-1 0 15,5 5-18-15,-1-4 10 0,5-5-10 0,5 5 8 16,-1-9 4-16,5-3 0 0,5 3 0 0,0-3 0 15,4-5 5-15,0 1 2 0,9-1 0 0,5 1 0 0,5-5 5 0,-1 1 2 16,5-5 0-16,9 9 0 0,0-1-3 0,0-4-1 16,5 5 0-16,0-1 0 0,-1 1-8 15,-4-5-2-15,5 1 0 0,0-5 0 0,-5 4-12 16,0-11 8-16,4-1-8 0,1 4 0 0,0-7 24 0,-5-5 0 16,9 0-1-16,-4-4 0 0,-1 0-23 0,-4-8 0 15,0 4 0-15,5-4-8 0,-5-12 8 0,5 4 11 16,-5-8-3-16,4-4 0 0,-3-4 5 0,-1-5 1 15,4 1 0-15,1-4 0 0,-5 0-6 0,-4-1-8 16,-10-3 11-16,5 3-11 0,-5-3 14 0,-8 0-4 16,-1-1-1-16,5-3 0 0,-5-5 2 0,-9-3 0 15,1-1 0-15,-6 1 0 0,1-1 2 0,-5-3 1 16,0-5 0-16,-9 1 0 0,0-5-2 0,0-8-1 16,-4-4 0-16,-6-3 0 0,1-5-11 0,-4 0 0 0,-1-4 0 15,-4-4 8-15,0 0-8 0,-5 4-9 0,5-8 9 16,-5 8-13-16,0 4 0 0,-4 0 0 0,4 8 0 0,-4 5 0 15,-5 3 2-15,5 8 1 0,-10 1 0 0,5 11 0 16,5 9 10-16,-5-1 0 0,-4 5 0 0,-5 8 0 16,0 8-17-16,0 4-5 0,0 0-1 0,-5 8 0 31,1 4-73-31,4 4-16 0,-5 4-2 0,1 4-642 0,-1 0-129 0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5:38.24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686896D-8840-491C-91CB-DA5083DF390C}" emma:medium="tactile" emma:mode="ink">
          <msink:context xmlns:msink="http://schemas.microsoft.com/ink/2010/main" type="inkDrawing" rotatedBoundingBox="24135,7064 25783,5915 26487,6924 24839,8073" rotationAngle="-558154848" semanticType="9">
            <msink:destinationLink direction="with" ref="{CD97C935-7E2D-4A94-9048-253131AEEB41}"/>
            <msink:destinationLink direction="with" ref="{6AA48B66-F3E4-4183-BD07-EBABC6E4E1E7}"/>
            <msink:destinationLink direction="with" ref="{746787BC-ED3B-432F-A33C-2A0D2E24A4D4}"/>
            <msink:destinationLink direction="with" ref="{751D86F4-8C64-4A32-9148-82B912BC3A9D}"/>
          </msink:context>
        </emma:interpretation>
      </emma:emma>
    </inkml:annotationXML>
    <inkml:trace contextRef="#ctx0" brushRef="#br0">12-989 230 0,'14'-12'20'0,"-10"4"-20"0,-4 0 0 0,5-4 0 16,-5 0 231-16,0-1 41 0,4 1 9 0,1 0 2 15,-5 0-159-15,0 4-32 0,0-4-7 0,0 0-1 16,0 0-36-16,0-5-8 0,0 1-2 0,-5 4 0 16,1 0-28-16,-1 0-10 0,5 4 0 0,-4-5 9 15,-5 1-9-15,-5 4 12 0,5 4-12 0,-5 4 12 16,-9-4-12-16,5 8 0 0,-5 0 0 0,-4 0 0 15,-5 4 0-15,0 0 8 0,1 9-8 0,-6-1 8 16,1 0 9-16,-5 4 2 0,-5 5 0 0,5 3 0 16,0 0-2-16,0 5 0 0,-4 3 0 0,4 4 0 15,4-3-6-15,1 3-2 0,-1 5 0 0,6-1 0 16,-1 5-9-16,0 4 12 0,9 3-12 0,5-3 12 16,4 4 0-16,1-1 0 0,8-3 0 0,0 3 0 15,1 1 4-15,4-4 2 0,4-5 0 0,6 1 0 0,8-1-2 16,0-3 0-16,5-9 0 0,4 1 0 0,5-1 24 15,4 1 5-15,5-9 1 0,0-8 0 0,9 0-26 0,0-7-4 16,1-5-2-16,3-4 0 0,5-8 19 0,5-4 4 16,0-1 1-16,0-7 0 0,-1-4 0 0,1-4 0 15,0-1 0-15,-5-3 0 0,5-8 8 0,-1-9 2 16,1 1 0-16,0-5 0 0,4-8-23 0,1 1-4 16,-1-1-1-16,-4 0 0 0,-1-3-10 0,-4-1-2 15,-4 4-8-15,0 5 12 0,-14-1-12 0,-5 5 0 16,-4-1 8-16,-14 5-8 0,0-1 0 0,-8 1 9 15,-10 3-9-15,-5 1 8 0,-9-1-8 0,-13 5 0 16,-5 3 0-16,-13 1 0 0,-15 0-21 0,-3 3-3 16,-10 9-1-16,-5 0 0 15,6 0-43-15,-1 7-9 0,-5 1-2 0,1 4 0 16,4 0-132-16,-9 4-26 0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6:41.8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AA48B66-F3E4-4183-BD07-EBABC6E4E1E7}" emma:medium="tactile" emma:mode="ink">
          <msink:context xmlns:msink="http://schemas.microsoft.com/ink/2010/main" type="inkDrawing" rotatedBoundingBox="19687,10795 24244,6927 24922,7727 20365,11594" semanticType="callout" shapeName="Other">
            <msink:sourceLink direction="with" ref="{4686896D-8840-491C-91CB-DA5083DF390C}"/>
            <msink:sourceLink direction="with" ref="{FC5795FC-D3BD-4378-92C5-7245B3723D23}"/>
          </msink:context>
        </emma:interpretation>
      </emma:emma>
    </inkml:annotationXML>
    <inkml:trace contextRef="#ctx0" brushRef="#br0">-4 3830 633 0,'0'0'56'0,"0"0"-44"16,0-4-12-16,0 4 0 0,0 0 62 0,0 0 10 15,0 0 3-15,0 0 0 0,0 0-51 0,0 0-9 16,0 0-3-16,0 0 0 0,0 0-12 0,0 0 0 15,0 0 0-15,0 0 0 0,0 0 0 0,0 0-10 0,0 0 2 16,0 0 0-16,0 0 8 0,0 0 0 0,9 0 0 16,0 0 0-16,4-4 40 0,-13 4 12 0,0 0 4 0,10-4 0 15,3-4 6-15,-4 4 2 0,0-4 0 0,1 0 0 16,-1 4-20-16,0-5-4 0,0 1-1 0,0 0 0 16,0-4-1-16,0 0 0 0,9 4 0 0,1-8 0 15,-15 4 6-15,19-5 0 0,0-3 1 0,9 0 0 16,-10 0-20-16,6-5-4 0,-1 5-1 0,5-4 0 15,4-4 9-15,1-1 2 0,-10 1 0 0,5-4 0 16,4 3-11-16,-4-3-1 0,0-5-1 0,0 1 0 16,4 0-7-16,1 3-2 0,-1-3 0 0,1-1 0 15,-1 5-9-15,5-4 10 0,-5 3-10 0,1 5 10 16,4-1-10-16,-5 5 0 0,1-4 0 0,-5 4 8 0,-1-5-8 16,1 1 0-16,-4 4 9 0,-1-1-9 0,0 1 0 15,1-4 9-15,-10 3-9 0,4 1 0 0,1 0 12 0,-5-4-4 16,5-5 0-16,0 5-8 0,0-4 11 0,4-1-11 15,-4 1 10-15,9-1-10 0,-5-3 8 0,5 8-8 16,0-5 0-16,0 5 0 0,-5 0 11 0,5 3-11 16,0-3 12-16,0 4-12 0,-5 3 8 0,5-3-8 15,0 4 0-15,-5 0 0 0,0-1 21 0,1 1-2 16,-1 0-1-16,0 0 0 0,1 0-27 0,-6-5-6 16,1 1-1-16,4-4 0 0,-4 3 16 0,0-3 0 15,4 4 0-15,-4-1 0 0,9-7 0 0,-5-4 0 16,10-1 8-16,-6 1-8 0,10-1 13 0,0 1-1 15,0-4 0-15,0 3 0 0,0 1-12 0,-4 3 0 16,4 1 0-16,-5 4 0 0,1-1 0 0,-6 5-15 0,6 0 3 0,-1-1 1 16,-4-3 11-16,5 0 9 0,-1-1-1 15,0 5-8-15,1-4 9 0,-1 4-9 0,1-5 0 16,4 9 9-16,4-8-9 0,1 3 0 0,-5-3 0 0,0 0 8 16,4-1-8-16,-4 9 0 0,0-8 0 0,0-1 0 15,-4 1 0-15,4 0 0 0,0 4 0 0,-5-5 0 16,-4 5 0-16,0 4 0 0,0 4 0 0,-5-5 0 15,5 5 0-15,-5 0 0 0,0 4 0 0,-4 0 0 16,0-1 10-16,0 1-10 0,-1-4 12 0,-3 8-12 16,-1 0 10-16,0-4-10 0,0-4 8 0,0-1-8 15,1 5 11-15,-1-8-3 0,5 0-8 0,-5 0 12 16,5 3-12-16,-1-7 8 0,6 4-8 0,-1-4 0 16,0-1 8-16,1-3-8 0,-1 4 0 0,0-5 0 15,1 5 0-15,-1 0 0 0,-4 4 0 0,-1-1 0 0,6 5 0 16,-10 0 0-16,0 0 0 0,-4 0 0 0,4-1 0 15,0 5 0-15,-4-4 0 0,0 4 0 0,-1 0 0 0,1 0 0 16,0-5 0-16,-1 9 9 0,1-8-9 0,0 4 0 16,-1 0 0-16,-4 0 8 15,5 4-28-15,-5 4-5 0,0 0-2 0,0 0-993 16</inkml:trace>
    <inkml:trace contextRef="#ctx0" brushRef="#br0" timeOffset="1999.5257">1626 1823 172 0,'0'0'16'0,"0"0"-16"0,0 0 0 0,0 0 0 0,0 0 121 0,0 0 22 16,0 0 4-16,0 0 1 0,0 0-98 0,4-4-19 16,1 0-4-16,-5 4-1 0,9-4 12 0,-9 4 2 15,0-8 1-15,0 8 0 0,0 0 1 0,0 0 0 16,0 0 0-16,0 0 0 0,0 0 14 0,9-5 2 16,-5-3 1-16,1 0 0 0,4 0-13 0,5 4-2 15,-5 0-1-15,4 0 0 0,-3 0-23 0,3-4-5 16,-4 0-1-16,5 4 0 0,4-4-3 0,0 0-1 15,1-5 0-15,-1 5 0 0,-5-4 5 0,10 4 1 16,-5-4 0-16,5-4 0 0,-5 4 0 0,5-5 0 16,0 1 0-16,-5 0 0 0,10 4-6 0,-1-4-1 15,0-4 0-15,0-1 0 0,5-3 3 0,5-4 0 0,4 7 0 0,0 1 0 16,4-4-1-16,1 4 0 16,4-1 0-16,-5 1 0 0,1 0-11 0,-1 0 12 0,-4 0-12 15,0 3 12-15,-4 1-12 0,-1 4 0 0,1-8 0 16,-5 4 8-16,-1-5-8 0,1 5 0 0,5-4 0 0,-10 8 8 15,-4-4-8-15,0 8 0 0,-1-1 0 0,-4 1 8 16,1 0-8-16,-6 0 0 0,1 0 0 0,0 4 8 16,-1 0-8-16,-4 4 10 0,-9 0-10 0,10 0 10 15,-1 0-10-15,-9 0 0 0,0 0 0 0,0 0 8 16,0 0-8-16,0 0 0 0,9 0 0 0,-9 0 0 16,0 0 0-16,0 0 0 0,0 0 0 0,0 0 0 15,0 0 0-15,0 0 10 0,0 0-10 0,0 0 10 16,0 0-2-16,0 0 0 0,0 0 0 0,0 0 0 15,0 0-8-15,0 0 0 0,0 0 0 0,0 0 8 16,-5 12-8-16,5-12 0 0,0 0 0 0,0 0 0 0,0 12 0 16,0-12 0-16,0 0 0 0,0 0 0 0,-9 8 8 0,9-8-8 15,0 0 0-15,0 0 8 0,0 0-8 0,-4 8 0 16,4-8 9-16,0 13-9 0,0-13 8 0,-5 12-8 16,0-4 10-16,1 4-10 0,4 0 9 0,-5 4-9 15,1 0 8-15,-1 9-8 0,-4-1 0 0,0 4 0 16,0 5 0-16,-9 3 0 0,-1 5 24 0,1 3-1 15,-4 1 0-15,-1 7 0 0,0 1 4 0,0 8 1 16,0-13 0-16,1 9 0 0,-6-5-13 0,10-3-3 16,-5 0 0-16,5-5 0 0,0-3-12 0,4-5 0 15,5-8 0-15,0 1-651 16,5-5-128-16</inkml:trace>
    <inkml:trace contextRef="#ctx0" brushRef="#br0" timeOffset="547.4037">2304 1026 1785 0,'0'0'79'0,"0"0"17"0,0 0-77 0,0 0-19 16,4-9 0-16,-4 9 0 0,0 0 30 0,10-4 2 15,-10 4 1-15,13-8 0 0,1 8-25 0,0-4-8 16,-1 0 0-16,1 4 0 0,4 4 0 0,0 0 0 16,-4 4 0-16,4 0 0 0,0-8 0 0,1 0-14 15,-1 0 4-15,0 5 1 0,0-5 9 0,0 4 0 16,-4 0 0-16,0 0-8 0,-1 0 8 0,-13-4 0 15,0 0 0-15,9 12 0 0,1 0 0 0,-1 0 0 16,-9-12 0-16,4 16-8 0,1 5 8 0,-1-1 9 16,-8 4-1-16,-1 4-8 0,-4 1 24 0,-5 7-1 0,-13 5-1 15,0-1 0-15,-5 1 1 0,-9 3 0 0,-5 1 0 16,1-1 0-16,-5 1-4 0,0 3-1 0,4-3 0 16,1-1 0-16,-1 1-10 0,1-5-8 0,4-3 9 0,-5 3-9 31,5 1-98-31,5-5-26 0,-46 33-4 0,18-21-2 0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5:42.54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FECB6FA-681E-4716-938E-43513DE085B7}" emma:medium="tactile" emma:mode="ink">
          <msink:context xmlns:msink="http://schemas.microsoft.com/ink/2010/main" type="inkDrawing" rotatedBoundingBox="24615,11324 26689,10833 27021,12236 24947,12727" hotPoints="26780,11643 25818,12503 24624,12012 25587,11151" semanticType="enclosure" shapeName="Ellipse">
            <msink:destinationLink direction="with" ref="{746787BC-ED3B-432F-A33C-2A0D2E24A4D4}"/>
          </msink:context>
        </emma:interpretation>
      </emma:emma>
    </inkml:annotationXML>
    <inkml:trace contextRef="#ctx0" brushRef="#br0">23701 11207 864 0,'9'-20'76'0,"-5"8"-60"0,1 0-16 0,4 0 0 16,0 0 82-16,-4-9 14 0,4 5 2 0,-5 0 1 15,1 4-28-15,0 0-6 0,-1 4-1 0,1-4 0 16,-5 3-19-16,0 1-4 0,0 0-1 0,0 0 0 15,-5 0-12-15,1 0-4 0,-6 0 0 0,6 0 0 16,-5 0 13-16,0 4 3 0,-5-4 0 0,0-1 0 16,1 1-23-16,-1 4-4 0,-9 0-1 0,1 0 0 15,-6 4-12-15,1-4 0 0,-5 4 0 0,-4 4 0 16,-1 0 8-16,-8 0 3 0,4 8 0 0,-5-3 0 16,-4 7 12-16,0 0 2 0,4 12 1 0,1 5 0 15,-1-1-5-15,1 8-1 0,4 5 0 0,4-1 0 0,1 5-20 16,4 4 0-16,5 3 0 0,0 1 0 0,8 4 0 15,1-1 0-15,4 1 0 0,10 0-8 0,-1 4 16 0,10-5 3 16,-1-3 1-16,6 0 0 0,8-9-2 0,0 1 0 16,9-1 0-16,5-7 0 0,5-1 31 0,4-7 7 15,0 3 0-15,9-4 1 0,4-3-11 0,5-1-2 16,5-8-1-16,0-4 0 0,0 1-7 0,-1-9-2 16,-3-4 0-16,3-4 0 0,1-4-5 0,4 0-1 15,-4-8 0-15,9-9 0 0,0 1 6 0,0-4 1 16,-1-9 0-16,1 1 0 0,0 0 0 0,-5-9 0 15,1-3 0-15,-5-9 0 0,8 0-8 0,-8-7-2 16,0 3 0-16,0 0 0 0,-10-3-5 0,-13-1 0 16,0 4-1-16,-14 5 0 0,-4-5-11 0,-9 9 10 15,-5-5-10-15,-9 8 10 0,-9-3-2 0,-9 7 0 0,-5 1 0 16,-14 8 0-16,-8 3-8 0,-14 1 0 0,-5 0 0 0,-4 7 0 31,-5 5-20-31,-14 4-8 0,-4 0-3 0,-9 8 0 16,5 4-127-16,-6 0-26 0,6 8-4 0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06.13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A900450-EF35-4E12-93D2-D4831314EDDD}" emma:medium="tactile" emma:mode="ink">
          <msink:context xmlns:msink="http://schemas.microsoft.com/ink/2010/main" type="inkDrawing" rotatedBoundingBox="8002,7503 12045,7218 12053,7324 8009,7608" semanticType="callout" shapeName="Other">
            <msink:sourceLink direction="with" ref="{624CF8DD-4B27-4755-B4DA-65419B3FE9C9}"/>
            <msink:sourceLink direction="with" ref="{AFF05B78-F068-4AE2-BD19-F885591202F0}"/>
          </msink:context>
        </emma:interpretation>
      </emma:emma>
    </inkml:annotationXML>
    <inkml:trace contextRef="#ctx0" brushRef="#br0">5 273 403 0,'0'0'17'0,"0"0"5"0,0 0-22 0,0 0 0 16,-5-4 0-16,5 4 0 0,0 0 189 0,0 0 34 15,0 0 6-15,0 0 2 0,0 0-172 0,0 0-35 16,-9 4-6-16,9-4-2 0,0 0-4 0,0 0-2 15,0 0 0-15,0 13 0 0,0-13-10 0,9 8-11 16,-4 0 3-16,8 0 0 0,-3-4 17 0,3-4 4 16,1 0 1-16,0 0 0 0,-1 0 13 0,5-4 2 0,1 4 1 15,3-8 0-15,-3 4 6 0,3 0 2 0,6 0 0 0,-1-4 0 16,-4 3-2-16,4 1-1 0,10-4 0 0,-6 0 0 16,1 0-5-16,5 0-1 0,4 0 0 0,0 4 0 15,9-4-7-15,-5 4-2 0,5 4 0 0,0 0 0 16,0 0-12-16,1-4-8 0,-1 0 8 0,4 4-8 15,-4 0 0-15,10 0 0 0,-1 0 0 0,0 0 0 16,5-4 8-16,-1 0-8 0,1 4 8 0,4 0-8 16,-4-4 0-16,0-5 0 0,0 5 0 0,-1-4 0 15,1 0 0-15,0 4 0 0,4-4 0 0,0 0 0 16,-4 0 0-16,5-4 0 0,-6 0 0 0,1 4 0 16,-5-1 20-16,5 1 4 0,-5 0 0 0,5 4 0 15,-5-4-6-15,0 4-1 0,0 0 0 0,5 0 0 16,-9 8-17-16,-1 0 10 0,1-4-10 0,-5 0 8 0,0 0-8 15,0 0 0-15,0 0 0 0,0 0 8 0,-4-4-8 0,4 4 0 16,-4 0 0-16,4 0 8 0,-5-4-8 0,1 4 0 16,-1-4 0-16,-8 4 0 0,4-4 12 0,0 4-2 15,-5-8-1-15,-4 4 0 0,0 0 5 0,0-4 1 16,-5-1 0-16,0 5 0 0,-4 0-2 0,4-4 0 16,1 4 0-16,-6 4 0 0,1 0-1 0,0 0 0 15,-5 8 0-15,10-4 0 0,-10 0-12 0,0 0 8 16,0 5-8-16,0-1 0 0,-9-4 8 0,5 4-8 15,0 0 0-15,-5 0 9 0,0-4-9 0,5-4 10 16,-14 0-10-16,0 0 10 0,0 0-10 0,0 0 0 0,0 0 9 16,0 0-9-16,0 0-10 0,0 0-6 0,0 0-2 15,0 0 0 1,0 0-155-16,0 0-31 0,0 0-7 0,0 0-583 0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07.73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D977733-9C38-4617-B076-9862EAEF532A}" emma:medium="tactile" emma:mode="ink">
          <msink:context xmlns:msink="http://schemas.microsoft.com/ink/2010/main" type="inkDrawing" rotatedBoundingBox="14430,7734 14734,13124 12843,13231 12538,7841" semanticType="scratchOut" shapeName="Other">
            <msink:sourceLink direction="with" ref="{D8FBE4C7-1464-443E-9840-8101FC8783BC}"/>
            <msink:destinationLink direction="with" ref="{9B86A10B-F6D0-4D5B-B28C-0CC9677A80E3}"/>
            <msink:destinationLink direction="with" ref="{D26FA31F-59CC-4DAF-B6F0-0B92A3F6A0F7}"/>
            <msink:destinationLink direction="to" ref="{CAF5ED9B-F7EF-4F58-9E29-45077201C04E}"/>
          </msink:context>
        </emma:interpretation>
      </emma:emma>
    </inkml:annotationXML>
    <inkml:trace contextRef="#ctx0" brushRef="#br0">127 39 576 0,'0'0'25'0,"0"0"6"0,-4-8-31 0,4 8 0 16,-5-4 0-16,5 4 0 0,-9-4 124 0,9 4 20 15,-4-4 3-15,4 4 1 0,-5-8-92 0,5 8-17 16,0 0-4-16,0 0-1 0,0 0-14 0,0 0-2 16,-4-4-1-16,4 4 0 0,-9-8 7 0,9 8 0 15,0 0 1-15,-10 0 0 0,10 0 7 0,-9 0 0 16,5 0 1-16,4 0 0 0,-9 0-5 0,4 4-2 0,-4 0 0 0,4 4 0 16,1 0-3-16,-5 0-1 0,9-8 0 0,-5 8 0 15,1 4-1-15,-1-4 0 0,5-8 0 0,-4 8 0 16,-1 9 2-16,5-5 0 0,0 8 0 0,0-4 0 15,0 0-3-15,5 9 0 0,-5-1 0 16,4 0 0-16,1 5 9 0,-1 3 2 0,-4 0 0 0,5 1 0 16,-1 7-7-16,1 1-2 0,-5 7 0 0,4-3 0 15,-4 3-4-15,5 1-1 0,0-1 0 0,-1 5 0 16,1-4-1-16,-1 3 0 0,1-3 0 0,-1-1 0 16,1 1-8-16,-1-9-8 0,6 5 9 0,-6-5-9 15,1 1 9-15,4 3-9 0,0-3 8 0,0-1-8 16,-5 5 20-16,6-1-2 0,-1 1 0 0,-5 3 0 15,1-3-5-15,-1 3-1 0,-4 1 0 0,5 0 0 16,-5-1-4-16,0 1-8 0,0-1 11 0,0 1-11 0,-5 3 11 16,5-3-11-16,-4 4 10 0,4-1-10 0,-9-3 13 15,9-5-3-15,0 5-1 0,0-9 0 0,0 5 5 0,0-5 1 16,4-3 0-16,1 3 0 0,-1-7 0 0,-4 3 0 16,5 4 0-16,-1 1 0 0,1-5-7 0,-5 5-8 15,5-1 11-15,-5-3-11 0,0-1 9 0,4 1-9 16,-4-1 0-16,5 0 9 0,-5 1-9 0,0 3 0 15,0-7 0-15,0-1 8 0,0 0-8 0,0 1 0 16,0-1 0-16,0 1 0 0,0-1 12 0,0-4-2 16,0 5-1-16,0-1 0 0,0-8-1 0,0 5 0 15,0-1 0-15,0-4 0 0,0 1-8 0,0 3 12 16,4 0-12-16,-4 0 12 0,0 5-12 0,0-1 10 16,-4 5-10-16,4-1 10 0,-5 1-10 0,5 3 12 15,-4 5-12-15,4-5 12 0,0 0-12 0,-5-3 0 0,5-1 0 16,0-3 0-16,0 3 0 0,0-4 8 0,-5-3-8 0,5 3 0 15,0-8 8-15,-4 1-8 0,4 3 8 0,-5-8-8 16,5 1 0-16,0-5 0 0,-4 0 0 0,4-4 0 31,0-4-101-31,0-8-16 0,0 0-3 0,0 0-612 0,-5-12-121 0</inkml:trace>
    <inkml:trace contextRef="#ctx0" brushRef="#br0" timeOffset="906.0349">683 221 579 0,'0'0'25'0,"0"0"7"0,0 0-32 0,0 0 0 0,0 0 0 0,0 0 0 16,0 0 31-16,-9-4 0 0,4-4 0 0,5 8 0 16,0 0-16-16,-4 0-3 0,4 0-1 0,-9-8 0 0,4 4 16 15,1 0 3-15,-1-4 1 0,0 4 0 0,-4-4 4 0,9 8 1 16,0 0 0-16,-4-4 0 0,-5-4-3 0,9 8 0 16,0 0 0-16,0 0 0 0,0 0-4 0,0 0-1 15,-9 0 0-15,9 0 0 0,0 0 4 0,0 0 0 16,0 0 0-16,0 0 0 0,-5 12-2 0,5 4 0 15,-5-8 0-15,10 8 0 0,0-4 8 0,-1 4 2 16,1 1 0-16,4 3 0 0,-5 0-28 0,5 4-4 16,-4 1-8-16,4 7 11 0,0-4 2 0,0 9 1 15,-4-5 0-15,4 13 0 0,0 3 18 0,0 5 4 16,0 4 1-16,0 3 0 0,0 5 11 0,5 0 1 0,-5 4 1 16,0-5 0-16,5 5-6 0,0 0-2 15,-5 0 0-15,0-1 0 0,0 5-16 0,0-4-3 0,-4 0-1 16,4 0 0-16,-9-5-8 0,4 1-2 0,1-4 0 15,-1 4 0-15,-8-1-2 0,4 5-1 0,-5-4 0 0,5 8 0 16,0-4-9-16,-4-5 0 0,4 1 0 0,4 0 0 16,-4-8 15-16,5-1 4 0,-1-3 1 0,1 3 0 15,-1-3 6-15,1 0 2 0,4-1 0 0,-4 1 0 16,-1 0-14-16,1-1-2 0,4-3-1 0,-5-1 0 16,1 1-11-16,-5-9 10 0,9 5-10 0,-9-5 10 15,0 5-10-15,0-9 0 0,0 1 9 0,0-1-9 16,0-4 0-16,0-3 0 0,-4-5 0 0,-1 0-12 15,5-3-6-15,-5-5-2 0,1 0 0 0,4-8 0 16,0 4-4-16,-5-4 0 0,5-8-1 0,0 0 0 16,0 0 1-16,5 8 1 0,-5 0 0 0,0 1 0 15,4 3-3-15,-4 0-1 16,5 4 0-16,-5 0 0 0,5 4-33 0,-5 1-6 0,4 3-2 16,-8-4-809-16</inkml:trace>
    <inkml:trace contextRef="#ctx0" brushRef="#br0" timeOffset="-87173.0059">801 3953 1872 0,'-13'-21'83'0,"13"9"17"0,-5 4-80 0,1-4-20 0,-1 0 0 0,5 4 0 15,-9-4 52-15,9-1 8 0,-5 1 0 0,1 4 1 16,-1 0-41-16,1 0-8 0,-1-4-1 0,1 4-1 16,-6-4-10-16,-3 3-12 0,4 1 2 0,-5 0 1 15,0 4-12-15,1 4-3 0,-5 0 0 0,-1 4 0 16,-3 0 14-16,-6 8 10 0,1-3-13 0,-10-1 5 16,-8 4 8-16,-5 4 0 0,4 0 0 0,-4 8 0 15,-4 1 0-15,4-1 11 0,-10 4-3 0,6 9 0 16,-5-1 8-16,4 9 2 0,5-1 0 0,4 9 0 15,5-1 3-15,5 9 1 0,-1 0 0 0,10 0 0 16,4 7-10-16,5-3-3 0,5 0 0 0,3 4 0 16,6 4-9-16,8-5 0 0,6 1 9 0,3-8-9 0,14 4 8 0,1-9-8 15,4 1 8-15,4-4-8 0,5-9 9 0,5-4-9 16,-1-3 12-16,1-5-12 0,4-3 18 0,9-9-3 16,-4-4-1-16,4-8 0 0,0-4-3 0,0-4-1 15,0-4 0-15,0-12 0 0,1 0 17 0,3-9 3 16,-3-3 1-16,3-8 0 0,6-5 13 0,-6-7 2 15,6-9 1-15,-6 0 0 0,1-7-17 0,-5 3-3 16,1-4-1-16,-1 0 0 0,-9-3-13 0,-5 3-2 16,1 0-1-16,-10 0 0 0,1 1 2 0,-5-5 1 15,-10 8 0-15,1 4 0 0,-9 1 2 0,-5 7 0 16,0 1 0-16,-9 11 0 0,-5 1-15 0,-4 7 0 16,0-3 0-16,-4 8 0 0,-1 8 0 0,-4-1-10 15,-5 9 2-15,5 0 0 16,-10 8-148-16,6 4-30 0,-6 0-6 0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16.2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38B256E-9471-4351-94C6-03E866E64269}" emma:medium="tactile" emma:mode="ink">
          <msink:context xmlns:msink="http://schemas.microsoft.com/ink/2010/main" type="inkDrawing" rotatedBoundingBox="7325,8101 7651,12206 7523,12217 7196,8112" semanticType="callout" shapeName="Other">
            <msink:sourceLink direction="with" ref="{624CF8DD-4B27-4755-B4DA-65419B3FE9C9}"/>
            <msink:sourceLink direction="with" ref="{59B05692-3F20-45FE-88F1-18C5527C23FA}"/>
          </msink:context>
        </emma:interpretation>
      </emma:emma>
    </inkml:annotationXML>
    <inkml:trace contextRef="#ctx0" brushRef="#br0">0 65 518 0,'0'0'23'0,"0"-8"5"0,5 0-28 0,-5 8 0 0,0-8 0 0,0 8 0 15,0-8 77-15,4 0 11 0,-4 0 1 0,0 8 1 16,0-9-62-16,0 9-12 0,0-8-2 0,0 8-1 16,0 0-13-16,0 0 0 0,0 0 0 0,-4-8 0 15,4 8 12-15,0 0 0 0,0 0 0 0,0 0 0 16,0-8 17-16,0 8 3 0,0 0 1 0,0 0 0 15,0 0 2-15,0 0 0 0,0 0 0 0,0 0 0 16,0 0-7-16,0 0-2 0,0 0 0 0,0 0 0 16,0 0 16-16,0 0 3 0,0 0 1 0,0 0 0 15,0 12-13-15,0 0-2 0,0 5-1 0,4 3 0 16,1-4-3-16,-1 12-1 0,1 1 0 0,0-1 0 16,-1 4-2-16,1 9 0 0,-1 3 0 0,1 13 0 15,-1 0-3-15,5 3-1 0,-9 1 0 0,5 4 0 16,-1 8-20-16,1-4-10 0,0 3 1 0,-1-3 0 15,1 8 9-15,-1 8 12 0,1-4-2 0,4 4-1 0,-5-4 5 16,1 4 1-16,4 0 0 0,0-4 0 0,0 4 5 16,0-4 2-16,5 0 0 0,4-8 0 0,-4-5 1 0,0 1 0 15,-1-8 0-15,-4-5 0 0,5-3-3 0,-5-4 0 16,0-5 0-16,0 5 0 0,-4-5-9 16,-1 1-3-16,1 3 0 0,0 1 0 0,-5-5 1 0,0 5 0 15,0 0 0-15,0-5 0 0,0 1-1 0,0-1 0 16,0-3 0-16,0-1 0 0,0 0 1 0,0 1 0 15,0-5 0-15,0 1 0 0,0-1-1 0,0 1 0 16,0 3 0-16,0-8 0 0,0 1 0 0,0-1 0 16,0-3 0-16,-5-1 0 0,0 0 0 0,5-3-8 15,0-1 12-15,-4 0-4 0,4 0-8 0,0 1 12 16,0-5-12-16,0 4 12 0,0-4 0 0,0 1 1 0,4-1 0 16,-4 0 0-16,5-4-13 0,0 5 0 0,-5-1 0 0,4 0 0 15,-4 0 0-15,5 0 0 0,-5 5 0 0,0 3 0 16,0 0 0-16,0 5 0 0,0 3 8 15,0 1-8-15,-5-1 0 0,5 0 8 0,0-3-8 16,0-1 0-16,0 1 11 0,0-9-11 0,0-4 12 0,0 0-12 16,0 1 9-16,-4-9-9 0,4-4 0 0,0-8 9 31,0 0-96-31,0 0-19 0,0 0-4 0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22.26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6929FDD-8E66-46B9-AC7F-AE7BBEF84763}" emma:medium="tactile" emma:mode="ink">
          <msink:context xmlns:msink="http://schemas.microsoft.com/ink/2010/main" type="inkDrawing" rotatedBoundingBox="7843,7912 8388,11701 8210,11727 7664,7937" semanticType="callout" shapeName="Other">
            <msink:sourceLink direction="with" ref="{624CF8DD-4B27-4755-B4DA-65419B3FE9C9}"/>
            <msink:sourceLink direction="with" ref="{59B05692-3F20-45FE-88F1-18C5527C23FA}"/>
          </msink:context>
        </emma:interpretation>
      </emma:emma>
    </inkml:annotationXML>
    <inkml:trace contextRef="#ctx0" brushRef="#br0">0 23 288 0,'0'0'25'0,"0"0"-25"16,0 0 0-16,0 0 0 0,0 0 136 0,0 0 21 15,0 0 5-15,0 0 1 0,0 0-122 0,5-4-24 16,4-8-5-16,-9 12 0 0,0 0 8 0,0 0 3 16,4-4 0-16,-4 4 0 0,0 0 10 0,0 0 3 15,9-4 0-15,-9 4 0 0,0 0-10 0,0 0-2 16,0 0 0-16,0 0 0 0,0 0-1 0,0 12-1 0,0-4 0 0,0 4 0 15,0-4-1-15,0 9 0 0,-4-5 0 0,4 0 0 16,0 0-6-16,0 4-2 0,0-4 0 0,0 1 0 16,0 3-1-16,4 0 0 0,1 4 0 0,0 0 0 15,-1 1 12-15,5 3 1 0,0 0 1 0,0 5 0 16,1 3-6-16,-1 0-2 0,0 5 0 0,0 3 0 16,0 9 3-16,0-1 1 0,0 1 0 0,-4 3 0 15,-1 1-6-15,1 0 0 0,-1 3-1 0,1-3 0 16,-1 0-3-16,1-1 0 0,0 1 0 0,-1-1 0 15,5-3-12-15,0-9 0 0,0 5 0 0,1-1 0 16,-1 1 0-16,0 4 14 0,0-5-2 0,5 1-1 16,-5-1 16-16,0 1 3 0,0-5 1 0,0 5 0 15,0-1-9-15,-4-3-2 0,4 3 0 0,4-7 0 16,-4 3-5-16,1-4-2 0,-6 1 0 0,5-5 0 16,-4 1-13-16,4-1 0 0,-5-4 0 0,-4 5 0 0,0-1 0 15,5-4 0-15,-5 1 0 0,5-1 0 0,-1 0 0 16,-4 1 0-16,5-1 0 0,4 0 0 0,-5 5 8 0,1-9-8 15,-1 4 0-15,6-3 0 0,-6 3 16 0,5 0-2 16,0 1-1-16,-4-5 0 0,-1 0-1 0,5 0 0 16,-4 1 0-16,0-1 0 0,-1 0-12 0,1 1 11 15,-5-1-11-15,4 0 10 0,1 0-10 0,-1 5 8 16,-4-9-8-16,5 8 8 0,-5-3-8 0,0-1 0 16,4 0 0-16,-4 0 8 0,0 1-8 0,0-5 0 15,5 0 0-15,-5 0 0 0,5 1 11 0,-5-1-3 16,0 0-8-16,0-4 12 0,0 5-1 0,4-5-1 15,1 4 0-15,-5 0 0 0,4-4-10 0,-4 5 10 0,0-1-10 16,0-4 10-16,0 4-10 0,5 1 0 0,-5-1 0 16,4 0 0-16,-8 0 0 0,4 0 8 0,4 1-8 15,-4-1 0-15,0 0 14 0,0 0-2 0,0 1-1 0,0-5 0 16,0 0-3-16,-4 4-8 0,4-4 12 0,0 5-4 16,0-9-8-16,0 0 0 0,-5 0 9 0,5 0-9 15,-4-4 0-15,-1 4 9 0,1-3-9 0,-1-1 0 16,5-8 12-16,-5 12-12 0,1 0 12 0,-1-4-12 15,5 4 16-15,-4 4-4 0,-1-4-1 0,1 5 0 16,4-1-11-16,-5 0 10 0,5-4-10 0,-4 4 10 16,4 1-10-16,-5-5 0 0,5-4 9 0,0 0-9 15,0 0 9-15,0-8-9 0,0 12 12 0,0-12-12 16,0 0-16-16,0 0-9 16,0 0-3-16,0 0 0 0,0 0-124 0,0 0-24 15,0 0-6-15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28.54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B86A10B-F6D0-4D5B-B28C-0CC9677A80E3}" emma:medium="tactile" emma:mode="ink">
          <msink:context xmlns:msink="http://schemas.microsoft.com/ink/2010/main" type="inkDrawing" rotatedBoundingBox="8438,12545 12880,12324 12888,12497 8446,12717" semanticType="callout" shapeName="Other">
            <msink:sourceLink direction="with" ref="{7D977733-9C38-4617-B076-9862EAEF532A}"/>
            <msink:sourceLink direction="with" ref="{59B05692-3F20-45FE-88F1-18C5527C23FA}"/>
          </msink:context>
        </emma:interpretation>
      </emma:emma>
    </inkml:annotationXML>
    <inkml:trace contextRef="#ctx0" brushRef="#br0">15 143 518 0,'0'0'23'0,"0"0"5"0,-14 0-28 0,10 0 0 0,4 0 0 0,0 0 0 16,0 0 152-16,0 0 24 0,0 0 6 0,0 0 1 16,0 0-124-16,0 0-25 0,0 0-5 0,0 0-1 0,0 0-28 0,0 0 0 15,0 0 0-15,0 0 0 16,0 0 17-16,0 0-2 0,0 0-1 0,0 0 0 0,0 0 5 15,0 0 1-15,9 8 0 0,0-4 0 0,-9-4 27 0,14 8 5 16,-1-8 2-16,5 0 0 0,1 4-1 0,-1-4 0 16,9 0 0-16,-4 0 0 0,4 4-33 0,-4 0-8 15,4 4 0-15,1-4-1 0,4 4-11 0,-1 4 10 16,1 1-10-16,0-1 10 0,5-4-10 0,-1-4 8 16,5 4-8-16,0-4 8 0,0 0-8 0,4-4 8 15,1 4-8-15,4-4 8 0,0 0-8 0,0 4 0 16,0-4 9-16,0 0-9 0,5 0 0 0,0-4 8 15,-1 0-8-15,1-4 0 0,4 0 20 0,5-4 0 0,-5 0 0 0,5-1 0 0,9-3 18 0,-5 4 3 0,5 0 1 16,-5 0 0-16,0 0-20 0,1 8-4 0,-6-5-1 16,10 5 0-16,-5 0-17 0,1 4 8 0,-5 0-8 15,-1 0 0-15,1 0 0 0,-5 0 0 0,0 0 0 0,-4 4 0 16,-5-4 0-16,0 4 0 0,-4-4 8 0,4 0-8 31,-5-4 0-31,5 0 8 0,0 0-8 0,-4 0 0 16,4 0 20-16,0 0-4 0,5 0 0 0,-5-4 0 0,-5 4-16 0,1-4 0 0,-1 0 0 0,1 4 0 31,-5 0 0-31,0 0 0 0,0 0 0 0,0 0 10 16,-5 8-2-16,-4-4-8 0,5 0 12 0,-6 0-4 15,-3 0-8-15,-1 4 12 0,0-4-12 0,5 0 12 0,-4 0-12 0,3 0 8 0,6 0-8 0,-5-4 8 16,0 4-8-16,0-4 0 0,-5 4 9 0,5-4-9 16,-5-1 0-16,5 1 0 0,-5 4 0 0,-4-4 0 0,0 0 0 15,0 0 0-15,-1 0 0 0,-4 0 0 0,5 0 0 16,-5 0 9-16,1 0-9 0,-1 0 0 0,0 4 9 15,-4-4-9-15,-1 0 0 0,6 4 9 0,-6 0-9 16,-4 0 0-16,0 0 0 0,5 4 8 0,-9-4-8 0,8 4 0 16,-13-4 0-16,5 0 0 0,-5 0 0 0,9 0 10 15,0 0-10-15,0 0 10 0,0 0-10 0,5 0 0 16,-5 0 0-16,5 0-11 0,-1 0 11 0,6 4 0 16,-6 0 0-16,1-4 0 31,0 4-123-31,-5 0-22 0,0 12-5 0,-9-16-1 0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31.0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26FA31F-59CC-4DAF-B6F0-0B92A3F6A0F7}" emma:medium="tactile" emma:mode="ink">
          <msink:context xmlns:msink="http://schemas.microsoft.com/ink/2010/main" type="inkDrawing" rotatedBoundingBox="8000,7416 13222,11520 13050,11740 7828,7635" semanticType="callout" shapeName="Other">
            <msink:sourceLink direction="with" ref="{7D977733-9C38-4617-B076-9862EAEF532A}"/>
            <msink:sourceLink direction="with" ref="{624CF8DD-4B27-4755-B4DA-65419B3FE9C9}"/>
          </msink:context>
        </emma:interpretation>
      </emma:emma>
    </inkml:annotationXML>
    <inkml:trace contextRef="#ctx0" brushRef="#br0">75 54 403 0,'-9'-20'36'0,"4"12"-36"0,1 4 0 0,-1-4 0 15,-4 4 60-15,9 4 6 0,0 0 1 0,-9-4 0 32,0-4-6-32,9 8-1 0,0 0 0 0,0 0 0 0,-9 0-27 0,9 0-5 0,0 0-2 0,0 0 0 15,0 0-6-15,0 0-2 0,-9 0 0 0,0 0 0 16,9 0 8-16,0 0 2 0,0 0 0 0,0 0 0 0,0 0 9 15,0 0 3-15,0 0 0 0,0 0 0 0,0 0-4 0,0 0-1 16,0 0 0-16,0 0 0 0,0 0 8 16,0 0 1-16,0 0 1 0,9 4 0 0,4 0-10 0,1 0-3 15,-14-4 0-15,14 8 0 0,-1 0 0 0,1 0-1 16,0-4 0-16,-1 4 0 0,1 0-11 0,0 0-3 16,8 1 0-16,-3 3 0 0,3-4-9 0,1 8-8 15,4-4 9-15,1 4-9 0,4 0 9 0,-5 1-9 16,5 3 8-16,0-4-8 0,0-4 0 0,-5 4 0 15,5 1 8-15,0-1-8 0,4 0 0 0,-4 0 0 16,0 0 0-16,0 5 8 0,0-5 6 0,-5 8 1 16,5-4 0-16,0 0 0 0,4 5-2 0,0 3 0 15,-4-4 0-15,5 1 0 0,-1 3-2 0,1 0-1 16,-6-3 0-16,6 3 0 0,-1-8-2 0,5 4-8 16,-4 1 12-16,4-1-4 0,-5 4-8 0,-4-3 12 0,4-1-12 0,1 0 12 15,-1 5-3-15,-4-5 0 0,5-8 0 0,-6 4 0 16,6 5-1-16,-5-1 0 0,-5 4 0 15,5-8 0-15,-9 1 6 0,4 3 1 0,-4-4 0 0,-1 4 0 16,-3-3-3-16,-1-1 0 0,5 0 0 0,-5 4 0 16,0-3-12-16,0-1 11 0,5 0-11 0,-5 0 10 15,5 1-10-15,0-5 0 0,4 0 9 0,0 4-9 16,5-8 8-16,0 4-8 0,-9-7 10 0,9 3-10 16,0 0 12-16,0 0-4 0,-1-4-8 0,-3 4 12 15,4 0-12-15,-5 1 9 0,5 3-9 0,-5-4 8 16,-4 0 0-16,0 4 0 0,-5 0 0 0,0 5 0 15,0-5 2-15,-4 0 0 0,4 0 0 0,-4 4 0 0,4-3-10 16,-4 3 10-16,4-4-10 0,0 4 10 0,0-4-10 16,1 1 8-16,-1-5-8 0,4 4 8 0,1 0 9 15,0 0 2-15,4 1 0 0,-4-5 0 0,0 4-19 0,4 0 0 16,-4 0 0-16,4 4 0 0,1 1 0 0,-1-1 0 16,0 0-11-16,1 0 11 0,-1 1 0 0,-4 3 8 15,4-4 0-15,-4 4 1 0,-1 5-9 0,1-5-11 16,0 0 3-16,-5 5 0 0,0-1 8 0,5-4 0 15,0 1 0-15,0-1 8 0,-1 0-8 0,1-4 0 16,0 5 8-16,4-5-8 0,-4 0 0 0,4 0 9 16,1 1-9-16,4-5 0 0,-5 0 8 0,0 0-8 15,1 0 0-15,-1 0 0 0,0 1 8 0,-4-1-8 16,4 0 0-16,1-4 0 0,-6 4 0 0,1 1 0 16,-5-1 0-16,1 0 0 0,-1 0 0 0,0 0 0 0,-4 5 8 15,4-1-8-15,-5-4 0 0,6 0 0 0,-6 4 0 16,6-3 0-16,-6-5 9 0,1 8-9 0,4-4 0 15,0 0 9-15,0-4-9 0,-4 5 0 0,4-5 0 0,5 0 8 16,-5 0-8-16,5 0 0 0,-5-4 9 0,5 4-9 16,-5-3 0-16,1 3 9 0,-1-8-9 0,-5 4 0 15,6 0 8-15,-6-4-8 0,1 4 0 0,0 0 0 16,-10 0 10-16,10 4-10 0,-5-3 8 0,0 3-8 16,5 0 0-16,-5 4 8 0,0-4-8 0,0 0 0 15,5 4 0-15,-5-3 8 0,4 3-8 0,-4-4 0 16,5 0 8-16,0 4-8 0,4-4 8 0,-4 5-8 15,-1-5 0-15,1-4 0 0,0 4 0 0,-1 0 0 16,1 0 0-16,0 0 0 0,-5 1 0 0,0-1 0 16,4-4 8-16,-3 8-8 0,-1-4 0 0,4 0 8 15,-4 8-8-15,1-7 0 0,-1 3 0 0,4 4 8 0,-4-4-8 16,5 4 0-16,-5 1 0 0,5-1 8 0,0 0-8 0,-1 4 0 16,1-3 0-16,0-1 0 0,4-4 0 0,-5 4 0 15,1-3 0-15,4-1 8 0,-4 0-8 0,4-4 0 16,-4 0 9-16,-1 0-9 0,6 0 0 0,-6 1 8 15,1-1-8-15,0 0 0 0,-5 0 10 0,4 0-2 16,1 0-8-16,0 0 12 0,-1 1-4 0,-4 3-8 16,1-4 11-16,3 0-11 0,5 4 8 0,-4-4-8 15,0 5 0-15,-1-1 0 0,1-4 0 0,0 0 0 16,-5 0 8-16,0 0-8 0,0-4 0 0,0 0 0 0,-9-8 0 16,9 13 0-16,-9-13 9 0,0 0-9 0,9 8 0 15,-9-8 9-15,0 0-9 0,0 0 0 0,0 0 0 0,0 0 8 16,0 0-8-16,9 4 0 0,-9-4 9 0,14 8-9 15,-5-8 0-15,5 4 0 0,-14-4 0 0,14 4-8 16,-1 4 8-16,1-4-8 0,0 0 8 16,-1 0-8-16,1 4 0 0,0-4 0 0,-1 0 0 0,1 0 0 31,-1 5-125-31,1-5-25 0,-5 0-5 0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5:45.58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AF5ED9B-F7EF-4F58-9E29-45077201C04E}" emma:medium="tactile" emma:mode="ink">
          <msink:context xmlns:msink="http://schemas.microsoft.com/ink/2010/main" type="inkDrawing" rotatedBoundingBox="18722,7020 18757,12253 13706,12288 13670,7054" semanticType="callout" shapeName="Other">
            <msink:sourceLink direction="to" ref="{7D977733-9C38-4617-B076-9862EAEF532A}"/>
            <msink:sourceLink direction="from" ref="{4965707B-3033-4542-8287-C82387F8D514}"/>
          </msink:context>
        </emma:interpretation>
      </emma:emma>
    </inkml:annotationXML>
    <inkml:trace contextRef="#ctx0" brushRef="#br0">1175 4458 691 0,'0'0'61'0,"0"0"-49"0,0 0-12 0,0 0 0 16,0 0 97-16,0 0 17 0,0 0 3 0,0 0 1 16,0 0-63-16,0 0-13 0,0 0-2 0,0 0-1 15,0 0-18-15,9 4-3 0,0-4-1 0,5 0 0 16,-5 4 7-16,0-4 0 0,4 0 1 0,-4 0 0 15,5 0 17-15,4 0 3 0,-4 0 1 0,9 5 0 16,-5-1-2-16,5-4-1 0,0 0 0 0,8 0 0 16,1 0-2-16,5 0 0 0,4-4 0 0,9-1 0 15,0 5-2-15,4-8-1 0,6 4 0 0,3-4 0 16,1 0-9-16,0 4-1 0,9-8-1 0,-5 0 0 0,5 0-16 16,4 4-3-16,1-5-8 0,4 1 12 0,0 0-12 0,-1 0 0 15,1 0 0-15,0-4 0 0,5 4 0 16,-5-1 0-16,9 5 0 0,-5 0 0 0,-4 4 0 15,0 4 0-15,-4-4 0 0,-5 0 0 0,-5 4 0 0,5 0 0 16,0 0 0-16,-5-4 0 0,0 4 24 0,0-4-2 16,5 0 0-16,-9 0 0 0,0 0 7 0,-5-4 2 15,0 0 0-15,5 0 0 0,0-1-11 0,-1-3-1 16,-3-4-1-16,3 4 0 0,1-4-18 0,0 0 0 16,-5 3 0-16,-4 1 0 0,-5-4 0 0,0 4 0 15,-14 4-12-15,1 0 3 16,-10 0-31-16,-4 0-7 0,-5 4-1 0,-9 4 0 15,-9 0-12-15,0 0-2 0,0 0-1 0,0 0 0 16,0 0 27-16,0 0 6 0,-5 8 1 0,-4-4 0 0,0 4 17 0,-4 0 3 0,-1 4 1 16,0-4-813-16</inkml:trace>
    <inkml:trace contextRef="#ctx0" brushRef="#br0" timeOffset="-1015.385">555-382 518 0,'0'0'46'0,"0"0"-37"16,10-4-9-16,-1 4 0 0,-5-4 81 0,10 4 15 15,-5 0 2-15,5-4 1 0,4 4-49 0,0-4-10 16,0 0-1-16,5-4-1 0,0 4-2 0,4 0-1 16,5 0 0-16,4-4 0 0,5 4-11 0,0-4-1 15,5-1-1-15,9-3 0 0,4 8 18 0,4-4 3 16,6 0 1-16,4 0 0 0,4 0 5 0,0 0 2 0,10 0 0 0,4 4 0 16,5-9-15-16,-1 9-4 15,5 0 0-15,5 0 0 0,0-4-15 0,4 0-3 0,0 0-1 16,-4-4 0-16,0 0 3 0,4 4 1 0,5-4 0 15,4-5 0-15,1 5 14 0,-6-4 2 0,6 0 1 16,-5 4 0-16,4 0-16 0,-4 3-3 0,0 1-1 16,-1 0 0-16,-8 0-14 0,4 0 0 0,-8 0 8 0,-6 0-8 15,-4 4 0-15,-4 0 0 0,-1 4 8 0,-4-4-8 16,-9 0 0-16,0 0 0 0,-9 4 0 0,4-4 0 16,0 0 0-16,-4 4 0 0,4 0 8 0,-4 0-8 15,4 4 0-15,1 0 0 0,-10 4 0 0,0 0 0 16,-4 4-8-16,-5 0-5 0,0 4-1 0,-9 5 0 15,-5 7-138 1,1-8-27-16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34.46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99E207B-705F-43A5-9435-0FC554113797}" emma:medium="tactile" emma:mode="ink">
          <msink:context xmlns:msink="http://schemas.microsoft.com/ink/2010/main" type="inkDrawing" rotatedBoundingBox="14301,9165 15014,8832 15278,9399 14566,9732" semanticType="callout" shapeName="Other">
            <msink:sourceLink direction="to" ref="{4924B753-DFAC-42CE-AE71-7DBC7DB8016B}"/>
          </msink:context>
        </emma:interpretation>
      </emma:emma>
    </inkml:annotationXML>
    <inkml:trace contextRef="#ctx0" brushRef="#br0">688-3 439 0,'0'0'19'0,"0"0"5"0,0 0-24 0,0 0 0 16,0 0 0-16,0 0 0 0,0 0 0 0,13 0 0 16,-13 0 0-16,10 4 0 0,-10-4 0 0,0 0 0 15,0 0 0-15,0 0 11 0,0 0 33 0,13 0 8 16,-13 0 0-16,0 0 1 0,9 4 27 0,-9-4 4 16,0 0 2-16,0 0 0 0,0 0 0 0,0 0 0 15,0 0 0-15,0 0 0 0,0 0-26 0,0 0-4 16,0 0-2-16,-4 9 0 0,-5-5-8 0,0-4-2 0,4 0 0 15,-4 4 0-15,0 0 6 0,-5-4 1 0,5 8 0 16,-5-4 0-16,-4-4-28 0,5 0-6 0,-10 0-1 0,5 4 0 16,-1 0 4-16,1 0 0 0,-5 0 0 15,1 0 0-15,3-4 7 0,1 0 1 0,-5 0 1 0,5 0 0 16,-5 0-29-16,-4 4 0 0,4 0 0 0,1-4 0 16,-1 0 0-16,0-4 0 0,0 4 0 0,-4 0 0 15,9 0 0-15,-5 0 0 0,0 4 0 0,5-4 0 16,-5 0 8-16,5 0-8 0,0-4 0 0,4 4 0 15,1-4 0-15,-1 4 0 0,5-4 0 0,-5 4 0 16,5-4 8-16,4 4-8 0,5 0 0 0,0 0 0 16,-9-4 0-16,9 4 0 0,0 0 0 0,0 0 0 15,0 0 0-15,0 0 0 0,0 0 0 0,0 0 0 16,0 0 12-16,0 0-4 0,0 0-8 0,0 0 12 0,0 0 0 16,0 0 0-16,9 12 0 0,5-4 0 0,-14-8-3 0,0 0-1 15,0 0 0-15,9 8 0 0,0 0-8 16,0 0 8-16,-9-8-8 0,10 9 8 0,-10-9-8 0,0 0 0 15,0 0 0-15,9 8 0 0,-5 4 11 0,-4-12-3 16,9 12-8-16,-9 0 12 0,5 0 7 0,-1 0 1 16,1-4 0-16,-5 5 0 0,5-5 0 0,-5 4 0 15,0 0 0-15,0 0 0 0,4 0-7 0,-4 0-1 16,0 5 0-16,0-5 0 0,5 0-4 0,-1-4 0 16,-4 4-8-16,0-12 12 0,0 12-12 0,0 0 8 15,5 0-8-15,-5 1 0 0,0 3 0 0,4 0 0 16,-4 4 0-16,5 0 0 0,-1 1 0 0,1 3 0 0,-1 0 0 15,1 5 0-15,0 3 0 0,-1-4 0 0,1 1 0 16,4 3-1070-16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5:37.33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965707B-3033-4542-8287-C82387F8D514}" emma:medium="tactile" emma:mode="ink">
          <msink:context xmlns:msink="http://schemas.microsoft.com/ink/2010/main" type="inkDrawing" rotatedBoundingBox="17890,7108 19745,6218 20333,7443 18478,8333" hotPoints="20017,6907 19231,7900 17987,7661 18773,6668" semanticType="9" shapeName="Ellipse">
            <msink:destinationLink direction="with" ref="{CD97C935-7E2D-4A94-9048-253131AEEB41}"/>
            <msink:destinationLink direction="from" ref="{CAF5ED9B-F7EF-4F58-9E29-45077201C04E}"/>
            <msink:destinationLink direction="with" ref="{51C342C2-ADF6-4681-B3CA-29A2DF2498C0}"/>
          </msink:context>
        </emma:interpretation>
      </emma:emma>
    </inkml:annotationXML>
    <inkml:trace contextRef="#ctx0" brushRef="#br0">17268 6752 288 0,'13'-16'25'0,"-8"11"-25"0,-5-7 0 0,0 0 0 0,-5 0 144 0,5 4 24 16,5-4 5-16,-10 4 1 0,-4-4-81 0,0-1-16 15,9-3-3-15,-4 4-1 0,-6 0-24 0,1 0-5 16,0 0 0-16,5-4-1 0,-5 3-3 0,-5-3-1 16,-4 4 0-16,4 0 0 0,0 0-11 0,-4 4-1 15,-9 0-1-15,4-1 0 0,-4 5-26 0,-1 0 0 16,-3 0-9-16,-6 4 9 0,-4 8 0 0,0 1 0 16,5 3 8-16,-5-4-8 0,0 8 0 0,4 0 0 15,-8-4 0-15,4 9 0 0,-9-1 9 0,4 0 3 16,-4 4 0-16,0 1 0 0,-4-1 1 0,3 4 1 0,6-4 0 15,-1 9 0-15,10-1 6 0,0 1 0 0,4 3 1 16,4 0 0-16,6 9-12 0,3-5-9 16,6 1 12-16,8 3-12 0,1 1 22 0,4-1-2 0,4 1-1 15,10-1 0-15,4 5 21 0,5-4 5 0,9 3 1 0,0-3 0 16,9-1-3-16,4 1-1 0,5-5 0 0,9-3 0 16,0 3-6-16,1-4-2 0,-6-7 0 0,10 3 0 15,4-12-16-15,1 1-3 0,-6-9-1 0,1 0 0 16,4-8 4-16,1 0 1 0,-6-8 0 0,1-4 0 15,-9-4 1-15,4-9 0 0,-4 1 0 0,4-8 0 16,-9-13-3-16,5 1 0 0,-1-9 0 0,5 1 0 16,-4-5 7-16,-5-3 0 0,0-9 1 0,-4 0 0 15,4-4-11-15,-5-4-2 0,-13 1-1 0,-5-5 0 16,5 8-3-16,-13-4 0 0,-6 4 0 0,-4 9 0 16,-4 3-8-16,-5 0 0 0,-5 5 0 0,-8-1-11 15,-10 4 11-15,-4 9 0 0,-5-1 0 0,-9 5 0 16,-9 12 0-16,-14 4-13 0,-4 7 5 0,4 9 8 0,0 12-24 15,-4 1 2-15,-5 11 1 0,9 12 0 16,1 1-75-16,3 7-14 0,-3 5-3 0,8 3-907 0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6:53.1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1C342C2-ADF6-4681-B3CA-29A2DF2498C0}" emma:medium="tactile" emma:mode="ink">
          <msink:context xmlns:msink="http://schemas.microsoft.com/ink/2010/main" type="inkDrawing" rotatedBoundingBox="19538,7754 19994,11159 18776,11322 18319,7918" semanticType="10" shapeName="Other">
            <msink:sourceLink direction="with" ref="{4965707B-3033-4542-8287-C82387F8D514}"/>
            <msink:sourceLink direction="with" ref="{FC5795FC-D3BD-4378-92C5-7245B3723D23}"/>
          </msink:context>
        </emma:interpretation>
      </emma:emma>
    </inkml:annotationXML>
    <inkml:trace contextRef="#ctx0" brushRef="#br0">16571 9463 1465 0,'0'0'32'0,"0"-4"6"0,0 4 2 0,0-8 2 0,5 0-34 0,-5 0-8 0,9 4 0 0,-5-4 0 0,5 0 40 0,1 0 7 16,-6-1 1-16,5 1 0 0,0 0-29 0,0 4-6 15,0 0-1-15,1 0 0 0,-1 0 0 0,0 0-1 16,-9 4 0-16,0 0 0 0,0 0 8 0,0 0 1 16,0 0 1-16,0 0 0 0,0 0 6 0,0 0 1 15,9 4 0-15,5 0 0 0,-1 4 3 0,-4 4 1 16,0 0 0-16,1 1 0 0,3 3-6 0,1 0-1 16,-5 0 0-16,0 4 0 0,5 1-5 0,-1 3 0 15,1 0-1-15,0 0 0 0,-1 1 1 0,6 3 0 0,-1-4 0 16,0 1 0-16,-9-1-8 0,5-4 0 0,4 0-1 0,-4 5 0 15,-5-1-11-15,4-8 10 0,1 0-10 0,0 1 10 16,4-5-10-16,-4 4 0 0,-5-8 0 0,0 0 8 16,14 0-8-16,-10-4 10 0,-13-4-10 0,0 0 10 15,14 4-10-15,0 0 8 0,-14-4-8 0,0 0 8 16,0 0 9-16,9-4 2 0,4-8 0 0,-8 8 0 16,-5-4 2-16,9 0 1 0,0 0 0 0,-4 0 0 15,-1-8-5-15,1-1-1 0,-1-3 0 0,1 4 0 16,8-8-2-16,-3-1-1 0,-6-7 0 0,10 0 0 15,4-5-1-15,0 1 0 0,0-5 0 0,5-3 0 0,5-5-12 16,-1 1 8-16,9-5-8 0,1-4 0 16,-1 1 0-16,10-1-20 0,8 4 4 0,1 1 0 31,-5-5-199-31,14 5-39 0</inkml:trace>
    <inkml:trace contextRef="#ctx0" brushRef="#br0" timeOffset="-1140.3656">16935 7638 403 0,'0'0'17'0,"0"0"5"0,0 0-22 0,0 0 0 0,0 0 0 0,-4 8 0 16,-5-8 127-16,9 0 21 0,0 0 4 0,0 0 0 16,-14 8-94-16,14-8-19 0,0 0-4 0,0 0-1 15,0 0 14-15,0 0 4 0,0 0 0 0,0 0 0 16,0 0-5-16,0 0-1 0,0 0 0 0,0 0 0 15,0 0-10-15,0 0-1 0,0 0-1 0,0 0 0 16,0 0-8-16,0 0-2 0,0 0 0 0,0 8 0 16,-5 4-2-16,5 1-1 0,5-5 0 0,-5 4 0 15,0 0-5-15,5 4-2 0,4 4 0 0,0 1 0 16,0-1-14-16,-5 0 8 0,-4 0-8 0,5 5 0 16,9-1 17-16,-5 0-2 0,-9 1-1 0,4 3 0 15,5-4-6-15,0 5 0 0,-4-1-8 0,-5 4 12 16,0-3 5-16,0 3 1 0,14 5 0 0,-10-5 0 0,-8 4-2 15,8-3-1-15,10-1 0 0,-5 1 0 0,-9 3-7 16,5-4 0-16,4 1-8 0,-5-1 12 0,5 5-12 0,-4-1 9 16,-5-4-9-16,0 5 8 0,4-5 8 15,1 5 0-15,-10-1 1 0,5 1 0 0,5 3-1 16,0 1 0-16,-1 3 0 0,-4-3 0 0,-4 3-6 0,4-3-2 16,4 3 0-16,5-3 0 0,-13 3-8 0,8-3 10 15,5-1-10-15,-4-3 10 0,-5 3-10 0,4-7 0 16,-4 3 0-16,5 0 8 0,0 1 10 0,-1-1 2 15,1-3 0-15,-1 3 0 0,5 1-20 0,-4-5 0 16,-10 0 0-16,5 1 0 0,0-5 0 0,5 1-17 16,-1-1 3-16,-4-4 1 0,-4-4 13 0,4 1 12 0,4-1-3 15,1 0 0-15,-5-4 4 0,5 5 1 0,-1-1 0 16,5-4 0-16,0 0-1 0,0 0 0 0,-9 5 0 0,9-5 0 16,1 0-13-16,-1 0 11 0,-9 0-11 0,0 1 10 15,9 3-10-15,-5-4 12 0,-8 4-12 0,4 1 12 16,-5-5-1-16,10 4 0 0,-1 0 0 0,-4 5 0 15,0-9-2-15,0 4 0 0,9-4 0 0,1 4 0 16,-10-3-9-16,4-1 12 0,1 0-12 0,-1 0 12 16,1-4-12-16,-1 5 0 0,1-5 9 0,-1 0-9 15,6 0 0-15,-6 0 9 0,-4 4-9 0,5 1 0 16,-1-5 16-16,1 4-3 0,-1 0-1 0,-4 0 0 16,0 5 0-16,5-5 0 0,-1 4 0 0,-4 0 0 15,0-4-4-15,0 5 0 0,0-1-8 0,5-4 12 16,0 0-12-16,-5 1 11 0,4 3-11 0,1-8 10 15,4 4-10-15,-5 0 0 0,-4 1 0 0,5-5 8 16,-1 4-8-16,1 0 0 0,-5 0 0 0,0-4 8 0,0 1-8 16,4 3 0-16,-4-4 0 0,0 4 0 15,-4 0-35-15,4 1-2 0,4 3-1 0,1-4 0 16,-5 4-115-16,0 4-23 0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49.09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246F3F7-538A-4792-8BB6-260257683A0A}" emma:medium="tactile" emma:mode="ink">
          <msink:context xmlns:msink="http://schemas.microsoft.com/ink/2010/main" type="inkDrawing" rotatedBoundingBox="13934,6879 25755,104 32003,11005 20182,17780" semanticType="9" shapeName="Other">
            <msink:sourceLink direction="with" ref="{1C3649F0-CE97-4197-9C26-61F4D7B70CA7}"/>
            <msink:sourceLink direction="with" ref="{B762CB40-A76D-4686-B778-34492439B151}"/>
            <msink:destinationLink direction="with" ref="{751D86F4-8C64-4A32-9148-82B912BC3A9D}"/>
          </msink:context>
        </emma:interpretation>
      </emma:emma>
    </inkml:annotationXML>
    <inkml:trace contextRef="#ctx0" brushRef="#br0">0 11009 691 0,'50'-8'61'0,"9"-4"-49"0,14 0-12 0,9-4 0 16,4 3 156-16,1-3 28 0,4 0 5 0,-9 8 2 15,-5 0-74-15,-4 0-14 0,-5 8-3 0,-4 0-1 16,0 4-38-16,-1 0-7 0,-3 4-2 0,-6 0 0 15,1 8-28-15,-5-4-5 0,-5-4-2 0,1 9 0 16,-1-5-9-16,1 4-8 0,4-8 9 0,-4 4-9 0,-1 0 0 16,1-4 0-16,4 1 0 0,4-5 0 0,-4-4-15 15,-4 0-2-15,4 0-1 0,-4 0 0 0,-1-4 2 0,-4-1 1 16,-4 1 0-16,-1 0 0 0,-4-4 15 0,-5 4 0 16,-4 4 0-16,0 0 0 0,-5-4 27 0,0 0 1 15,0 4 1-15,-4 0 0 0,0 0-5 0,4 0-2 16,5-4 0-16,-5 0 0 0,9 0-22 0,0-8 0 15,14 0 0-15,0-9 8 0,5 1-8 0,4-4 0 16,0-8 0-16,5-5 0 0,4 1 0 0,-4-9 0 16,-1-3 0-16,-4-9 8 0,9-4 0 0,1-3 1 15,-6-5 0-15,10 0 0 0,0-4 3 0,4 0 0 16,-4-4 0-16,-1-8 0 0,-3-4-4 0,8-4 0 0,5 0 0 16,-5 0 0-16,5-4-8 0,4 0 0 0,10-4 0 0,-5-5 0 15,-5-3 0-15,10 8 0 0,-5-4 0 0,0 0 0 16,4-1-9-16,1-3 9 0,-1 0 0 0,1 8 0 15,-1 4 0-15,-8-1 0 0,-1 13 0 0,-4 0 0 16,0 4 0-16,-5 9 0 0,-4-1 0 0,4 12 0 16,-13 8 0-16,4 5 0 0,-9 7 0 0,-5 13 9 15,5 4 1-15,-9 8 0 0,-4-1 0 0,-1 9 0 16,-4 0-10-16,-9 8 8 0,13 4-8 0,-8 4 8 16,-1-4-8-16,5 9 0 0,-5-1 0 0,0 4 0 15,-4 0-8-15,9 0 8 0,0 0-10 0,0 1 10 16,-5 3 0-16,5-8 16 0,0 0-1 0,0 0-1 15,-9-4-30-15,-1-4-7 0,10 1-1 0,-5-1 0 16,1-8 24-16,-5-1 0 0,-1-11 0 0,1 0 0 16,-9 0 0-16,13-4 8 0,-9-5-8 0,0 1 12 15,-4-8-12-15,4-9 0 0,-4 5 9 0,4-5-9 0,-4-3 10 0,0-9-2 16,4-3-8-16,-5-9 12 0,6-8 5 0,-6 0 1 16,-4-4 0-16,5-8 0 0,-5 0 3 0,5-4 1 15,4-8 0-15,-4-4 0 0,-1-4-8 0,1 0-2 16,-9-1 0-16,8-3 0 0,-4 0-12 0,-4-5 9 15,-1 1-9-15,-4 4 8 0,0-4-8 0,-4-1 0 16,-1-3 9-16,-4 4-9 0,5-1 12 0,-5 1-3 16,-1 4 0-16,-3-1 0 0,-1 1-9 0,0-4-17 15,1-1 4-15,-1 9 1 0,-9-4 12 0,1 8 0 16,-1-4 0-16,-4 3 0 0,4 5 12 0,-14 0 1 16,5 0 1-16,1 8 0 0,8 4-5 0,-9 0-1 0,-4 4 0 15,-1 0 0-15,1 8-8 0,-1 0 0 0,1 5-12 16,-5 3 12-16,0 4-12 0,0 5 12 0,0-5-10 15,0 8 10-15,0 1-21 0,0-1 1 0,5 0 1 0,-5 1 0 16,4-1 4-16,1 5 1 0,-1-5 0 16,1 0 0-16,0 5 14 0,-1-5-9 0,1 9 9 0,4-1-8 15,5 1 8-15,-1-1 0 0,-4 1 0 0,0-1 8 16,10 1-8-16,-6-1 0 0,-4 1 0 0,5-5-8 16,0-4 8-16,-5 9 9 0,5-1-1 0,-10 1-8 15,5-1 8-15,5 5-8 0,-5-5 0 0,5 5 0 16,-10-1 0-16,6 1 0 0,3-1 0 0,-4 1 0 15,5 0 0-15,-9-5 0 0,13 5 0 0,-9-5-9 16,0 5 9-16,0-1 0 0,0 5 0 0,-4-5 0 16,9-3 0-16,-5 3 0 0,0 5 0 0,0-5 0 0,0 9 0 15,5-4 0-15,0 3 0 0,-1 5 0 0,1-5 0 16,0 9-10-16,-1 0 10 0,-4 0 0 0,5-1-8 16,0 9 8-16,-5 0 0 0,0 4 0 0,0 4-20 15,0 0 4-15,0 4 0 0,1 0 0 0,3-1-2 0,1 5 0 16,0 0 0-16,4 0 0 0,5 5 9 0,-1-5 9 15,1-5-13-15,0 5 5 0,4-4 8 0,1 0 0 16,-6 0 0-16,10-4 0 0,0 4 13 0,0 0-1 16,0-4-1-16,-5 0 0 0,5 4-11 0,5-4 0 15,-5-4 9-15,0 4-9 0,-1-5 0 0,-3 5 8 16,4-4-8-16,-5-4 0 0,0 4 0 0,-4-4 8 16,0 4-8-16,-5-1 0 0,-4 1 10 0,-5-4-2 15,-4 4-8-15,-5-4 12 0,-14 0-2 0,-4-1-1 0,0-3 0 16,-5 4 0-16,-4 0-9 0,-1 0 0 0,1-5 9 0,-5 5-9 15,0 0 0-15,-4 4 0 0,-1-4 0 0,6-1 0 16,-6 9-10-16,1 0-6 0,-1 0-2 0,-13 8-662 16,-13 0-132-16</inkml:trace>
    <inkml:trace contextRef="#ctx0" brushRef="#br0" timeOffset="-1140.3135">2567 277 1148 0,'-4'-13'51'0,"4"13"10"0,0 0-49 0,0 0-12 15,0-4 0-15,0 4 0 0,0 0 0 0,0 0 0 16,0 0 0-16,0 0 0 0,0 0 0 0,0 0 0 15,0 0 0-15,0 21 0 0,-9-1 0 0,4 4 0 16,-4 4 0-16,-5 5 0 0,-4-1 0 0,0 5 0 16,-5-1 0-16,0 0 0 0,1 1 0 0,-1-1 0 15,-4-3 0-15,-5-5 0 0,9-4 0 0,-4 1 0 16,-1-5 0-16,5-4 0 0,-4 0 19 0,-5-4 1 16,5-8 0-16,-5 0 0 0,0-4 44 0,0-4 10 15,1-4 2-15,-1 0 0 0,-5-4-23 0,1 0-4 16,4-4-1-16,0 4 0 0,0-5-32 0,0-3-6 15,0 0-2-15,1 4 0 0,-1-4-8 0,4-5 0 16,-3 1 0-16,3 0 0 0,5-1-16 0,-4 1 2 0,0 0 0 16,4 0 0-16,-4-1-5 0,9-3-1 0,-10 0 0 15,10 3 0-15,-9 1 2 0,8 0 0 0,-8-1 0 0,9 1 0 16,-9 4 18-16,4-4 0 0,0 3-8 0,-4 5 8 16,4-4-13-16,-4 4 1 0,-1 4 0 0,1-5 0 15,4 1 35-15,-4 4 7 0,0 0 2 0,-5 4 0 16,4 4-32-16,1 0 0 0,-5 4-8 0,5 0 8 15,0 4 0-15,-1 4 0 0,-4 4 8 0,1 0-8 16,-1 4 0-16,0 5 0 0,0-1 0 0,0 0 0 16,0 4 0-16,5 1 0 0,-5-1 0 0,5 0 0 15,-1-3 0-15,-3-1 0 0,3 4 0 0,1 0 0 16,4-3-8-16,0-1 8 0,1 0 0 0,3 0 0 16,1 0 0-16,5-3 0 0,-1-5 0 0,-4 4 0 15,4 4-8-15,0-4 8 0,1-3 0 0,-1 3 0 16,0-4 0-16,1 0 0 0,-1 0 0 0,-4 0 0 0,4 0 0 15,-4 1 0-15,-5-1 0 0,5-4 0 0,0 0 11 0,-5-4 2 16,-4 4 1-16,-1-4 0 0,1-4 3 16,-5 0 1-16,-4 0 0 0,-1 0 0 0,1 0-18 0,0 0 0 15,-1-4 0-15,5 4 0 0,-4 0 0 0,4 0 0 16,0 0 8-16,0-4-8 0,0-4 0 0,0 0 0 16,1 0 0-16,-1 0 0 0,0 0 0 0,0-1 0 15,0 1 8-15,-4 0-8 0,4 0 8 0,0-4-8 16,-4 4 12-16,-1-4-12 0,1 4 0 0,-1-4 0 15,-4-1 0-15,0 1-12 0,5 4 12 0,-1-4 0 0,6 0 0 16,-6 0 0-16,5 4 0 0,0 0 0 0,-4-9 0 0,4 5 0 16,-4-4 13-16,4 0-1 0,-5 0 0 0,6-5 0 15,3 1 6-15,-8 0 1 0,-1 0 0 16,6 4 0-16,-1 3-19 0,0 1 0 0,-5-4-11 0,1 4 11 16,0 4 0-16,-1 0 0 0,-4 4 0 15,0 0 0-15,0 0 0 0,0 4 0 0,-4 0 0 0,-1 0 0 16,1 0 0-16,-5 4 0 0,-1 0 0 0,-3 0 0 15,-1 4 0-15,1 0 8 0,-6 0-8 0,6 4 0 16,-5 4 0-16,-1-3 0 0,6 7 0 0,-5 0-10 16,-5 4 10-16,5 1 0 0,4-1 10 0,-4 4-10 15,0 0 0-15,-1 5 0 0,6-1-13 0,4 5 4 16,4-1 9-16,1 1 0 0,-5 3 0 0,13-4-8 16,1 1 8-16,8-5-8 0,-3 9 8 0,3-5-8 15,5 1-8-15,1-5 0 0,3 4-1 0,1-7 0 0,0-9-6 16,4 0-1-16,5-4 0 0,0-4 0 0,-4 1 24 15,3-9 0-15,10-4 0 0,0 0 0 0,-9 0 0 16,0-4 0-16,0-5 0 0,0 5 8 0,9-4-8 16,-5-4 0-16,-4 4 0 0,0-4 0 0,5 4 0 15,-5-4 0-15,-5 0 0 0,-4 3 0 0,-1-3 0 16,1 0 0-16,0 4 0 0,-5-4 0 0,-13 0 8 0,-1 4 0 16,10-8 0-16,-5-1 0 0,-4 5 22 0,-5 0 4 15,0-4 1-15,0 0 0 0,0 12-7 0,-5-4-2 16,-4 4 0-16,0-5 0 0,0 9-6 0,0 0 0 15,-14 0-1-15,5 4 0 0,0-4-19 0,-5 5 0 16,5-1 0-16,-5 4 0 0,1 4 0 0,-1 4 0 16,-9 4 0-16,5 0 0 0,-1-3 0 0,1 7 0 0,-5 0 0 15,10 5 0-15,-6-5 0 0,5 0 0 0,1 0 0 0,-1 5 0 16,-4-1 0-16,4-4 0 0,5 9-8 0,-5-5 8 16,0 4 0-16,1 1 0 0,3 3 0 0,1-3 0 15,5-5 0-15,-1 8 0 0,0 5 0 0,1-1 0 16,-1 1 0-16,5 7 0 0,-9 5 0 0,9 0-9 15,0-1 9-15,0 5 0 0,-5 4 0 0,9-1-8 16,-4 1 8-16,5 4 0 0,-1 3 0 0,5 5-8 16,0-4 8-16,-4 4 0 0,4 0 0 0,0 0 0 15,0-1 0-15,4-3 0 0,1 8 0 0,4-8 0 16,5 0 0-16,4 0 0 0,0 3 0 0,5 1-8 16,0-4 8-16,4 4 0 0,1 4 0 0,-6-4-8 15,6 4 8-15,-1 3 0 0,0 1 0 0,1 0 0 16,4 8 0-16,4-4 0 0,-4 0 0 0,4 0 0 15,5 0 0-15,0 4 0 0,5-8 0 0,4 8 0 0,5 0-8 16,-1 0 8-16,1 0-8 0,4 0 8 0,0 5-12 0,1-1 2 16,-1 0 1-16,5 0 0 0,-1-4-8 15,6-4-2-15,-6-4 0 0,10 0 0 16,0-8-6-16,5 3-2 0,-10 1 0 0,0-4 0 16,1-4 9-16,-1 0 2 0,0-4 0 0,-4 3 0 0,-5-3 16 0,0 0 0 15,-4-4-8-15,0 7 8 0,-1 5 0 0,-8-4 0 16,-1 4 0-16,1 0 0 0,-5-5 0 0,0 5 0 15,-9-4 0-15,4 4 0 0,-4-4 0 0,5 8 0 16,-10-5 8-16,5 9-8 0,0-8 0 0,0 0 0 16,0-4 0-16,-1 0 0 0,6-1 0 0,-1 5 0 15,1 0 0-15,8 0 0 0,1 0 0 0,-1-4 0 0,10-1 0 16,4-3 0-16,5 0 0 0,4 0-16 0,5-5 3 16,9 1 1-1,9 4-13-15,0 0-3 0,1-5 0 0,-1 5 0 16,9 0-12-16,-5-4-2 0,1-5-1 0,-5 5 0 0,-4-4 23 0,-1 3 4 0,-4 5 0 0,0 0 1 15,-4 4 15-15,-1 3 0 0,-4 1 0 0,0-4 0 16,0 0 0-16,-1 0 0 0,6-1 0 0,-1-7 0 16,1 0 12-16,-1 4-2 0,5-5 0 0,0 1 0 15,-4 0 10-15,4-1 1 0,-5-7 1 0,0 0 0 16,1-1-11-16,-5-7-3 0,0-1 0 0,-1-3 0 16,1-5-8-16,5-3 12 0,-1 3-12 0,1 0 12 15,-1-3-12-15,5-5 0 0,-5 0 0 0,1-3-11 16,8-1 11-16,-8 0 0 0,-1-3 8 0,1-1-8 15,-6 0 0-15,1-4 0 0,0-8 0 0,0 0 0 16,-9 0 0-16,4 1 0 0,5-9 0 0,-5 0 0 16,-4 0 0-16,4 0 8 0,5-4-8 0,0-5 0 0,0 5 16 15,0 0-2-15,-9 0 0 0,4 0 0 0,5 0 13 16,-5 0 2-16,-9 4 1 0,1 0 0 0,-1 0-30 0,5 4 0 16,-5 0 0-16,0 0 0 0,0 0 0 0,0 4 0 15,10-4 0-15,-1 5 0 0,-9-5-18 0,10 0 3 16,8 0 1-16,0 0 0 0,-4-4 3 0,9 0 1 15,9-4 0-15,5 0 0 16,9 0-25-16,-5 0-5 0,0 4 0 0,0-4-1 16,0 4-10-16,1 0-1 0,-10 0-1 0,0 4 0 0,0-4 29 15,0 4 7-15,-9 0 1 0,-5 0 0 0,-4 4 40 0,5 4 9 16,-1 0 2-16,1 4 0 0,-10 4 19 0,5 1 4 0,9 3 1 16,0 4 0-16,0 1-19 0,4-1-3 0,5 0-1 15,5 1 0-15,4-1-36 0,9 0-15 0,10 5 1 16,4-5 0-1,9 0-26-15,4 1-6 0,1-1-1 0,4-4 0 16,9 1-38-16,1-5-8 0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50.87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CA5BEAF-9056-4F0A-9708-939E0DA15112}" emma:medium="tactile" emma:mode="ink">
          <msink:context xmlns:msink="http://schemas.microsoft.com/ink/2010/main" type="inkDrawing" rotatedBoundingBox="20930,14432 23953,14353 23961,14656 20938,14735" shapeName="Other"/>
        </emma:interpretation>
      </emma:emma>
    </inkml:annotationXML>
    <inkml:trace contextRef="#ctx0" brushRef="#br0">3019-1 691 0,'0'0'61'0,"0"0"-49"0,0 0-12 0,0 0 0 15,0 0 74-15,0 0 12 0,0 0 2 0,0 0 1 16,0 0-41-16,0 0-8 0,0 0-1 0,0 0-1 16,0 0-24-16,0 0-5 0,0 0-1 0,0 0 0 15,0 0 0-15,0 0 0 0,0 0 0 0,0 0 0 0,0 0 7 16,0 0 1-16,0 0 0 0,0 0 0 0,0 0 19 15,0 0 4-15,-5 0 1 0,-8 4 0 0,3-4-13 0,-3 4-3 16,-5 4 0-16,-1 4 0 0,1-4-11 0,0 8-2 16,-5 0-1-16,0 1 0 0,-4-1 6 0,0 0 2 15,4 0 0-15,-4-4 0 0,-1 0-5 0,1 5-1 16,4-1 0-16,-4 0 0 0,4-8-1 0,-4 0-1 16,4 0 0-16,0 0 0 0,-4 0 18 0,4 1 4 15,1-1 1-15,-1 0 0 0,-5-4-17 0,-3 0-4 16,3 4-1-16,5-4 0 0,-8 0 1 0,3 4 0 15,-4-4 0-15,5-4 0 0,-5 0 9 0,0 4 3 0,5-4 0 16,0 0 0-16,-1 0-8 0,1 4-2 0,4-4 0 16,-4 4 0-16,0 4-14 0,-1-8 9 0,6 4-9 15,-6-4 8-15,1 0-8 0,4 0 0 0,-4 0 0 16,4 0 0-16,0-4 0 0,-4 0 0 0,0-4-9 0,-1 0 9 16,1 4 0-16,0-4 0 0,-5 4 0 0,0 0 0 15,0-4 0-15,-4 4 16 0,-1 0-4 0,5 0 0 16,-4 4-12-16,0 0 0 0,8 0 0 0,-4 0-10 15,1 0 10-15,-1 0 0 0,4 0 0 0,1-4 0 16,0 0 0-16,-1 0 8 0,-3 8-8 0,-1-4 8 16,4-4 0-16,-4 4 1 0,1 0 0 0,3 0 0 15,-4 0-9-15,1-4 12 0,3-1-12 0,-4 5 12 16,1 0-12-16,3 0 8 0,1 0-8 0,0-4 8 16,-1 4-8-16,1 0 0 0,0-4 0 0,-1 0 8 15,6 0-8-15,-6 0 0 0,5 4 0 0,-4-4 0 0,9 0 0 16,-5 0 8-16,0 0-8 0,1 0 0 0,-1 4 0 15,0-4 0-15,0 0 0 0,1 4 0 0,-6 0-16 16,5 0-3-16,1-4 0 0,-6 4 0 16,-3 4-25-16,-1 0-4 0,0 0-2 0,4 4 0 15,-3 0-13-15,3 4-2 0,1-4-1 0,4 5-708 0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55.41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16 5 748 0,'-23'-8'67'0,"23"8"-54"0,0 0-13 0,0 0 0 15,0 0 235-15,0 0 44 0,0 0 9 0,13 0-684 16,6 8-137-16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5:41.47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C5795FC-D3BD-4378-92C5-7245B3723D23}" emma:medium="tactile" emma:mode="ink">
          <msink:context xmlns:msink="http://schemas.microsoft.com/ink/2010/main" type="inkDrawing" rotatedBoundingBox="18365,11514 20076,10703 20631,11872 18920,12684" hotPoints="20267,11486 19629,12417 18527,12174 19165,11243" semanticType="9" shapeName="Ellipse">
            <msink:destinationLink direction="with" ref="{6AA48B66-F3E4-4183-BD07-EBABC6E4E1E7}"/>
            <msink:destinationLink direction="with" ref="{51C342C2-ADF6-4681-B3CA-29A2DF2498C0}"/>
            <msink:destinationLink direction="with" ref="{F7956A4A-8AFD-4CC4-83F3-AC1203B7F591}"/>
          </msink:context>
        </emma:interpretation>
      </emma:emma>
    </inkml:annotationXML>
    <inkml:trace contextRef="#ctx0" brushRef="#br0">17336 11216 864 0,'0'-9'76'16,"0"1"-60"-16,5-4-16 0,-1 4 0 16,-8-4 108-16,8 0 18 0,1-4 4 0,-1 3 1 15,-4-7-38-15,5 4-7 0,-1 4-2 0,-4-4 0 16,5 4-22-16,-5-1-5 0,0 1-1 0,0-4 0 0,0 4-24 0,4-4-4 16,-4 8-2-16,0-4 0 0,0 3-18 0,0 9-8 15,-4-8 8-15,-1 4-8 0,-8 0 23 0,4 0-1 16,-1 0 0-16,-3 4 0 0,-15 0-11 0,6 0-3 15,-1 4 0-15,-9 4 0 0,-4 0-8 0,-5 9 0 16,0-5 9-16,0 12-9 0,4 4 26 0,-4 1 1 16,-4 3 0-16,4 4 0 0,4 9-8 0,1 0-2 15,0 3 0-15,8 5 0 0,1-1-7 0,4 5-2 16,5 0 0-16,0 7 0 0,4-3-8 0,9 4 0 16,1 0 0-16,13-9 0 0,-4 5 0 0,8-4 0 15,5-9 0-15,10 1 0 0,4-1 8 0,0-7 0 16,-1-5 0-16,15 1 0 0,4-9 4 0,0-4 1 15,-4-4 0-15,8-3 0 0,10-5 9 0,-5-8 2 0,-9-4 0 16,5-8 0-16,-5 0 6 0,9-5 2 0,0-3 0 0,1-8 0 16,-1 0 16-16,4-9 3 0,15-3 1 15,-10-5 0-15,-4-3-24 0,0-5-5 0,-1-3-1 0,1-1 0 16,-5-8-6-16,-4 1-2 0,-10 3 0 0,6 0 0 16,-1 5-14-16,-14-1 9 0,-4-3-9 0,-9 7 8 15,-1 4-8-15,-8 1 12 0,-5-1-12 0,-9 9 12 16,-13 0 4-16,3-1 0 0,1 1 1 0,-9 3 0 15,-14 1-17-15,5 4 0 0,4 3 0 0,-4 5 0 16,0 4-13-16,-10 0-10 0,5 4-1 0,0 0-1 31,0 12-80-31,-13-5-16 0,-5 5-3 0,-5 5-648 0,5 3-130 0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6:45.52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7956A4A-8AFD-4CC4-83F3-AC1203B7F591}" emma:medium="tactile" emma:mode="ink">
          <msink:context xmlns:msink="http://schemas.microsoft.com/ink/2010/main" type="inkDrawing" rotatedBoundingBox="20129,11280 24729,11170 24751,12074 20151,12184" semanticType="callout" shapeName="Other">
            <msink:sourceLink direction="with" ref="{FC5795FC-D3BD-4378-92C5-7245B3723D23}"/>
            <msink:sourceLink direction="with" ref="{35D55A77-1F20-4021-A594-3C9D77C73DD9}"/>
          </msink:context>
        </emma:interpretation>
      </emma:emma>
    </inkml:annotationXML>
    <inkml:trace contextRef="#ctx0" brushRef="#br0">4594 4421 172 0,'0'0'16'0,"0"0"-16"15,9 0 0-15,-9 0 0 0,5-8 108 0,4 4 20 16,-5 4 3-16,5-4 1 0,-9 4-81 0,5 0-16 16,-5 0-3-16,0 0-1 0,0 0 23 0,0 0 5 15,0 0 1-15,0 0 0 0,0 0-10 0,0 0-2 16,0 0 0-16,0 0 0 0,0 0-22 0,0 0-5 16,0 0-1-16,0 0 0 0,0 0-12 0,0 0-8 0,0 0 8 0,0 0-8 15,0 0 27-15,0 0 1 16,0 0 0-16,0 0 0 0,0 0 3 0,0 0 1 15,-9-4 0-15,-5 0 0 0,1 4 19 0,-6-4 4 0,-3 0 1 16,3-1 0-16,-8 5-1 0,4 0 0 0,-13 0 0 16,4-4 0-16,-4 4-23 0,-1-4-5 0,-4 4-1 0,0-4 0 15,-9 4-18-15,0 0-8 0,-5 0 0 0,1 4 8 16,-10-4-8-16,-4 0 0 0,-5 0 0 0,0 0 0 16,0 4 0-16,0 0 0 0,0-4 0 0,1 0 0 15,-6 5 0-15,-4-5 0 0,-4 0 0 0,-1 4 0 16,1 0-9-16,-1 0 9 0,5 0 0 0,5-4 0 15,-5 4 0-15,0 4 0 0,0-8 0 0,5 4 0 16,-1 0 0-16,10 0 0 0,4-4 0 0,5 0 0 16,0 0 0-16,4 0 0 0,5 4 0 0,-4-4 0 15,3 0 0-15,1-4 0 0,-4 4 0 0,4-4 0 16,0 4 0-16,-1 0 0 0,1 0 0 0,5-4 0 0,-1 0 0 16,1 0 0-16,4 4 0 0,0 0 0 0,4-4 0 15,-4 4 0-15,10 0 0 0,-6 0 0 0,5 0 0 16,0 4 0-16,1-4 0 0,3 0 0 0,1 0 0 15,0 0 0-15,-1 0 0 0,6 0 0 0,-1 0 0 0,0 0 0 16,-4-4 0-16,8 4 0 0,-3 0 0 0,3 0 0 16,1 0 0-16,0 0 0 0,0 0 0 0,4-4 0 15,-4 4 0-15,0 0 0 0,0 0 0 0,-1 0 0 16,1-4 0-16,-5 4 0 0,5 0-19 0,-5 0 3 16,-4 0 1-16,4 0 0 0,1 0 5 0,-1 0 1 15,-5 0 0-15,10 0 0 0,-5 0 9 0,1 0 0 16,8-4 8-16,0 4-8 0,-4 0 0 0,5 0 0 0,3 0 0 15,-3 0 8-15,-1 4-8 0,0 0 0 0,-4-4 0 16,5 4 0-16,-1 0 0 0,-4 0-12 0,-10 0 12 0,10 0-12 31,0 0-11-31,0 0-2 0,-5-4-1 0,-4-4 0 0,8 4 10 0,6-4 1 0,-5 4 1 0,4-4 0 32,-9 0-15-32,10 0-3 0,-1 0-1 0,0 0 0 15,-4-4-31-15,4 0-5 0,1 3-2 0,-1-3-561 0</inkml:trace>
    <inkml:trace contextRef="#ctx0" brushRef="#br0" timeOffset="531.4185">2855 3777 1558 0,'0'0'69'0,"0"-8"15"0,0 8-68 0,-5-8-16 0,5 0 0 0,0 8 0 16,0 0 40-16,0 0 4 0,0 0 0 0,0 0 1 15,0 0-13-15,0 0-2 0,0 0-1 0,0 0 0 16,-9 8-29-16,0 4 0 0,-5 5-13 0,1-1 4 16,-6 4 9-16,-3 0-12 0,-1 0 12 0,0 5-12 15,-4 3 20-15,0-4 3 0,-1-3 1 0,1 3 0 16,0-4 24-16,-1 4 4 0,1-3 2 0,0 3 0 15,4-4-3-15,-4 0-1 0,-1 1 0 0,1-1 0 16,0 0-15-16,-1 0-3 0,1 1-1 0,0-1 0 16,4-4 2-16,0 4 1 0,5-4 0 0,0 1 0 15,4-9-22-15,10 4 0 0,-1 0 0 0,5 0 8 16,0 0-8-16,5 0 0 0,4 9 0 0,9-5 0 0,5-4 0 16,8 4 11-16,10 0-3 0,5 1 0 0,9-1 13 15,4 0 3-15,5 0 0 0,-1 4 0 0,1 1-24 0,0-1 8 16,4 4-8-16,-4 0-700 15,0 1-144-15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6:07.95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46787BC-ED3B-432F-A33C-2A0D2E24A4D4}" emma:medium="tactile" emma:mode="ink">
          <msink:context xmlns:msink="http://schemas.microsoft.com/ink/2010/main" type="inkDrawing" rotatedBoundingBox="24939,11279 25092,7619 26148,7663 25995,11323" semanticType="callout" shapeName="Other">
            <msink:sourceLink direction="with" ref="{7FECB6FA-681E-4716-938E-43513DE085B7}"/>
            <msink:sourceLink direction="with" ref="{4686896D-8840-491C-91CB-DA5083DF390C}"/>
          </msink:context>
        </emma:interpretation>
      </emma:emma>
    </inkml:annotationXML>
    <inkml:trace contextRef="#ctx0" brushRef="#br0">-6 116 576 0,'0'0'51'0,"0"0"-41"15,0 0-10-15,0 0 0 0,0-8 76 0,0 8 12 16,0 0 4-16,0 0 0 0,0-8-52 0,0 8-11 16,4-12-1-16,1 8-1 0,4 0-27 0,0-4 0 15,-9 8 0-15,0 0 0 0,0 0 0 0,0 0 8 16,0 0 2-16,0 0 0 0,5-5 10 0,-1 1 1 15,-4 4 1-15,0 0 0 0,0 0 10 0,0 0 1 16,5-4 1-16,-5 4 0 0,0 0-7 0,0 0-2 16,0 0 0-16,0 0 0 0,0 0 0 0,0 0 0 15,0 0 0-15,0 0 0 0,0 0-2 0,0-8-1 0,0 4 0 0,0 4 0 16,4-8-3-16,1 0-1 0,-1 0 0 0,1 4 0 16,4-4-2-16,-4 4 0 0,4 4 0 0,-9 0 0 15,0 0 0-15,4-8 0 0,5 4 0 0,-9 4 0 16,0 0-6-16,0 0-2 0,5 0 0 0,-5 0 0 15,9 4 0-15,-9-4-8 0,5 8 12 0,-1 4-4 16,5-4 8-16,-4 4 2 0,-5 4 0 0,4 1 0 16,1 7-7-16,0 0-2 0,-1 8 0 0,5-3 0 15,0 3-1-15,5-4-8 0,0 9 12 0,-1 3-4 16,1-3 6-16,4 3 1 0,-4 1 0 0,-1-1 0 16,-3 5-6-16,3-5-1 0,-4 5 0 0,5-1 0 15,-9 5 5-15,4-1 1 0,-5 1 0 0,1 4 0 16,-1 3 10-16,1 1 1 0,-1-1 1 0,5 1 0 0,-4 0-12 15,4-5-2-15,-4 1-1 0,-1 4 0 0,1-9-11 0,-1-3 10 16,1 3-10-16,-5-3 10 0,4-1-10 0,1 5 0 16,-5-5 9-16,0 5-9 0,0 0 31 15,0-1 1-15,0 5 1 0,0-1 0 0,0 1-17 0,-5 0-3 16,5-5-1-16,-4 5 0 0,4-1-12 0,0 1 0 16,0-4 0-16,0-5 0 0,0 5 0 0,0-5 8 15,0-3-8-15,0-5 0 0,0 4 9 0,4-7-9 16,1 3 8-16,-5-7-8 0,0-1 10 0,0 0-10 15,5-3 12-15,-5-1-12 0,0 0 17 0,4-4-3 16,-4 1-1-16,0-1 0 0,0 0 11 0,-4 0 1 16,4 1 1-16,-5-1 0 0,0 0-26 0,1 0 0 0,-1 0-9 15,1 5 9-15,-1-5 0 0,1 0 12 0,-1 0 0 0,-4-3 0 16,4 3-1-16,-4-4-1 0,5 4 0 0,-1-4 0 16,1 1-10-16,-1 3 10 0,5-8-10 0,-4 4 10 15,-1 0-10-15,5-3 0 0,0 3 0 0,-4 0 0 16,4-4 0-16,0 4 0 0,-5-4 0 0,5 5 0 15,0-5 0-15,0 0 8 0,0 4-8 0,-5-4 0 16,5-4 0-16,-4 0 0 0,4-8 0 0,0 8 0 16,0-8 8-16,0 0-8 0,0 0 8 0,0 9-8 15,0-1 8-15,-5 0-8 0,5-8 0 0,0 12 8 16,0-4-8-16,-4 8 0 0,4 0 0 0,-5-3 0 16,5 3 0-16,0 0 0 0,-4 0 0 0,-1 4 0 15,5 5 0-15,0-5 0 0,-4 0 0 0,-1 0 0 16,5 1 0-16,0-1 0 0,0-4 0 0,0 0 0 0,0-8 0 15,0-8-16-15,0 0 3 0,0 0-751 16,0 0-149-16</inkml:trace>
    <inkml:trace contextRef="#ctx0" brushRef="#br0" timeOffset="702.9743">763 1994 403 0,'0'0'36'0,"0"0"-36"0,0 0 0 0,0-4 0 16,0-4 211-16,0 8 35 0,0-8 7 0,0 8 2 15,0 0-159-15,0-9-32 0,0 9-7 0,0 0-1 16,0-8-32-16,0 8-6 0,-4-8-2 0,-1 0 0 0,5 8-8 0,-4-8-8 16,-1 4 12-16,5 4-12 0,-5-4 21 0,5 4-2 15,-13-4-1-15,4 4 0 0,0 0-18 0,0 4 10 16,9-4-10-16,-5 0 8 0,-4 4 28 0,0 0 6 16,0 4 1-16,4-4 0 0,1 8-10 0,-6-4-1 15,-3 5-1-15,4 3 0 0,0 4-1 0,-1 0 0 16,6 9 0-16,-5-1 0 0,0 4-11 0,4 5-3 15,-4-1 0-15,4 1 0 0,-4 3 3 0,-4 1 0 16,8-1 0-16,1-8 0 0,-5 5-5 0,4-9-1 16,0-4 0-16,1 1 0 0,-5-5 0 0,0 0 0 15,4-8 0-15,-9 4 0 0,5-7-13 0,0-1 8 16,-4 0-8-16,3 0 0 0,1-4 16 0,0-4-4 16,0 4 0-16,0-4 0 0,4-4 0 0,-4 0 0 0,9 4 0 15,-9 0 0-15,5-4 23 0,4 4 4 0,-5-4 1 0,5 4 0 16,-9-8-23-16,4 4-4 0,-4-4-1 0,5 3 0 15,-1-3-3-15,1 0-1 0,-5 0 0 0,0-8 0 16,4 0-8-16,-9 0 8 0,1-1-8 0,-6-3 8 16,6-4 20-16,-10 0 3 0,0-5 1 0,-4-3 0 15,-5-4-32-15,0 3 0 0,5-3 0 0,-10-5 0 32,-8 5-20-32,4-1-9 0,-5 1-3 0,5 4 0 0,0-1-134 15,1 5-27-15,-6 0-6 0,5 3-1 0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8:20.16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9C897EF-674B-4AC5-9A43-9329CAA7D35A}" emma:medium="tactile" emma:mode="ink">
          <msink:context xmlns:msink="http://schemas.microsoft.com/ink/2010/main" type="inkDrawing" rotatedBoundingBox="1828,9140 11769,1267 19033,10441 9092,18313" hotPoints="16095,9298 10125,15267 4156,9298 10125,3328" semanticType="9" shapeName="Circle">
            <msink:sourceLink direction="with" ref="{F16736D4-E824-44A5-ACBD-2B8CA92737B4}"/>
            <msink:sourceLink direction="with" ref="{6B10869D-C900-4622-B1F5-7E7EE99421C9}"/>
            <msink:sourceLink direction="with" ref="{D8FBE4C7-1464-443E-9840-8101FC8783BC}"/>
          </msink:context>
        </emma:interpretation>
      </emma:emma>
    </inkml:annotationXML>
    <inkml:trace contextRef="#ctx0" brushRef="#br0">8997 362 1443 0,'0'0'64'0,"-5"-9"13"0,1 1-61 0,-1-4-16 16,5 12 0-16,0 0 0 0,0 0 66 0,0 0 10 16,0 0 3-16,0 0 0 0,0 0-50 0,0 0-9 15,0 0-3-15,0 0 0 0,0 0-17 0,9 0 0 16,5 4 0-16,-10 0-9 0,5 0-7 0,-9-4 0 16,0 0-1-16,0 0 0 15,0 0-10-15,0 0-1 0,0 0-1 0,0 0 0 0,0 0 7 0,0 0 2 16,-9 0 0-16,0-8 0 0,-4 4 9 0,-1-4 3 15,-4 4 0-15,-5-4 0 0,-4-4 19 0,-1 4 4 16,1-4 1-16,-5-1 0 0,-9 1-16 0,0 4 0 16,-4-4 0-16,-1 4 0 0,1-4 0 0,-1 4-16 0,0 4 3 0,-4 0 1 15,9 0 12-15,-4 4 13 0,4-8-2 0,-5 8-1 16,5 0 6-16,-4 0 2 0,4 4 0 0,-5 4 0 16,1-4 7-16,4 0 2 0,-5 4 0 0,5 0 0 15,-4 4 4-15,4 0 1 0,0-4 0 0,-5 9 0 16,1-1-11-16,4 0-1 0,0 4-1 0,0 0 0 15,0-3-19-15,0 3 0 0,-5-4 8 0,1 0-8 16,-1 0 0-16,5 1 0 0,0 3 0 0,-4 0 0 16,-5 0 0-16,4 1 0 0,1 3 0 0,-1 0 0 15,5-4 0-15,0 5 0 0,0-1 0 0,5 0-9 16,-1 0-5-16,6 1-1 0,3-5 0 0,-4 0 0 16,1 0 5-16,-1 1 1 0,4-1 0 0,-8 0 0 15,4-4 9-15,-9 0 0 0,0 1 8 0,0-1-8 16,0-4 0-16,0 4 0 0,-4-4 0 0,-1-4-8 15,1-4 20-15,-1 1 4 0,1-1 0 0,-1-4 1 0,0 0 7 0,-4 0 0 16,5-4 1-16,-5-1 0 0,4 1-5 0,-4-4-2 16,5-4 0-16,4 4 0 0,0-4-18 0,0 4 0 15,0-8-8-15,4 4 8 0,1-1 0 0,-1-3-9 16,6 0 9-16,-1-4 0 0,0 4-8 0,0-5 8 16,0-3-8-16,0 4 8 0,5 0 0 0,-5-1-10 15,0-3 10-15,0 4 0 0,0 4-10 0,1-1 10 16,-1 1-8-16,-5 0 8 0,1 4 0 0,-5 4-10 15,0 0 10-15,0 4 0 0,5 4-10 0,-10 0 10 16,5 0-8-16,-4 8 8 0,-1 0 0 0,0 0-8 16,5 4 8-16,-4 0 0 0,-5 9 0 0,9-5 0 15,0-4 0-15,0 8 0 0,-5-4 0 0,5 0 0 16,0 1 0-16,5-5 0 0,4 4 0 0,0-4 0 0,0-4 0 16,1 0 0-16,-1 4 0 0,4-3 0 0,-3-5 0 0,3-4 0 15,-8 4 0-15,4-4-10 0,-5 0 10 0,1-4-13 16,-5-4 13-16,5-1 16 0,-1 1-3 0,1 0-1 15,-5 0-12-15,0 0 0 0,0-4 0 0,0 4 0 16,-5-4 0-16,5 0-13 0,-4-1 4 0,-1 5 1 16,5 0-4-16,-9 0-1 0,0 4 0 0,0 0 0 15,0 0 1-15,0 0 0 0,-5 8 0 0,1 0 0 16,-5-4 12-16,4 8 0 0,-4-4 0 0,-5 4-9 16,5 4 9-16,-10 1 0 0,-3 3 0 0,-1 4 0 15,0 0 0-15,-4 9 9 0,-1-5-1 0,5 8-8 16,0 5 19-16,-4-1-3 0,-5 9-1 0,5-1 0 0,8 5-15 15,-3-5 11-15,-1 5-11 0,0-1 10 16,5 1-10-16,8-1 0 0,6-3 0 0,-1 3 8 0,-9 5-8 16,10 0 0-16,4-5 0 0,0 13 0 0,0 4-10 15,-1 3 10-15,10-7-13 0,10 8 5 16,8-4-24-16,-5 4-4 0,-3-5 0 0,8 5-1 16,9 0-16-16,1-4-3 0,-1-1-1 0,0 1 0 15,10-8-7-15,-1-1 0 0,10-7-1 0,-10 0 0 16,1-9 16-16,4-4 3 0,9 1 1 0,-5-5 0 0,-13 5 29 0,9-1 5 15,0-3 2-15,0-1 0 0,-4 0 19 0,-1 1 4 16,-4-1 1-16,0 4 0 0,4 1 24 0,-4-1 5 16,-14 9 0-16,5-1 1 0,5 5 8 0,-6-1 2 15,-8 9 0-15,4 8 0 0,-4 4-7 0,0 12 0 0,4 0-1 16,-9 8 0-16,-4 0-6 0,8 4-1 0,5 0 0 16,1 4 0-16,-6 0-17 0,1 4-4 0,9 0-1 15,4 5 0-15,1-9-8 0,-1 0-2 0,0 0 0 0,5 0 0 16,9 4-8-16,-9-8 0 0,-9 4 0 0,9-3 0 15,4 3 0-15,1 0-9 0,-10 0 0 0,-4 0 0 16,-5 4 0-16,5-4 0 0,4 0 0 0,-4-3 0 16,-5-1 9-16,9 0 0 0,1-4 0 0,-1 0-8 15,5-8 8-15,0-8 0 0,0-5 0 0,9-11 0 16,0 0 13-16,-5-5-1 0,5-7-1 0,0-1 0 16,9 1 27-16,-4-5 6 0,-1 1 0 0,6-1 1 15,3 5-12-15,5-5-2 0,-4 5-1 0,0-1 0 16,4 5-12-16,0-5-2 0,5 1-1 0,4 3 0 15,-13-3-15-15,13 4 11 0,5-5-11 0,5 1 10 0,-1 3-10 16,0 1 0-16,-4-5 0 0,9 5 0 0,0-1-8 0,0-3-4 16,-4-5-1-16,-1 1 0 0,5-9-10 0,0 5-1 15,-18-9-1-15,9-4 0 0,-1 5 9 0,-3-5 1 16,-1-4 1-16,-9 0 0 0,1 0 14 0,3 1 0 16,1-1 0-16,0 0 0 0,-14 0 0 0,5 1 0 15,13-1 9-15,-4 0-9 0,-1 8 12 0,-3-3-4 16,8-5-8-16,-4 4 12 0,9 5-12 0,-5-5 0 15,-9 0 8-15,9-4-8 0,5 5 0 0,-4-1 0 16,-6 4 0-16,1-3 0 0,4-1 0 0,1 4 0 16,-1-4-12-16,-4 1 12 0,0 3-16 0,-1-4 3 15,10 5 1-15,-4-5 0 0,-15 4 3 0,5 1 1 16,10 3 0-16,-1-4 0 0,0 5 8 0,-4-1 0 0,-5 0 8 16,10 1-8-16,4-1 0 0,-5-3 0 0,-9-1 0 15,9-4-8-15,1 0 8 0,-1-3 0 0,0-1 0 16,-4-4 0-16,4 4 0 0,1-4 0 0,-1 5 0 0,-4-1 0 15,0 0 0-15,-1 0-8 0,1 1 8 0,-5-5-8 16,5 0 8-16,0 4-13 0,0 1 5 0,-1-1 8 16,1 0 0-16,4 4 0 0,-4 1 0 0,0-1 0 15,0 0 0-15,4 4 0 0,0-3 0 0,1-1 12 16,-6 0-12-16,6-3 0 0,-1-1-12 0,0-4 12 16,1 8 0-16,4-8 0 0,-5-3 0 0,0 3 0 15,1-8-13-15,-1 0 5 0,0 0 8 0,-4 0-13 16,4-4 1-16,-4 0 1 0,4 4 0 0,-4-4 0 15,0 0 11-15,0 0-13 0,4 0 5 0,0 1 8 16,-4 3 0-16,0 0 0 0,0 4 0 0,-1 0 0 16,6 0 0-16,-6-4 21 0,6 4-2 0,-5 1-1 0,4-1-6 15,0-4-2-15,0 0 0 0,5 0 0 0,-4 0-10 16,-1-4 8-16,5 4-8 0,-9-8 8 0,8 0-8 0,-3 0 0 16,-1 0 0-16,5 0 0 0,-5 0 0 0,5-4 0 15,5-4 0-15,-6 4-11 0,-3 0 11 0,4-4 0 16,4 0 8-16,0 0-8 0,-4 4 0 0,5-4 0 15,-1 3 0-15,1 5 0 0,-6 0 8 0,6 0 4 16,-5 5 1-16,4 3 0 0,1 0-5 0,-1 0 0 16,5 0-8-16,-5 0 12 0,5 0-4 0,5 0-8 15,-1 4 11-15,1 0-11 0,-5 1 10 0,9-1-10 0,-4-4 8 0,-1-4-8 16,1 0 0-16,-1 0 0 16,1-4 0-16,-5 0 0 0,4 0 8 0,-4-4-8 0,0 0 0 15,0 0 8-15,5 0-8 0,-5 0 0 0,0 0 0 16,-5 4 0-16,0-4 0 0,-4 4 10 0,0 0-10 15,-4 4 10-15,-1-4-10 0,5 4 0 0,-5-4 0 0,0 4 0 16,-4 0 9-16,4-4 3 0,1 0 1 0,4 0 0 16,-1 0-2-16,1-4-1 0,5 0 0 0,4 0 0 15,4 0-10-15,1-8 0 0,13-1 0 0,0-3 8 16,0 4 4-16,5-4 0 0,4 0 0 0,-4-1 0 16,-5 1-22-16,1 0-4 0,-6-4-1 0,1 4 0 15,-1-1 15-15,-4 9 0 0,-4-4 0 0,-5 4-9 16,0 0 9-16,-9 4 11 0,0 0-3 0,0 0 0 15,-10 0 6-15,6 0 1 0,-1 4 0 0,-4 4 0 16,4 0 25-16,0 0 6 0,-4-4 1 0,9 4 0 16,0 4-39-16,4-8-8 0,-4 4 0 0,9 0 0 0,0-4 0 0,5 0 0 15,4 0 0-15,0 0 0 0,4-4 10 0,1 4-1 16,4-4 0-16,-4 4 0 0,0 8-9 0,-1-4 0 16,-4 0-12-16,-4 4 12 0,-1 0-19 0,1 1 4 15,-10-5 1-15,10 0 0 0,-5 0 14 0,-5 0 0 16,-4 0-10-16,4 0 10 0,1 0 0 0,4-4 0 15,-5 0 0-15,1 0 0 0,8-4 0 0,-4-4 0 16,0 0 0-16,0 0 0 0,5-1 0 0,-1-3 0 16,5-4 0-16,-4 0 0 0,-1 0 0 0,10 0 0 15,9-1 0-15,-5 1 0 0,-4 0 15 0,4 0-3 16,0 4 0-16,-4-9 0 0,-5 5-12 0,0 0-16 16,0 0 3-16,-5-4 1 0,5 3 12 0,-4 1 0 15,-1 4 0-15,-4-4 0 0,5 4 0 0,-5 4 0 0,0-4 0 16,-5 4 0-16,1-1 0 0,-1 9 0 0,1-4 0 15,-1 0 0-15,-4 4 0 0,4 0 0 0,1 0 0 0,-5 4 0 16,4-4 0-16,-4 0 0 0,0 0-13 0,4 0 5 31,-4-4-23-31,0 0-4 0,-5 0-1 0,1 0 0 0,-10-4 12 0,9 0 3 0,-9-4 0 0,5 4 0 16,-5-4 31-16,-4-1 6 0,4 1 2 0,-4-8 0 16,-5 4 30-16,5-4 7 0,4 3 1 0,-5-3 0 15,1 0-33-15,0-4-7 0,4-1 0 0,-4 1-1 16,-1 0-3-16,6-4-1 0,-1-1 0 0,0-3 0 15,5-1-11-15,-5 1 0 0,0 0-12 0,0-1 12 16,5 1-20-16,-5 4 4 0,1-5 1 0,3 1 0 16,1 0-4-16,0 3-1 0,4-3 0 0,0-1 0 0,5 5 10 15,0 0 2-15,5 4 0 0,-6 7 0 0,1 1 8 0,0 8-12 16,0 0 12-16,-5 0-12 0,5 8 0 0,0 4-1 16,-9 4 0-16,0-4 0 0,-1 0 0 15,1 0 0-15,-5 0 0 0,1 0 0 0,-1-4-4 0,-4 4-1 16,-1-8 0-16,1 4 0 0,-1 0 18 0,-3-8 0 15,-1 4 0-15,4-4 0 0,-8-4 0 0,9 0 0 16,-5-4 0-16,4-5 9 0,-4 1-9 0,5-8 8 16,0-1-8-16,4 1 8 0,0-4 0 0,-4-1-8 15,4 1 12-15,0-4-4 0,5-1-8 0,-9-3 0 16,4-1 9-16,-4-3-9 0,-5-5 0 0,0 1 8 0,-5-5-8 16,5-8 0-16,-9 5 8 0,0-9-8 15,0 4 10-15,-4-4-10 0,-5 1 8 0,4-1-8 16,1-4 0-16,-1 4 9 0,5-8-9 0,-4 1 10 0,4-9-10 15,0 12 10-15,0-4-10 0,-5 8 0 0,0 0 0 16,5 9 0-16,-4-1 0 0,-1 5 0 0,1-1 0 0,4 4 0 16,-5 1 0-16,5-1 0 0,-4 5 9 0,-1 3-9 15,1-3 0-15,4-1 8 0,0 5-8 0,0-1 0 16,0 5 0-16,4-1 0 0,-4 1 0 0,9 0 0 16,-4-1 0-16,8-3-10 0,1-1 10 0,0 1-10 15,9-1-10-15,-1-3-3 0,1-1 0 0,4-3 0 31,5 3-6-31,0-3-2 0,-5-1 0 0,5 1 0 0,0 3 4 16,0 0 1-16,4 1 0 0,-8 3 0 0,-1 1 18 0,0-4 8 0,-4-1-8 0,0 5 8 16,-5-1 21-16,0-3 10 0,-4-1 1 0,0 5 1 15,-5-5 6-15,0 1 1 0,-5 3 0 0,1 1 0 0,0-1-16 16,-1 5-2-16,-4-5-1 0,5 9 0 0,-1-5-21 0,1 1 0 16,-1-9 0-16,5 5 8 0,1-5-8 15,-1-3-8-15,0-9 8 0,0 5-12 0,0-5-8 0,5 4-3 16,-5-3 0-16,0 3 0 0,-5-4 7 0,5 5 2 15,-9-5 0-15,0 5 0 0,0-9 14 0,0 0-9 16,-4 5 9-16,-5-5-8 0,0 0 8 0,4-4 0 16,-9 1 0-16,10 3 0 0,-10 0 0 0,1-4 8 15,-1 1-8-15,0-9 0 0,5-4 0 0,-4 0 0 16,-1-4 0-16,0 4 0 0,-4 0-13 0,4-4-1 16,-4 5 0-16,-5-9 0 0,5 0 5 0,0 0 1 15,0 0 0-15,-5 4 0 0,9 0 8 0,-4 4 0 16,0 0 0-16,0 0 0 0,4 4 0 0,0 0 11 0,1 9-3 15,-5-1 0-15,4 4-8 0,0-4 0 0,-4 5 0 0,0 7 0 16,4-4 0-16,-4 9 0 0,0-1 0 0,-1 1 0 16,1 3 0-16,0-3 0 0,0 3-12 0,0-3 12 15,-1 7-16-15,-3-3 4 0,3-5 0 0,-3 4 1 16,-1 5 11-16,0-5-13 0,-4 5 5 0,0 0 8 16,-1-1-20-16,-4 1 3 0,0 3 1 0,1 1 0 15,-6-5 16-15,1 5 0 0,-1 4 0 0,1-9 0 16,-1 9 0-16,6-5 0 0,-6 5 10 0,1 4-2 15,-5-1-8-15,0 5 0 0,0 0 8 0,-5-1-8 16,-4 1 0-16,5 0 8 0,-5 4-8 0,0-5 0 16,-5 1 8-16,0 0-8 0,-4-1 10 0,0 1-10 15,4 0 0-15,-8 8 0 0,-1-5 0 0,-5 5-10 16,-8 4-7-16,-19 8-2 0,-4 4 0 0,-14 8 0 16,-13 12-40-16,-10 9-8 0,-4 7-1 0,-4 9-1 15,-1 3-18-15,5 9-3 0,9-5-1 0,0 5 0 0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5:35.0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16736D4-E824-44A5-ACBD-2B8CA92737B4}" emma:medium="tactile" emma:mode="ink">
          <msink:context xmlns:msink="http://schemas.microsoft.com/ink/2010/main" type="writingRegion" rotatedBoundingBox="6516,6587 8324,6587 8324,8328 6516,8328">
            <msink:destinationLink direction="with" ref="{29C897EF-674B-4AC5-9A43-9329CAA7D35A}"/>
          </msink:context>
        </emma:interpretation>
      </emma:emma>
    </inkml:annotationXML>
    <inkml:traceGroup>
      <inkml:annotationXML>
        <emma:emma xmlns:emma="http://www.w3.org/2003/04/emma" version="1.0">
          <emma:interpretation id="{83782BC6-7F35-4644-A0B4-DBEF49F2810A}" emma:medium="tactile" emma:mode="ink">
            <msink:context xmlns:msink="http://schemas.microsoft.com/ink/2010/main" type="paragraph" rotatedBoundingBox="6516,6587 8324,6587 8324,8328 6516,83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3B05AD-E916-4A3C-BBED-AD4292712459}" emma:medium="tactile" emma:mode="ink">
              <msink:context xmlns:msink="http://schemas.microsoft.com/ink/2010/main" type="line" rotatedBoundingBox="6516,6587 8324,6587 8324,8328 6516,8328"/>
            </emma:interpretation>
          </emma:emma>
        </inkml:annotationXML>
        <inkml:traceGroup>
          <inkml:annotationXML>
            <emma:emma xmlns:emma="http://www.w3.org/2003/04/emma" version="1.0">
              <emma:interpretation id="{624CF8DD-4B27-4755-B4DA-65419B3FE9C9}" emma:medium="tactile" emma:mode="ink">
                <msink:context xmlns:msink="http://schemas.microsoft.com/ink/2010/main" type="inkWord" rotatedBoundingBox="6516,6587 8324,6587 8324,8328 6516,8328">
                  <msink:destinationLink direction="with" ref="{66929FDD-8E66-46B9-AC7F-AE7BBEF84763}"/>
                  <msink:destinationLink direction="with" ref="{038B256E-9471-4351-94C6-03E866E64269}"/>
                  <msink:destinationLink direction="with" ref="{0A900450-EF35-4E12-93D2-D4831314EDDD}"/>
                  <msink:destinationLink direction="with" ref="{D26FA31F-59CC-4DAF-B6F0-0B92A3F6A0F7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5754 6594 1090 0,'0'0'48'0,"-10"-8"11"0,10 0-47 0,-4 0-12 0,-1-5 0 0,1 5 0 16,4 4 39-16,0-4 5 0,0 0 2 0,0 4 0 15,0-4-14-15,0-4-2 0,0 4-1 0,0 0 0 16,-5-4-14-16,5 3-3 0,-4-3-1 0,-1 4 0 16,1 0-11-16,-1 4 12 0,-4-4-12 0,-5 4 12 15,5 0 1-15,-4 0 1 0,-1 0 0 0,-4 4 0 16,-5-4 10-16,5 8 1 0,-5 0 1 0,-4 0 0 15,-1 0-8-15,1 0-2 0,-9 4 0 0,4-4 0 16,-5 4-3-16,1 4-1 0,-1-4 0 0,-4 5 0 16,10-5 12-16,-1 4 3 0,-5 0 0 0,5 0 0 0,-4 0 6 15,13-4 2-15,-9 4 0 0,10-3 0 0,-6 3-11 16,5-4-1-16,1 0-1 0,-1 4 0 0,5 0-8 0,-5 0-2 16,0 5 0-16,5-1 0 0,-5 4-3 0,0 4-1 15,5 0 0-15,-5 9 0 0,1-1 5 0,-6 9 1 16,6 3 0-16,-1 5 0 0,5-1-3 0,-1 1-1 15,-3 4 0-15,8-5 0 0,0 1-10 0,5-5 8 16,0 1-8-16,0-5 8 0,0 5-8 0,9-9 0 16,-5 1 0-16,10 3 0 0,4-4 0 0,-4 1 8 15,8-1-8-15,1 1 8 0,4-5 11 0,0 4 1 16,10 5 1-16,-6-5 0 0,6-3 4 0,-1 3 1 0,0-3 0 16,1 3 0-16,4-4-10 0,-5-3-1 0,9 3-1 0,-4-8 0 15,5 5 12-15,-6-5 2 0,10-4 1 0,-4-4 0 16,4 1-17-16,4-9-3 0,-4-4-1 0,0-4 0 15,5-4-8-15,-1 4 12 0,5-12-12 0,-4-5 12 16,0 1-12-16,4-8 0 0,-5-4 0 0,5-5 0 16,-4-15 13-16,4-1 1 0,0-4 0 0,0 1 0 15,0-9 19-15,0 0 4 0,0 1 1 0,0-1 0 16,-4 0-17-16,-1 5-3 0,-4-1-1 0,0 4 0 16,-4 1 6-16,-1 7 1 0,-9 1 0 0,1-1 0 15,-10 1-13-15,-4-1-3 0,-5 9 0 0,0-1 0 16,-9 1-8-16,0-1 8 0,-5 5-8 0,-8 0 8 15,-6-5-8-15,1 5 0 0,-9 0 9 0,-5-1-9 16,0 5 0-16,-4-9 0 0,-5 5 0 0,-5 0 0 0,1-1-11 16,4 1 11-16,0 4-13 0,0 3 5 0,0 5-13 15,0 4-3-15,0 0 0 0,4 8 0 16,1-1-84-16,0 14-18 0,-1 7-3 16,10 8-1-16,0 8-91 0,4 13-19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30.7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D025EAD-6747-425B-A797-199EE80E8D45}" emma:medium="tactile" emma:mode="ink">
          <msink:context xmlns:msink="http://schemas.microsoft.com/ink/2010/main" type="inkDrawing" rotatedBoundingBox="10422,7153 17632,12928 14775,16495 7565,10720" semanticType="callout" shapeName="Other">
            <msink:sourceLink direction="with" ref="{845BE9A3-8287-4B74-9D25-7A88EAE5287A}"/>
          </msink:context>
        </emma:interpretation>
      </emma:emma>
    </inkml:annotationXML>
    <inkml:trace contextRef="#ctx0" brushRef="#br0">-1931 5071 345 0,'-9'-9'31'0,"9"1"-31"0,-4 4 0 0,-1-4 0 16,5 8 151-16,0-4 24 0,-4-4 5 0,4 8 0 15,0 0-54-15,0-8-11 0,0 8-3 0,0 0 0 16,0 0-49-16,0 0-11 0,0 0-1 0,0 0-1 16,0 0-22-16,0 0-5 0,0 0-1 0,0 0 0 15,0 0-10-15,0 0-1 0,0 0-1 0,0 0 0 16,0 0-10-16,0 0 0 0,0 0 0 0,4 12 0 15,1 4 21-15,-1-4-1 0,-4 1 0 0,5 3 0 16,-5-4 3-16,4 4 0 0,-4-4 0 0,5 4 0 16,-5 1-7-16,4-5-2 0,1 4 0 0,0 0 0 15,-1 0 16-15,1 5 3 0,4-5 1 0,-5 4 0 16,1 0-34-16,4 5 0 0,-4-1 0 0,-1 0 0 16,1 0 13-16,-1 5 3 0,5-1 0 0,-4 0 0 0,-1 1-4 15,6-1 0-15,-6 0 0 0,1 5 0 0,4-5-12 0,-5 0 11 16,1 1-11-16,-1-1 10 0,1 0-10 15,-1-3 0-15,1-1 0 0,0 4 8 0,-5-8-8 16,9 5 0-16,-5-1 0 0,1-4 8 0,-1 1-8 16,1-1 0-16,-1 0 0 0,6-4 0 0,-6 0 0 0,1 5 0 15,-1-5 0-15,5-4 0 0,-4 4 0 0,-1-4 0 16,1 0 0-16,-5-4 0 0,5 5 0 0,-1-5 0 16,-4 0 0-16,0-8 0 0,0 0 0 0,0 0 0 15,-4 8 0-15,4-8 0 0,-10 4 0 0,6 4 10 16,4-8-10-16,-9 4 10 0,0-4 10 0,0 4 1 15,-1-4 1-15,6 0 0 0,-5-4-13 0,0 4-9 0,0 0 12 16,-1-4-12-16,1 4 16 0,0 0-4 0,-4-4-1 0,4 4 0 16,-5 0 0-16,0 0 0 0,5 0 0 0,-5 0 0 15,1 0-11-15,4-4 0 0,-5 4 0 0,0-4 0 16,1 4 0-16,-6-4 0 0,1 0 0 0,0-4 0 16,0 8 0-16,0-8 0 0,-10 4 0 0,6-5 0 15,3-3 0-15,1 4 15 0,-5-4-4 0,-4 0-1 16,0 0 12-16,-1 0 2 0,1-4 1 0,-5 3 0 15,0 1-2-15,-4 0-1 0,4 0 0 0,-4 4 0 16,-5 0-9-16,0 4-1 0,0 0-1 0,-9 4 0 16,-5 0-11-16,5 0 0 0,4 4 0 0,1 4 0 15,-1 0-19-15,5 0-2 0,0 0-1 0,10-4 0 16,3 4-41-16,5 0-8 16,5 0-1-16,9-4-971 0</inkml:trace>
    <inkml:trace contextRef="#ctx0" brushRef="#br0" timeOffset="-1109.122">-6898 1967 248 0,'0'0'11'0,"0"0"2"0,0 0-13 0,0 0 0 16,0 0 0-16,0 0 0 0,0 0 55 0,0 0 8 16,0 0 1-16,0 4 1 0,-4 4-27 0,-5-4-6 15,4-8 0-15,-4 8-1 0,4 0-40 0,5-4-8 16,-4 8-2-16,4-8 0 0,0 0-2 0,0 0-1 15,0 0 0-15,0 0 0 0,0 0 2 0,0 0 0 16,0 0 0-16,0 0 0 0,0 0 20 0,0 0 0 16,0 0 0-16,0 0 0 0,0 0 50 0,0 0 5 15,0 0 1-15,0 0 0 0,0 0 13 0,0 0 3 16,0 8 1-16,0-8 0 0,0 0-17 0,0 0-4 0,0 0-1 16,0 0 0-16,0 0-25 0,0 0-5 0,0 0-1 0,0 0 0 15,0 0-20-15,0 0 9 0,0 0-9 16,0 0 0-16,0 0 14 0,4 8-4 0,-4-8-1 15,9 8 0-15,-9-8-1 0,0 0 0 0,10 8 0 0,-10-8 0 16,0 0 20-16,0 0 3 0,0 0 1 0,0 0 0 16,0 0 6-16,0 0 2 0,0 0 0 0,0 0 0 15,0 0-4-15,0 0 0 0,0 0 0 0,0 0 0 16,0 0-20-16,0 0-5 0,0 0-1 0,0 0 0 16,0 0 5-16,0 0 1 0,0 0 0 0,13 8 0 15,1-4-16-15,-14-4 0 0,0 0 0 0,14 0 0 16,-5 4 0-16,-9-4 0 0,13 4 0 0,-13-4 0 15,0 0 0-15,14 0 0 0,-14 0 8 0,14 0-8 16,-14 0 0-16,0 0 0 0,0 0 0 0,0 0 0 16,0 0 0-16,0 0 0 0,0 0 0 0,0 0 0 0,0 0 0 15,0 0 0-15,9 13 0 0,-9-13 0 0,0 0 0 0,0 0 0 16,13 8 0-16,-13-8 0 0,0 0 0 0,0 0 0 16,9 12 0-16,-9-12 0 0,0 0 0 0,19 4 0 15,-10 0 0-15,-9-4 0 0,0 0 10 0,0 0-1 16,18 4 0-16,-18-4 0 0,9 0 15 0,-9 0 2 15,0 0 1-15,14 4 0 0,-14-4-27 0,13 4 0 16,-13-4 0-16,14 0 0 0,-5 8 12 0,0 4-4 16,-9-12 0-16,0 0 0 0,14 8-8 0,-5 1 0 15,5-5 0-15,-5 4 8 0,-9-8-8 0,9 8 0 16,5-4 0-16,-1 0 0 0,-4 0 8 0,0 4-8 0,5 0 8 0,0-4-8 0,-5 0 0 0,5 0 8 0,-5-4-8 16,4 4 0-16,1 0 8 0,-5 4-8 0,5-4 8 15,-1 1-8-15,1-1 9 0,-5 0-9 0,5 4 10 16,-1 0-10-16,1 0 12 0,4-4-4 0,-4 4-8 0,0 0 12 15,-1-4-3-15,-4 4-1 0,1 0 0 0,3 4 0 32,5-3 12-32,-4 3 3 0,0-4 0 0,4 0 0 0,0 4-23 0,-4 0 0 0,-1-4 0 0,6 0 0 15,-1 5 0-15,0-1 0 0,-4 0 0 0,-1-4 0 16,6 4 0-16,-1-4-12 0,-5 4 4 0,6 0 0 16,-6-3 8-16,6 3 0 0,-6 0 0 0,5 0 0 15,-8-4 0-15,3 4 8 0,5 0-8 0,-4-4 0 16,0 5 0-16,4-5 0 0,-4 8 0 0,-1-4 0 15,5 0 0-15,-4 4 9 0,0-4-9 0,4 1 0 16,0 3 14-16,0-4-4 0,1 8-1 0,-1-4 0 16,0-8-9-16,5 9 0 0,0-1 0 0,-5-4 8 0,-5 0-8 15,10 4 0-15,0-4 0 0,-5 5 0 0,0-1 0 16,5 0 0-16,0 4 0 0,0-4 0 0,-5 5 0 0,5-1 0 16,-1-4 0-16,1 4 0 0,0 5 0 0,0-1 0 15,-1-4 0-15,6 0 0 0,-5 1 0 0,4-1 0 16,-4 0 0-16,4 0 8 0,-4-4-8 0,4 1 0 15,0 3 0-15,5 4 0 0,-4-4 0 0,3 5 0 32,1 3 0-32,0-8 0 0,0 5 0 0,-5-5 0 15,10 0 0-15,-5 4 0 0,4-3 0 0,0 7 0 16,-4-4 0-16,0 0 0 0,0 5 0 0,-5-5 0 0,5 0 0 0,-4 1 0 0,3-1 0 0,-3 0 0 0,-1-4 0 16,0 1 0-16,1-1 0 0,-5 4 10 0,8-4-10 0,-3 1 10 15,-1-1-2-15,5 4-8 0,0-4 12 16,0 1-4-16,-1 3-8 0,-3 0 10 0,4-4-10 15,-5 5 10-15,5-1-10 0,0 0 0 0,0 0 9 16,-5 1-9-16,0-1 0 0,5 4 8 0,-5 1-8 16,1-5 0-16,-5 0 10 0,4 5-2 0,0-5-8 0,0 4 12 15,1-3-12-15,-1 3 11 0,0-4-11 0,1 4 10 16,4-3 7-16,-5 3 2 0,0 0 0 0,1-3 0 16,-1-1-19-16,-4 0 0 0,4 5 0 0,0-5 0 31,1 0 0-31,-1 0 0 0,0 1 0 0,1-1 0 15,-6 0-9-15,6 1 9 0,-1-1-8 0,-4 0 8 16,-1-4 0-16,1 5 0 0,5-1 0 0,-6-4 0 16,1 0 0-16,0 1 0 0,0-1 0 0,-5 0 0 0,9 0 0 0,-9 1 14 0,5-1-3 0,0 0-1 0,4 0 2 15,-4 0 1-15,0 1 0 0,-5-1 0 0,5 0 0 16,-5 0 0-16,5-3 0 0,-5-1 0 0,5 4-5 16,-1 0-8-16,1 0 11 0,4-3-11 0,-4 3 8 15,0 0-8-15,0-4 0 0,4 1 0 0,-4-1 0 0,4 4 0 16,-4-4 0-16,0 0 0 0,-1 1 8 0,-3-1-8 15,3 0 0-15,1 4 0 0,5-8 0 0,-10 4 0 16,4 1 8-16,1-1-8 0,0 0 0 0,0-4 0 16,0 4 0-16,-1-4 0 0,1 9 11 0,0-5-11 15,0 0 10-15,-1 0-10 0,1 0 11 0,4 1-11 16,-4-1 12-16,5-4-12 0,-1 4 11 0,0 0-11 16,-4 5 10-16,0-9-10 0,4 4 8 0,-4 0-8 15,0-4 0-15,-1 4 9 0,1 1-9 0,0-5 8 0,-5 4-8 0,5 0 8 16,-5 0-8-16,5-4 10 0,-5 5-10 0,0-5 10 15,5 4-10-15,-5 0 0 0,0-4 0 0,1 0 0 16,-1 5 0-16,0-1 8 0,5 0-8 16,-5-4 0-16,5 8 8 0,0-7-8 0,-1 3 0 0,1 0 8 15,0 0-8-15,-5-4 0 0,0 4 0 0,0-3 0 16,10-1 0-16,-10 0 0 0,5 0 0 0,0 4 0 16,-5 0 11-16,4-3-3 0,-3 3-8 0,3 0 12 15,-3 0-12-15,-1 0 0 0,0-4-9 0,0 5 9 16,-4-5 0-16,4 4 0 0,-4 0 0 0,4-4 0 31,0 4 0-31,-4-3 0 0,4 3 0 0,-4-4 0 0,9 0 8 0,-5 0-8 0,-5 0 0 0,6-4 0 16,-1 1 8-16,5-1-8 0,-5 0 0 0,5 4 0 15,-1-4 0-15,-3 0 0 0,3 4 8 0,-3-4-8 0,-1 0 0 16,0 0 0-16,5 1 0 0,-1-1 0 0,-3 0 0 0,3 0 0 16,1 0 0-16,0 0 0 0,0 0 0 0,-5 0 0 15,5 0 0-15,-1-4 0 0,-3 4 0 16,3 5 0-16,-3-5 0 0,-1-4 0 0,0 4 0 0,5-4 0 15,-5 4 0-15,0 0 0 0,0 0 0 0,5 0 0 16,-5 0 0-16,5 0 0 0,-5 1 0 0,5-1 0 16,0 0 0-16,0 0 0 0,0 0 8 0,-1 0-8 15,1 4 0-15,0-4 0 0,0 0 0 0,-1 0 0 16,-3 1 0-16,3-1-9 0,1 4 9 0,0-4 0 0,4 0 0 0,-4 0 0 16,0 0 0-16,4 4 0 0,-4 0 0 0,0-4 8 15,-1 1-8-15,1 3 0 0,0-4 0 16,-5-4 0-16,5 0 0 0,-5 4 0 0,0 0 0 0,5 0 0 15,-5 0 0-15,0 0 16 0,-4 0-4 16,4 1-1-16,-4-1-11 0,4 0 0 0,-4-4 0 16,-1 4 0-16,6 0 0 0,-6 0 0 0,-4-4 0 0,5 4 0 15,0 0 0-15,-1 0 0 0,1 1 0 0,0-5 0 16,-5 4 12-16,0 0-4 0,5-4 0 0,-1 4 0 16,-4-4-8-16,0 4 0 0,1-4 0 0,-10-4 0 15,0 0 0-15,0 0 0 0,4 4 0 0,5 4 0 16,-4 0 18-16,-5-8 2 0,9 4 0 0,-5 4 0 15,6-3-20-15,-10-5 0 0,0 0 0 0,0 0 0 32,0 0 0-32,0 0 0 0,0 0 0 0,0 0 0 0,0 0 0 0,0 0 0 0,0 0 0 0,0 0 0 15,0 0 0-15,0 0 0 0,0 0 0 0,0 0 0 16,0 0 0-16,0 0 0 0,0 0 0 0,0 0 0 16,-5-5-184-16,-9 5-40 15,-31 0-8-15,-5 0-1 0</inkml:trace>
    <inkml:trace contextRef="#ctx0" brushRef="#br0" timeOffset="14902.7475">-6156 7511 774 0,'0'0'34'0,"0"0"7"0,0 0-33 0,0 0-8 16,0 0 0-16,0 0 0 0,0 0 56 0,0 0 10 0,0 0 2 16,0 0 0-16,0 0-36 0,9 0-6 0,1-4-2 15,3 8 0-15,-4-4-24 0,0 4 0 0,5-4 0 16,-5 4 0-16,0 0 0 0,5 0 0 0,-5 4-9 16,0-4 9-16,5 0 0 0,-1 0 8 0,1 0 0 0,4 0 1 15,1 0 15-15,-6 0 4 0,5-4 0 0,1 0 0 16,3-4 9-16,-3 4 3 0,3 0 0 0,6 0 0 15,-6-4-12-15,10 4-3 0,0-4 0 0,0 0 0 16,0 0-9-16,0 0-1 0,4 4-1 0,5-4 0 16,0 4 0-16,0-4 0 0,0 0 0 0,0 4 0 15,0 4-3-15,0-4-1 0,0 0 0 0,0 0 0 16,5 0-10-16,-1 0 8 0,1 4-8 0,-1-4 8 16,1 4-8-16,-1-8 0 0,10 4 0 0,-1 0 0 15,1-4 0-15,0 4 0 0,-5-4 0 0,4 4 0 16,-8 0 0-16,4 0 0 0,-4 0 0 0,4 0 0 15,0-4 0-15,0 4 0 0,-9 4 0 0,4-4 0 0,5 4 0 16,-4 0 0-16,-1 0 0 0,-4 0 8 0,5 0 2 0,-5 0 0 16,0 0 0-16,0 4 0 0,4-3 0 0,-4-1 0 15,5 0 0-15,-1 0 0 0,6 0-10 0,-1 0 8 16,-5-4-8-16,5 0 8 0,5 0 0 0,-5 4-8 16,5 0 12-16,-5 0-4 0,0 0-8 0,0 0 0 15,0-4-12-15,-5 0 12 0,1 0 0 0,-1 0 0 16,1-4 0-16,0 0 0 0,-6 0 0 0,6 4 0 15,0-4 0-15,-1 4 0 0,1-4 0 0,-1 4 0 16,1 0 8-16,-1 0-8 0,1 0 21 0,-5 0-1 16,4 0 0-16,1 0 0 0,4-8-20 0,0 8 0 15,0-4 0-15,5 4 0 0,-5-4 0 0,4 4 0 16,1 0 0-16,-5 0 0 0,5-4 0 0,-10 4 8 0,5 0-8 0,-4-5 8 16,-5 5-8-16,0 0 0 0,0-4 0 0,-9 4 0 15,4 0 8-15,-4 0 0 0,4 0 0 0,1 4 0 16,-5-4 0-16,-1 0 1 0,1 5 0 0,0-5 0 15,5-5-9-15,-1 5 10 0,-4 5-10 0,4-5 10 16,1 0-10-16,-1 0 0 0,1 0 0 0,-1 0 0 16,0 4 0-16,1-4 0 0,4-4 0 0,-5 4 0 15,5 0 0-15,5 0 0 0,-1-5 0 0,1 1 0 16,-10 0 0-16,1 4 0 0,4-8 0 0,0 8 0 16,-9 0 0-16,-1 0 0 0,1-4 0 0,-4 4 8 15,-6 0 3-15,6 0 0 0,-10 0 0 0,0 0 0 16,5 0 7-16,0 0 2 0,-5 0 0 0,5 4 0 15,-5-4-9-15,9 4-2 0,0-4 0 0,1 0 0 16,-1 0-9-16,5 4 0 0,0-4 9 0,0 0-9 16,-10 0 0-16,6 0 9 0,-1-4-9 0,0 0 0 0,1-4 0 15,-6 8 0-15,-3-8 0 0,3 4 0 0,-3 4 0 16,-1-4 0-16,0 0 8 0,-4 0-8 0,4-4 9 0,-4 4-1 16,4 4-8-16,-5-4 12 0,1 4-12 0,0-4 8 15,-1-4-8-15,1 8 0 0,-5-4 8 0,5 0-8 16,-5-1 0-16,-9 5 0 0,0 0 0 0,9-4 0 15,-9 4 0-15,14 0 0 0,-14 0 0 0,0 0 0 16,0 0 0-16,0 0 0 0,0 0 0 0,0 0 0 16,0 0 0-16,0 0 0 0,0 0 0 0,9 0 0 15,-9 0 0-15,0 0 0 0,0 0 0 0,9 9-13 0,-4 3 1 0,-1-4 0 32,-4-8-34-32,0 8-6 0,0-8-2 0,9 12 0 15,-4-4-7-15,4 4-2 0,0-4 0 0,0 4-452 0,5 1-90 0</inkml:trace>
    <inkml:trace contextRef="#ctx0" brushRef="#br0" timeOffset="16105.5943">-2359 7434 1119 0,'0'0'24'0,"-4"-8"6"0,-1 0 1 0,1 0 1 0,-1 0-32 0,5 8 0 0,0-4 0 0,0 4 0 16,0 0 57-16,0 0 6 0,0 0 1 0,0 0 0 0,0 0-32 15,0 0-7-15,9-4-1 0,5 4 0 0,-5 0-12 0,5 0-4 16,-5 0 0-16,4 4 0 0,1 0 0 0,-5-4 0 16,5 4 0-16,0-4 0 0,-1 4 2 0,-4 4 0 15,5-4 0-15,0 0 0 0,4 8 0 0,0-4 0 16,0 0 0-16,5 4 0 0,4-4-10 0,1 1 0 15,-1-1 0-15,5 4 0 0,0-4 0 0,0 4 0 16,-5 0 0-16,-4-4 8 0,4 0-8 0,-9-4 0 16,5 9-12-16,-5-5 12 0,-4-4-11 0,-1 4 11 15,1-4-8-15,-5 8 8 0,-4-4 0 0,-1 0 8 16,1 4 0-16,-5 0 0 0,-5 1-8 0,1 7 8 16,-5-8-8-16,0 4 8 0,-1 4 17 0,-3-3 4 15,-1-1 1-15,-4 0 0 0,-5 0-10 0,0 0-3 16,-8-4 0-16,-1 5 0 0,0-1-6 0,0-4-2 0,-4 0 0 15,4 0 0-15,-9 0-9 0,0 1 0 0,0-1 0 16,4-4 8-16,-4 0-8 0,0 4 8 0,0-4-8 0,-4 4 8 16,-1 4-8-16,-4 1 0 0,-4 3 0 0,4 0-537 15,4 0-103-15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5:47.2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C3649F0-CE97-4197-9C26-61F4D7B70CA7}" emma:medium="tactile" emma:mode="ink">
          <msink:context xmlns:msink="http://schemas.microsoft.com/ink/2010/main" type="writingRegion" rotatedBoundingBox="16246,6668 17002,6668 17002,7830 16246,7830">
            <msink:destinationLink direction="with" ref="{9246F3F7-538A-4792-8BB6-260257683A0A}"/>
          </msink:context>
        </emma:interpretation>
      </emma:emma>
    </inkml:annotationXML>
    <inkml:traceGroup>
      <inkml:annotationXML>
        <emma:emma xmlns:emma="http://www.w3.org/2003/04/emma" version="1.0">
          <emma:interpretation id="{08C27A7A-DD60-4F32-8800-313448F309A6}" emma:medium="tactile" emma:mode="ink">
            <msink:context xmlns:msink="http://schemas.microsoft.com/ink/2010/main" type="paragraph" rotatedBoundingBox="16246,6668 17002,6668 17002,7830 16246,7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D3D26B-B87F-4B83-8223-5F4544EC5737}" emma:medium="tactile" emma:mode="ink">
              <msink:context xmlns:msink="http://schemas.microsoft.com/ink/2010/main" type="line" rotatedBoundingBox="16246,6668 17002,6668 17002,7830 16246,7830"/>
            </emma:interpretation>
          </emma:emma>
        </inkml:annotationXML>
        <inkml:traceGroup>
          <inkml:annotationXML>
            <emma:emma xmlns:emma="http://www.w3.org/2003/04/emma" version="1.0">
              <emma:interpretation id="{5B652290-4E3D-47FA-BE9F-0BCD4B5947AB}" emma:medium="tactile" emma:mode="ink">
                <msink:context xmlns:msink="http://schemas.microsoft.com/ink/2010/main" type="inkWord" rotatedBoundingBox="16246,6668 17002,6668 17002,7830 16246,7830"/>
              </emma:interpretation>
            </emma:emma>
          </inkml:annotationXML>
          <inkml:trace contextRef="#ctx0" brushRef="#br0">14317 6529 1324 0,'-18'-12'59'0,"14"4"12"0,-5 0-57 0,-1 0-14 16,10 4 0-16,-4-4 0 0,-1-1 86 0,1 5 14 16,4 4 4-16,0 0 0 0,0 0-60 0,0 0-12 15,0 0-3-15,18 0 0 0,-4 4-29 0,-1 5 0 16,1-1 0-16,4 4 0 0,5 4 0 0,0 0 0 15,-1 0 0-15,6 5 0 0,4-5 0 0,0 0 0 16,-1 0 0-16,1 4 0 0,-4-7 0 0,3 3 0 16,1-8 0-16,0 8 0 0,-4 0 0 0,-1-4 0 15,9 0 0-15,-8 1 0 0,3-1 0 0,-8 0 12 16,5 0-3-16,-6 0-1 0,1-4 12 0,0 4 1 0,-10 1 1 16,1-1 0-16,0 0-3 0,-5 4-1 0,-5 4 0 15,1 5 0-15,0-9 8 0,-10 4 2 0,0 4 0 0,-4 5 0 16,-9-1 0-16,0 4 1 0,-5 1 0 0,-4 3 0 15,-10 1-5-15,1 3 0 0,-5 0-1 0,0 1 0 16,-4-1-23-16,-1 1 8 0,5-1-8 0,-5 1 0 31,-4 7-71-31,5-3-18 0,-5-1-4 0,4 1-819 0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20.76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25AA269-6459-4A89-93A6-A07CA6357BC4}" emma:medium="tactile" emma:mode="ink">
          <msink:context xmlns:msink="http://schemas.microsoft.com/ink/2010/main" type="inkDrawing" rotatedBoundingBox="7353,9670 7697,9976 7377,10336 7033,10029" semanticType="callout" shapeName="Other">
            <msink:sourceLink direction="to" ref="{730F0AC6-EA3D-445C-ADC8-39F9E54DC046}"/>
            <msink:sourceLink direction="from" ref="{730F0AC6-EA3D-445C-ADC8-39F9E54DC046}"/>
          </msink:context>
        </emma:interpretation>
      </emma:emma>
    </inkml:annotationXML>
    <inkml:trace contextRef="#ctx0" brushRef="#br0">5171 9795 518 0,'0'0'46'0,"0"0"-37"0,0 0-9 0,0 0 0 0,0 0 81 0,0 0 15 16,0 0 2-16,-5-4 1 0,-4-4-47 15,9 8-10-15,0 0-2 0,0 0 0 0,-14-8-16 0,10 4-3 16,4 4-1-16,0 0 0 0,-5-8-9 0,5 8-3 16,-9-4 0-16,9 4 0 0,0 0 14 0,0 0 2 15,0 0 1-15,0 0 0 0,0 0 8 0,0 0 2 16,0 0 0-16,0 0 0 0,0 0-35 0,0 0 0 15,0 0 0-15,0 0 0 0,0 0 0 0,0 0 0 16,0 0 0-16,0 0 0 0,0 0 0 0,0 0 0 16,0-13 0-16,0 13 0 0,0 0 20 0,0 0 1 15,9-8 0-15,-9 8 0 0,9-4 1 0,-9 4 0 16,0 0 0-16,0 0 0 0,10-4 6 0,-10 4 2 0,0 0 0 16,0 0 0-16,0 0 1 0,0 0 0 0,0 0 0 15,0 0 0-15,0 0-15 0,4 8-4 0,1 5 0 0,4-1 0 16,-5 4-2-16,5 0-1 0,1 4 0 0,-1 1 0 15,4-1 1-15,-4 0 0 0,5 0 0 0,-5 0 0 16,9 1-10-16,-4-5 0 0,-5 0 0 0,0 4 8 16,5-4-8-16,-5 1 0 0,0-5 0 0,0 0 0 15,0 0 0-15,0 4 0 0,-4-4 0 0,0-3-11 16,-1 3 11-16,1-4 0 0,4 0 0 0,-9-8 0 16,0 0 0-16,4 8 8 0,-4-8-8 0,0 0 0 15,0 0 0-15,0 0 9 0,0 0-9 0,0 0 0 16,0 0 10-16,0 0-10 0,0 0 8 0,0 0-8 15,0 0 11-15,0 0-3 0,0 0-8 0,0 0 12 16,0 0-1-16,9-4-1 0,1-4 0 0,-1 0 0 0,-5-4 3 16,1-1 1-16,4-3 0 0,0 0 0 0,-4-4 9 15,8-4 1-15,-4 3 1 0,0-7 0 0,5 0-13 0,4-5-2 16,-4 5-1-16,4-4 0 0,-4 3-9 0,4-3-16 16,5 4 4-16,-5 3-599 15,-4 1-120-15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22.98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B10869D-C900-4622-B1F5-7E7EE99421C9}" emma:medium="tactile" emma:mode="ink">
          <msink:context xmlns:msink="http://schemas.microsoft.com/ink/2010/main" type="writingRegion" rotatedBoundingBox="7859,9817 8756,9817 8756,10274 7859,10274">
            <msink:destinationLink direction="with" ref="{29C897EF-674B-4AC5-9A43-9329CAA7D35A}"/>
          </msink:context>
        </emma:interpretation>
      </emma:emma>
    </inkml:annotationXML>
    <inkml:traceGroup>
      <inkml:annotationXML>
        <emma:emma xmlns:emma="http://www.w3.org/2003/04/emma" version="1.0">
          <emma:interpretation id="{9623F8E0-EB98-41D5-AD6D-656A536CD128}" emma:medium="tactile" emma:mode="ink">
            <msink:context xmlns:msink="http://schemas.microsoft.com/ink/2010/main" type="paragraph" rotatedBoundingBox="7859,9817 8756,9817 8756,10274 7859,102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1C2738-45A2-40A6-A2E9-4FECDAF33A84}" emma:medium="tactile" emma:mode="ink">
              <msink:context xmlns:msink="http://schemas.microsoft.com/ink/2010/main" type="line" rotatedBoundingBox="7859,9817 8756,9817 8756,10274 7859,10274"/>
            </emma:interpretation>
          </emma:emma>
        </inkml:annotationXML>
        <inkml:traceGroup>
          <inkml:annotationXML>
            <emma:emma xmlns:emma="http://www.w3.org/2003/04/emma" version="1.0">
              <emma:interpretation id="{730F0AC6-EA3D-445C-ADC8-39F9E54DC046}" emma:medium="tactile" emma:mode="ink">
                <msink:context xmlns:msink="http://schemas.microsoft.com/ink/2010/main" type="inkWord" rotatedBoundingBox="7859,9817 8756,9817 8756,10274 7859,10274">
                  <msink:destinationLink direction="to" ref="{D25AA269-6459-4A89-93A6-A07CA6357BC4}"/>
                  <msink:destinationLink direction="from" ref="{D25AA269-6459-4A89-93A6-A07CA6357BC4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6081 9779 633 0,'0'0'56'15,"0"0"-44"-15,0-8-12 0,-4-4 0 16,4 12 81-16,-5-8 15 0,5-1 2 0,0 1 1 16,0 0-38-16,5 0-7 0,-1 0-2 0,-4 8 0 15,5-8-39-15,-5 8-13 0,0-8 8 0,0 8-8 0,0 0 11 0,0 0-2 16,0 0 0-16,0 0 0 0,0 0-9 0,0 0 0 15,0 0 0-15,0 0 0 0,0 0 0 0,-9 4 0 16,0 0 0-16,0 4 0 0,-1 0 0 0,6 0 0 16,-5 0 0-16,0 0 0 0,4 5 25 0,-4-1 7 15,0-4 0-15,0 4 1 0,4 4-19 0,-4 0-4 16,0 1-1-16,0 3 0 0,-5 0 23 0,5 0 4 16,0 0 0-16,5 1 1 0,-6-1-10 0,6 0-3 15,-1-4 0-15,1 1 0 0,-5-1-8 0,4-4-1 16,1 0-1-16,-1 0 0 0,5-12-14 0,0 12 0 0,0-12 0 15,0 0 0-15,0 0 8 0,0 0-8 16,0 0 11-16,0 0-11 0,0 0 0 0,0 0 0 16,0 0 0-16,0 0 0 0,-5-8 15 0,5 0-4 0,0-8-1 15,0 0 0-15,0-5 13 0,0-3 2 0,5-8 1 16,4-1 0-16,-4 1-2 0,4 0 0 0,4-5 0 0,1 5 0 16,4 0-2-16,-4 3-1 0,0 1 0 0,4 4 0 15,-4 3 10-15,-5 9 1 0,0 0 1 0,4 8 0 16,1 0-8-16,0 8-1 0,4-4-1 0,0 8 0 15,5 4-9-15,0 0-2 0,4 5 0 0,0-1 0 16,5 4-1-16,0 0-1 0,0 0 0 0,4 1 0 16,5 7-10-16,5 0 0 0,-5 1-10 0,4 7 10 15,10-4-192-15,-5 5-33 16,41 28-7-16,-23-21 0 0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5:39.66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9B05692-3F20-45FE-88F1-18C5527C23FA}" emma:medium="tactile" emma:mode="ink">
          <msink:context xmlns:msink="http://schemas.microsoft.com/ink/2010/main" type="inkDrawing" rotatedBoundingBox="6325,12818 8007,11080 9142,12179 7460,13917" hotPoints="8635,11834 8213,13176 6813,13295 7234,11953" semanticType="9" shapeName="Ellipse">
            <msink:destinationLink direction="with" ref="{9B86A10B-F6D0-4D5B-B28C-0CC9677A80E3}"/>
            <msink:destinationLink direction="with" ref="{66929FDD-8E66-46B9-AC7F-AE7BBEF84763}"/>
            <msink:destinationLink direction="with" ref="{038B256E-9471-4351-94C6-03E866E64269}"/>
          </msink:context>
        </emma:interpretation>
      </emma:emma>
    </inkml:annotationXML>
    <inkml:trace contextRef="#ctx0" brushRef="#br0">6250 11555 831 0,'-9'-16'36'0,"9"16"9"0,0 0-36 0,0-8-9 15,-5 0 0-15,1 0 0 0,-1 0 72 0,0 0 13 16,-4 0 3-16,0-4 0 0,0 3-39 0,-4 1-7 15,3 0-2-15,-3 0 0 0,-1 0 0 0,-4 4 0 16,4-4 0-16,-4 4 0 0,-5 0-24 0,-4 0-4 16,4 4-2-16,-9 0 0 0,5 4-10 0,-9 0 0 15,-5 0 0-15,-5 8 0 0,5 0 0 0,-4 0 0 16,-1 1 0-16,1-1 0 0,-6 8 23 0,1 4 2 16,0 0 1-16,-9 1 0 0,0 3 8 0,4 4 2 0,-4 5 0 15,4 7 0-15,-4 5 8 0,9 0 3 0,0 7 0 16,5-3 0-16,8 7-19 0,1 5-3 0,8 0-1 0,1 8 0 15,4 4-15-15,5 4-9 0,0 0 10 0,9 0-10 16,0-1 8-16,4-7-8 0,5 0 0 0,0-4 0 16,5-8 8-16,4 3-8 0,4-7 0 0,1 0 0 15,4-9 10-15,5-3-10 0,4-5 10 0,10-7-10 16,-1-5 28-16,5-4 0 0,9-3 0 0,5-1 0 16,9-12 10-16,4-8 2 0,0 0 0 0,10-12 0 15,-1-4-20-15,5-9-4 0,5-3-1 0,-1-4 0 16,1-5-7-16,-1-7 0 0,-4-1-8 0,0-3 12 15,-9-1-12-15,0-4 8 0,-5-7-8 0,-4-1 0 16,-1-8 11-16,-3 0-11 0,-1-12 12 0,-9 0-12 0,0 5 28 16,-9-5 0-16,-5 4-1 0,-4 4 0 0,-5-4-2 15,-8 4 0-15,-6 4 0 0,-4 5 0 0,-9-1-3 0,0 8-1 16,-4 5 0-16,-5 7 0 0,-5 5-13 0,-4 3-8 16,-5 9 8-16,0 8-8 15,-4 7-18-15,0 5-8 0,-1 4-2 0,1 8 0 16,-9 4-186-16,4 13-38 0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28.92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FEC6465-D380-4D5B-BB78-8E5FF1985775}" emma:medium="tactile" emma:mode="ink">
          <msink:context xmlns:msink="http://schemas.microsoft.com/ink/2010/main" type="inkDrawing" rotatedBoundingBox="11207,11929 11850,12638 11423,13026 10779,12317" shapeName="Other"/>
        </emma:interpretation>
      </emma:emma>
    </inkml:annotationXML>
    <inkml:trace contextRef="#ctx0" brushRef="#br0">9022 11936 1735 0,'-4'-20'76'0,"4"20"17"0,0 0-74 0,0 0-19 0,9-8 0 0,-9 8 0 16,14 0 19-16,-1 0 0 0,6 0 0 0,3 8 0 15,1 0-9-15,9 4-2 0,4 0 0 0,1 4 0 0,4 0-8 16,0 1 0-16,4 3 0 0,-4 0 0 0,0 4 0 0,0-3 0 31,-4 3 0-31,-1-4 0 0,-9 0 0 0,5 1 0 0,-4-1 0 0,-1 4 8 0,-4 0 7 0,-5-3 1 16,5 7 0-16,-10-8 0 0,-4 8 36 0,0 1 8 31,-4-1 2-31,-5 5 0 0,-5-5-14 0,-4 4-2 16,0 1-1-16,-9 3 0 0,-5-4-23 0,-4 1-5 0,-9 3-1 0,-10 1 0 15,-4-1-128-15,-9 0-27 0,-5 1-5 0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5:46.11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762CB40-A76D-4686-B778-34492439B151}" emma:medium="tactile" emma:mode="ink">
          <msink:context xmlns:msink="http://schemas.microsoft.com/ink/2010/main" type="writingRegion" rotatedBoundingBox="16396,11533 18495,11533 18495,12379 16396,12379">
            <msink:destinationLink direction="with" ref="{9246F3F7-538A-4792-8BB6-260257683A0A}"/>
          </msink:context>
        </emma:interpretation>
      </emma:emma>
    </inkml:annotationXML>
    <inkml:traceGroup>
      <inkml:annotationXML>
        <emma:emma xmlns:emma="http://www.w3.org/2003/04/emma" version="1.0">
          <emma:interpretation id="{0F7BFB06-37DE-46DD-9FEE-1106680EB564}" emma:medium="tactile" emma:mode="ink">
            <msink:context xmlns:msink="http://schemas.microsoft.com/ink/2010/main" type="paragraph" rotatedBoundingBox="16396,11533 18495,11533 18495,12379 16396,123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CA32B8-1B9E-4279-956F-C4C7A3106A5C}" emma:medium="tactile" emma:mode="ink">
              <msink:context xmlns:msink="http://schemas.microsoft.com/ink/2010/main" type="line" rotatedBoundingBox="16396,11533 18495,11533 18495,12379 16396,12379"/>
            </emma:interpretation>
          </emma:emma>
        </inkml:annotationXML>
        <inkml:traceGroup>
          <inkml:annotationXML>
            <emma:emma xmlns:emma="http://www.w3.org/2003/04/emma" version="1.0">
              <emma:interpretation id="{41CBA15D-C48B-4F44-A87A-22851CE2D65B}" emma:medium="tactile" emma:mode="ink">
                <msink:context xmlns:msink="http://schemas.microsoft.com/ink/2010/main" type="inkWord" rotatedBoundingBox="16396,11533 18495,11533 18495,12379 16396,12379"/>
              </emma:interpretation>
            </emma:emma>
          </inkml:annotationXML>
          <inkml:trace contextRef="#ctx0" brushRef="#br0">15401 11798 403 0,'0'0'36'0,"14"0"-36"0,-5 0 0 0,4 0 0 16,1-4 107-16,0 4 14 0,4-8 3 0,0 4 1 16,0 0-69-16,1 0-15 0,-1 0-2 0,0 0-1 15,0-4 17-15,0 0 3 0,5 0 1 0,5 0 0 16,-1-1-2-16,5 1 0 0,-5 0 0 0,0 0 0 16,5 0-1-16,0 0 0 0,-5 0 0 0,5 4 0 15,0-4-4-15,5 4 0 0,-1 0-1 0,0-4 0 16,1 3-34-16,4 5-6 0,0-4-2 0,0 0 0 15,0 0-9-15,0 0 0 0,-9 4 9 0,-1 0-9 16,1 0 0-16,-4 0 0 0,-6 0 0 0,1 0 8 16,-5-4-8-16,-4 0 0 0,0 0-8 0,-5 4 8 15,-9 0-40-15,9 0-4 0,-9 0 0 16,0 0-723-16</inkml:trace>
          <inkml:trace contextRef="#ctx0" brushRef="#br0" timeOffset="391.5383">14427 11349 1825 0,'-14'-16'80'0,"14"16"18"0,0 0-78 0,0 0-20 0,0 0 0 0,0 0 0 16,14 12 55-16,8 4 7 0,1 8 2 0,5 1 0 16,-1 3-29-16,5 4-6 0,0 5-1 0,-1 3 0 15,1 1 0-15,5-1-1 0,-1 5 0 0,-4-5 0 16,0 1-16-16,0-9-3 0,0 1-8 0,-10-5 12 15,6 0-12-15,-10-8 0 0,-4 1 8 0,-5-1-8 16,-5-4 0-16,-4 0 9 0,-4-4-9 0,-14 5 8 16,-5-5 6-16,-9 4 1 0,-9 4 0 0,-9 0 0 15,-5 1-15-15,-9 3-8 0,-8-4 8 0,-6 4-700 16,-4 1-132-16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13.82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8FBE4C7-1464-443E-9840-8101FC8783BC}" emma:medium="tactile" emma:mode="ink">
          <msink:context xmlns:msink="http://schemas.microsoft.com/ink/2010/main" type="writingRegion" rotatedBoundingBox="11739,12576 10445,7202 13968,6354 15262,11728">
            <msink:destinationLink direction="with" ref="{29C897EF-674B-4AC5-9A43-9329CAA7D35A}"/>
            <msink:destinationLink direction="with" ref="{7D977733-9C38-4617-B076-9862EAEF532A}"/>
          </msink:context>
        </emma:interpretation>
      </emma:emma>
    </inkml:annotationXML>
    <inkml:traceGroup>
      <inkml:annotationXML>
        <emma:emma xmlns:emma="http://www.w3.org/2003/04/emma" version="1.0">
          <emma:interpretation id="{4D00A38B-984E-4936-8C7A-762765782CFF}" emma:medium="tactile" emma:mode="ink">
            <msink:context xmlns:msink="http://schemas.microsoft.com/ink/2010/main" type="paragraph" rotatedBoundingBox="11739,12576 10445,7202 13968,6354 15262,117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ED5DC1-7AF1-445B-A32E-B6CEE789A05B}" emma:medium="tactile" emma:mode="ink">
              <msink:context xmlns:msink="http://schemas.microsoft.com/ink/2010/main" type="line" rotatedBoundingBox="11739,12576 10445,7202 13968,6354 15262,11728"/>
            </emma:interpretation>
          </emma:emma>
        </inkml:annotationXML>
        <inkml:traceGroup>
          <inkml:annotationXML>
            <emma:emma xmlns:emma="http://www.w3.org/2003/04/emma" version="1.0">
              <emma:interpretation id="{B54FBBB0-28B5-4EE7-A048-0FE23C33C8FD}" emma:medium="tactile" emma:mode="ink">
                <msink:context xmlns:msink="http://schemas.microsoft.com/ink/2010/main" type="inkWord" rotatedBoundingBox="13769,12087 13654,11610 14403,11429 14518,11907"/>
              </emma:interpretation>
            </emma:emma>
          </inkml:annotationXML>
          <inkml:trace contextRef="#ctx0" brushRef="#br0">12528 11709 403 0,'0'0'36'0,"0"0"-36"0,0 0 0 0,0 0 0 0,0 0 140 0,0 0 22 16,0-8 4-16,0 8 1 0,0 0-104 0,0 0-21 15,0 0-4-15,0-8-1 0,0 0-22 0,0 8-5 16,0 0-1-16,0 0 0 0,0-8-9 0,0 8 0 15,0 0 0-15,0 0 8 0,0 0-8 0,0 0 0 16,-4-8 0-16,-5 4 0 0,-1 4 12 0,1 0 0 16,0-4 0-16,-4 4 0 0,3 0 41 0,-3 0 9 15,-5 0 2-15,-1 4 0 0,-3-8 8 0,-1 0 3 16,-4 0 0-16,-1 0 0 0,-4-1-8 0,5-3-2 16,-5 0 0-16,0 0 0 0,0-4-12 0,-4 0-2 15,4 0-1-15,-4 0 0 0,4-5-26 0,0 5-6 16,0 0-1-16,0-4 0 0,5 8-29 0,-5-4-5 15,0-4-2-15,5 3 0 16,-10 1-64-16,6-4-13 0,-6 4-2 0,5-4-1 0</inkml:trace>
        </inkml:traceGroup>
        <inkml:traceGroup>
          <inkml:annotationXML>
            <emma:emma xmlns:emma="http://www.w3.org/2003/04/emma" version="1.0">
              <emma:interpretation id="{F84D404E-E17D-4D76-850F-C13572A51DF8}" emma:medium="tactile" emma:mode="ink">
                <msink:context xmlns:msink="http://schemas.microsoft.com/ink/2010/main" type="inkWord" rotatedBoundingBox="11316,10821 11076,9825 14089,9099 14329,1009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4436.9269">11959 9512 748 0,'0'0'67'0,"0"0"-54"16,0 0-13-16,0 0 0 0,-9-4 86 0,9 4 14 15,0 0 4-15,0 0 0 0,-5-8-61 0,5 8-12 16,0 0-3-16,0 0 0 0,-4-4-16 0,4 4-4 15,-5-9-8-15,5 9 12 0,-4-4-4 0,4 4-8 16,0 0 11-16,0 0-11 0,-5 0 12 0,-4 4-12 16,0 1 12-16,-5 3-12 0,5 4 11 0,0 0-11 15,-5 4 10-15,5 0-10 0,-4 4 16 0,4 5-4 16,-1-5 0-16,1 0 0 0,0 5 3 0,5-1 0 16,-5-4 0-16,4 0 0 0,1 1-15 0,-1-1 9 0,-4 0-9 15,4-4 8-15,1-4-8 0,4 0 0 16,0-12 0-16,0 0 8 0,-5 9-8 0,5-9 12 0,0 0-12 15,0 0 12-15,0 0-12 0,0 0 0 0,0 0 0 0,0 0 8 16,-9 8-8-16,9-8 0 0,0 0 0 0,0 0 0 16,0 0 0-16,0 0 8 0,-4-8-8 0,4-1 8 15,0 1 2-15,0-4 0 0,4 0 0 0,-4 0 0 16,5-4 2-16,4-9 0 0,-5 1 0 0,5 0 0 16,-4-4 8-16,4 3 1 0,0 1 1 0,0 4 0 15,5-5-1-15,0 5 0 0,-5 0 0 0,4 4 0 16,1 8 19-16,-5-4 3 0,5 8 1 0,-1 4 0 15,-3 0-9-15,3 4-2 0,1 4 0 0,0 4 0 16,4 4-8-16,0 0-1 0,5 4-1 0,-1 5 0 16,1 3 3-16,0-4 1 0,4 9 0 0,-4-5 0 15,4-4-1-15,1 5 0 0,-6-5 0 0,6 0 0 16,-1 1-58-16,0-1-11 16,1-4-2-16,-1-4-912 0</inkml:trace>
          <inkml:trace contextRef="#ctx0" brushRef="#br0" timeOffset="-3312.1891">11354 9471 622 0,'0'0'28'0,"0"0"5"0,0 0-33 0,0 0 0 15,0 0 0-15,-5-4 0 0,5-4 39 0,0 0 1 0,0 8 0 16,5-8 0-16,-5 0-25 0,0 8-5 0,4-8-1 0,-4 8 0 16,0-8 7-16,0 8 2 0,9-8 0 0,-9 8 0 15,0 0 27-15,5-9 6 0,-1 1 1 0,-4 8 0 16,0 0 5-16,0 0 2 0,0-8 0 0,0 8 0 16,-4-8-4-16,4 8-1 0,0 0 0 0,0 0 0 15,0-8-18-15,0 8-3 0,0 0-1 0,0 0 0 16,0 0-16-16,0 0-3 0,0 0-1 0,0 0 0 15,0 0-12-15,0 0 0 0,0 0 8 0,0 0-8 16,0 0 0-16,0 0 0 0,0 0 8 0,0 0-8 16,0 0 0-16,0 0 0 0,0 0 0 0,0 0 0 15,0 0 0-15,0 0 0 0,0 0 8 0,0 0-8 16,9 8-18 0,-5 0-6-16,6 0-2 0,-10-8-444 0,4 8-89 0</inkml:trace>
          <inkml:trace contextRef="#ctx0" brushRef="#br0" timeOffset="-2734.1893">11599 9172 172 0,'-13'-8'8'0,"13"4"1"0,-5-4-9 0,1-1 0 0,-1 5 0 0,5 4 0 15,-4-8 164-15,4 8 32 0,0 0 5 0,-10-4 2 16,10 4-167-16,0 0-36 0,0 0 0 0,0 0 0 16,-4-8-13-16,4 8 5 0,0 0 8 0,0 0-13 15,0 0 13-15,0 0 0 0,-9 0 9 0,9 0-9 16,0 0 61-16,0 0 7 0,0 0 0 0,0 0 1 15,0 0 16-15,0 0 3 0,-9 4 1 0,0 0 0 16,9-4-29-16,-10 4-7 0,1 4-1 0,0 1 0 16,0-5-32-16,0 8-6 0,4 4-2 0,-4 4 0 15,5 0-12-15,-1 1 0 0,-4 11 0 0,5 0 0 16,-6 5 17-16,1-5 4 0,0 5 1 0,0-1 0 16,-4 0-9-16,3 1-1 0,1-1-1 0,0-3 0 15,-4-1-11-15,8-4 8 0,-9 1-8 0,5-5 8 16,5 0-8-16,-1-8 8 0,-4-3-8 0,9 3 8 0,-5-8-8 15,5-8 8-15,0 0-8 0,0 0 8 0,-4 8 10 16,4-8 2-16,0 0 0 0,0 0 0 0,-5 0 16 16,5 0 4-16,0 0 1 0,0 0 0 0,0 0-5 0,0 0-2 15,0 0 0-15,0 0 0 0,0 0-16 0,-4-8-3 16,4 0-1-16,-5-4 0 0,5 12-14 0,-4-8 8 16,-1-5-8-16,1 1 0 0,-6-4 16 0,-3 0-4 15,4 0 0-15,-5-5 0 0,0 1 8 0,-4-4 2 16,0 4 0-16,0-5 0 0,0-3-11 0,-1 0-3 15,-3-5 0-15,-1 5 0 16,-5 0-28-16,1-5-5 0,0 5-2 0,-5 4-1007 0</inkml:trace>
          <inkml:trace contextRef="#ctx0" brushRef="#br0" timeOffset="17834.7712">9992 9585 1728 0,'-13'-33'76'0,"3"21"16"0,1-4-73 0,5 0-19 0,-5 0 0 0,0 3 0 16,0 1 66-16,4 0 10 0,0 4 1 0,1 0 1 15,-5 4-51-15,9 4-11 0,0 0-1 0,0 0-1 16,-5-4-14-16,5 4 0 0,0 0 0 0,0 0 0 15,0 0 0-15,-4 12-12 0,-1-4 12 0,1 4-10 16,-1 0 10-16,0 5-8 0,-4 3 8 0,9-4-8 16,-4 4 8-16,4 0 0 0,0 1 0 0,0 3 0 15,0 0 13-15,0 0-1 0,4 1-1 0,-4 3 0 16,5 0 5-16,-1 1 0 0,1-1 1 0,0 0 0 0,-1 5 13 0,1-5 2 16,4-4 1-16,-5 1 0 0,1-1-33 15,4 0 0-15,-4 1 0 0,4-5 0 0,-5 0 0 0,1 0 16 16,-1 0-1-16,1-3-1 0,-5-5-5 0,4 4-1 15,1 0 0-15,-5-4 0 0,0 0 18 0,0 1 3 16,0-1 1-16,-5-4 0 0,1 4 6 0,-10-4 0 16,5 8 1-16,-5-4 0 0,-4 1-3 0,-9 3-1 15,0 0 0-15,-5 0 0 0,-5 0-16 0,-4 5-3 16,-9 3-1-16,0 0 0 0,-9 0-13 0,0 1-16 0,-10 7 3 16,6 0-786-16,-6 9-157 0</inkml:trace>
        </inkml:traceGroup>
        <inkml:traceGroup>
          <inkml:annotationXML>
            <emma:emma xmlns:emma="http://www.w3.org/2003/04/emma" version="1.0">
              <emma:interpretation id="{AFF05B78-F068-4AE2-BD19-F885591202F0}" emma:medium="tactile" emma:mode="ink">
                <msink:context xmlns:msink="http://schemas.microsoft.com/ink/2010/main" type="inkWord" rotatedBoundingBox="11087,8688 10714,7137 13968,6354 14341,7905">
                  <msink:destinationLink direction="with" ref="{0A900450-EF35-4E12-93D2-D4831314EDDD}"/>
                </msink:context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97702.2324">11349 6663 842 0,'9'-16'37'0,"-9"16"8"0,0 0-36 0,5-5-9 0,4 1 0 0,0-4 0 16,0 0 41-16,0 4 7 0,5-4 0 0,-10 0 1 15,1 4-19-15,4-8-4 0,5 4-1 0,-1 0 0 16,1 0 1-16,-5 3 0 0,5-7 0 0,-5 8 0 16,0-4 14-16,0 4 2 0,0-4 1 0,0 4 0 0,-4 0 5 0,-5 4 2 15,0 0 0-15,0 0 0 0,0 0 9 16,0 0 1-16,0 0 1 0,-9-4 0 0,0 4-25 16,-5 4-4-16,5 4-2 0,-9 0 0 0,-1-4-15 0,-8 4-3 15,0 0-1-15,-5 5 0 0,-9-1-2 16,9 4 0-16,-4-4 0 0,-5 4 0 0,4 4-9 0,1 1 0 15,-1-5 0-15,5 0 8 0,-4 4-8 0,0 0 0 16,-5 5 9-16,0-5-9 0,9 8 0 0,-5 5 0 16,6-1 0-16,-1 5 0 0,0-1 11 0,4 4-3 15,6 1 0-15,-1-1 0 0,5 5-8 0,0 3 0 16,8 1 0-16,6 0 0 0,-1-1 0 0,5 5 8 16,5-1-8-16,4 5 0 0,5-8 11 0,-1-1-3 15,5-7-8-15,1-1 12 0,13 1 2 0,-5-5 0 16,5-8 0-16,4 1 0 0,1-5 5 0,-1 0 1 0,5 0 0 15,-5 1 0-15,5-9-4 0,0 0 0 0,5-4 0 16,-1 0 0-16,6-8 12 0,-1-4 3 0,-5 0 0 0,10-4 0 16,4 0 14-16,0-8 3 0,-4 0 1 0,4-4 0 15,-9-4-29-15,0-5-7 0,0-3-1 0,-4-8 0 16,-1-5-1-16,-8 1-1 0,-1-1 0 0,1-7 0 16,-6-5 8-16,1-4 2 0,-9-3 0 0,0-1 0 15,-10-8-9-15,1 0-2 0,-5-3 0 0,5 3 0 16,-5 0-9-16,-4 0 0 0,-5 8 0 0,0 5 0 15,-5 3 12-15,5 1 0 0,-9 7 0 0,0 5 0 16,-5 7-12-16,0 1 0 0,-4 3 0 0,0 1 0 16,-5 8-12-16,5 4-4 0,-9 0 0 0,4 11-1 15,-4 1-18-15,-1 8-3 0,1 1-1 0,-9 7-724 16,-1 8-145-16</inkml:trace>
          <inkml:trace contextRef="#ctx0" brushRef="#br0" timeOffset="-7326.874">8731 6938 1785 0,'0'0'159'0,"0"0"-127"16,0 0-32-16,0 0 0 0,0 0 16 0,9 4-2 16,5 0-1-16,9 0 0 0,-5 0 4 0,14 4 1 15,-5 0 0-15,9 4 0 0,5 1-18 0,0-5 10 16,5 0-10-16,9 0 8 0,-5 4-8 0,9 0 0 16,-5 4 0-16,1 0 0 0,0 5 0 0,-10 3 0 15,-4 0 0-15,-4 9 0 0,-10-5 0 0,-4 4 0 16,-10-3 0-16,-3-1 0 0,-6 0 31 0,-4 5 4 15,-9-1 1-15,-5 0 0 0,-4 5 32 0,-9-1 6 16,-5 9 2-16,-9-1 0 0,0-3-41 0,0 3-8 16,-9 5-2-16,4-5 0 0,-4 1-25 0,5-1-16 15,-5-3 3-15,0 7-692 0,4 1-139 16</inkml:trace>
          <inkml:trace contextRef="#ctx0" brushRef="#br0" timeOffset="-1781.2996">10102 7096 748 0,'0'0'33'0,"0"0"7"0,0 0-32 0,0 0-8 0,0 0 0 0,0 0 0 16,0 0 43-16,0 0 6 0,0 0 2 0,0 0 0 16,0 0-25-16,0 0-5 0,9 0-1 0,-9 0 0 15,9 0-3-15,-9 0-1 0,13-8 0 0,1 8 0 16,-5-4-4-16,5 4-2 0,-5-9 0 0,0 5 0 15,0 0 37-15,5 0 7 0,-14 4 2 0,13-8 0 16,1 4 4-16,4 0 2 0,-4-4 0 0,4 4 0 16,-4-4-13-16,4 4-2 0,5 0-1 0,0 0 0 15,-1-4-13-15,1-4-2 0,4 7-1 0,5 1 0 16,5 0-5-16,4-4-1 0,4 4 0 0,5 0 0 16,5 0-10-16,-5 0-2 0,5-4-1 0,-5 8 0 15,4-4-39-15,-4 4-7 16,-4 0-1-16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6:32.33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51D86F4-8C64-4A32-9148-82B912BC3A9D}" emma:medium="tactile" emma:mode="ink">
          <msink:context xmlns:msink="http://schemas.microsoft.com/ink/2010/main" type="inkDrawing" rotatedBoundingBox="26408,7133 27535,11295 26613,11544 25486,7383" semanticType="callout" shapeName="Other">
            <msink:sourceLink direction="with" ref="{9246F3F7-538A-4792-8BB6-260257683A0A}"/>
            <msink:sourceLink direction="with" ref="{4686896D-8840-491C-91CB-DA5083DF390C}"/>
          </msink:context>
        </emma:interpretation>
      </emma:emma>
    </inkml:annotationXML>
    <inkml:trace contextRef="#ctx0" brushRef="#br0">686-329 172 0,'0'0'16'0,"0"0"-16"0,0-12 0 0,4 4 0 15,-4 8 132-15,0-8 24 0,0-1 5 0,0 9 1 16,0 0-81-16,0 0-16 0,0 0-3 0,0 0-1 15,0 0-30-15,0 0-7 0,0 0 0 0,0 0-1 16,5-8 14-16,4 0 3 0,-9 8 1 0,9-4 0 16,0 0-1-16,0-4-1 0,0 4 0 0,5 0 0 15,-5 0 1-15,5 4 1 0,0-8 0 0,-1 4 0 0,1 4-13 16,0 0-4-16,-1-4 0 0,-4 4 0 0,5 0 0 16,0-4 0-16,-14 4 0 0,0 0 0 0,9 0 9 0,-9 0 2 15,9 0 0-15,-9 0 0 0,13 0-23 0,-13 0-4 16,0 0 0-16,10 8-8 0,-10-8 24 0,9 8-1 15,0 0-1-15,-9-8 0 0,4 8-9 0,-4-8-1 16,5 12-1-16,-5-12 0 0,4 12 0 0,1 0 0 16,-5 1 0-16,0-13 0 0,0 0 2 0,0 0 1 15,5 8 0-15,-1 4 0 0,-4-12-5 0,0 12-1 16,0-12 0-16,0 0 0 0,5 12 4 0,-5 0 1 16,0-12 0-16,4 12 0 0,-4-3-2 0,5 3-1 15,-5-12 0-15,4 16 0 0,1 0-10 0,-5 0 10 0,4 0-10 16,1 1 10-16,0-5-10 0,-1 4 0 0,-4-4 0 15,5 4 8-15,-1-4-8 0,-4 5 0 0,5-5 0 16,-1 4 0-16,-4-4 0 0,5 0 0 0,-1-4 0 0,-4 8 0 16,0-3 0-16,5-1 0 0,-5 0 0 15,0-4 8-15,0 4-8 0,-5-4 0 0,5 4 0 0,0-4 0 16,-4 5 0-16,4-13 0 0,0 0 0 0,0 0 0 16,0 0 0-16,0 0 0 0,0 0-9 0,0 0 9 15,0 0-10-15,0 0 10 0,0 0-8 0,0 0 8 16,0 0-12-16,-5-13 4 0,5 1 0 0,0 4 0 15,5 0-8-15,-5-4-2 0,4-4 0 0,-4 8 0 16,0-4 18-16,0 12-12 0,0-9 12 0,0-3-10 16,-4 4-9-16,-1-4-1 0,1 0-1 0,-1 4 0 15,1-4 3-15,-1 4 1 0,1 0 0 0,4-5 0 16,-5 1 17-16,0 0 0 0,1 0-8 0,4 0 8 0,-5-4 0 16,1 3 0-16,4 1 0 0,4-4 0 0,-4-4 0 15,0 4 0-15,5-4 0 0,-5-1 0 0,4 5 0 0,1 4 11 16,0 0-2-16,-5 0 0 0,4 0 1 0,1-1 0 15,-1 5 0-15,-4 0 0 0,0 8-10 0,0 0 10 16,5-8-10-16,-5 8 10 0,0-8-10 0,0 8 0 16,0 0 0-16,0 0 0 0,0 0 0 0,0 0 0 15,0 0 0-15,0 0 0 0,0 0 0 0,0 0 0 16,0 0 10-16,0 0-10 0,0 0 0 0,0 0 0 16,0 0-12-16,0 0 3 0,0 0 9 0,0 0 0 15,0 0 0-15,0 0 0 0,-5 12 0 0,5-12 0 16,0 0 0-16,0 0 0 0,0 12 9 0,0-12-9 15,0 12 12-15,0-12-12 0,0 0 16 0,0 13-3 0,0-1-1 16,0 4 0-16,0-4-12 0,0 4 0 0,0 0-9 16,0 5 9-16,-4-5 0 0,4 4 15 0,-5 0-2 0,1-4 0 15,-1 1-13-15,0-1 0 0,-4 0 0 0,5 0 0 16,-1 4 0-16,1-3 0 0,4 3 0 0,0 0 0 16,-5 0 11-16,5 5-1 0,0-1 0 0,0 8 0 15,5 1 0-15,-5 3 0 0,0 1 0 0,4-1 0 16,-4-4 2-16,5 1 1 0,-5 3 0 0,0-3 0 15,0 3 8-15,4 0 2 0,-4-3 0 0,0-1 0 16,5 0-23-16,-5 1 0 0,0-5 0 0,4 5 8 16,-4-1-8-16,0-4 9 0,0-3-9 0,0 3 10 15,0-4-10-15,0 4 0 0,0 1 0 0,0-1 0 16,0 0 9-16,5 5-9 0,0-5 10 0,4 5-10 0,0 3 14 16,-5-4-3-16,5 1-1 0,1-1 0 0,-1-4-10 15,0 5 12-15,0-5-12 0,0 0 12 0,-4 1-12 16,-1-1 0-16,1 0 0 0,-1-3 8 0,-4 7-8 15,5 0 0-15,-5 1 0 0,4-5 0 0,-4 5 0 0,0-5 8 16,5 8-8-16,-5 1 0 0,0-1 10 0,4-3-10 16,-4-1 12-16,5 0-12 0,-1 1 11 0,1-1-11 15,-5-4 10-15,9 1-10 0,-4-5 8 0,-1 4-8 16,1 1 0-16,-1-1 9 0,1-4-9 0,-1-4 10 16,1 5-10-16,0-1 10 0,-1 0-1 0,1 1 0 15,-1-5 0-15,1 8 0 0,-1-4 5 0,1 1 1 16,-5-1 0-16,0 4 0 0,4 5-4 0,-4-5-1 0,5 8 0 15,0 1 0-15,-5-1-10 0,0 1 8 0,0-1-8 0,0 1 8 16,0-1-8-16,0 0 0 0,0 1 0 0,0-5 8 16,0 5-8-16,4-5 0 0,5 4 0 0,-4-3 0 15,4-1 0-15,0-3 0 0,-4 7 0 0,8-4 0 16,-4-3 0-16,-4-1 8 0,4 4-8 0,-9-3 0 16,4-5 8-16,-4 0-8 0,0 1 0 0,0 3 8 15,0-4-8-15,5 4 0 0,-5 1 0 0,0-5 0 16,-9 4 0-16,9 1 8 0,0-5-8 0,-5 8 0 15,1-3 0-15,4-1 8 0,0 0-8 0,0 1 0 16,0-5 8-16,0 0-8 0,0 5 0 0,4-5 8 16,1 0 9-16,-1 0 2 0,-4 1 0 0,5-1 0 15,-5-4-19-15,5 0-11 0,-5 1 2 0,0 3 0 16,4 0 21-16,-4-3 5 0,0 3 1 0,5-4 0 16,-10 0-4-16,5 1-1 0,5-5 0 0,-5-4 0 0,-5-4-13 15,1 0 8-15,4-8-8 0,0 0 0 0,0 0 0 16,0 0 0-16,0 0 0 0,0 0 0 0,0 0-12 0,0 0 2 15,0 0 0-15,0 0 0 16,0 0-79-16,0 0-16 0,0 0-3 16</inkml:trace>
    <inkml:trace contextRef="#ctx0" brushRef="#br0" timeOffset="1015.3788">991 796 748 0,'0'0'67'0,"0"0"-54"0,0 0-13 0,0 0 0 16,0-8 79-16,-5 0 13 0,1 0 2 0,4 8 1 15,0 0-52-15,-5-4-11 0,1-5-1 0,4 9-1 16,0 0-30-16,0 0 8 0,-9-4-8 0,9-4 0 15,-5 0 16-15,5 8 1 0,0 0 0 0,0 0 0 16,0 0 19-16,0 0 3 0,0 0 1 0,0 0 0 16,0 0 1-16,-9 4 1 0,0 0 0 0,0 4 0 15,4-4-10-15,-4 9-1 0,0 3-1 0,4 4 0 16,1 0-1-16,-1 1 0 0,-4-1 0 0,5 0 0 16,4 0-1-16,-5 0-1 0,1-3 0 0,-1 3 0 15,0 4-11-15,5-4-1 0,0 1-1 0,-4-5 0 16,-1 4-6-16,5-8 0 0,-4 4-8 0,4-3 12 0,4 3-12 0,-4-4 11 15,9-4-11-15,-9-8 10 0,5 8-2 0,-5-8-8 16,0 0 12-16,9 8-4 0,-9-8 12 0,9 4 1 16,-9-4 1-16,0 0 0 0,0 0-2 0,0 0 0 15,0 0 0-15,0 0 0 0,0 0 6 0,0 0 1 16,9-8 0-16,-9 8 0 0,0 0-8 0,9-4-2 16,0-4 0-16,-4 0 0 0,-5 0-6 0,5-4-2 15,-1-1 0-15,1-3 0 0,-5 4-9 0,0-4 0 16,0 0 0-16,0 0 0 0,4-5 0 0,1 1 0 15,-1-4 0-15,-4 0 0 0,5-1 0 0,-1 1 0 16,1 0 0-16,0 3 8 0,-1-3-8 0,1 0 0 0,4 4 0 16,0-1 0-16,-5 1 0 0,6 0 0 15,-1 0 0-15,0 4 0 0,0 3-9 0,0 1 9 0,-4 0 0 0,4 4 0 16,-5 0-8-16,1 0 8 0,-1 0 0 0,-4 8 0 16,0 0-10-16,0 0 10 0,0 0-8 0,5 8 8 15,4 8-11-15,5 4 11 0,-5 5-13 0,0 3 5 16,4 4 8-16,6 5 0 0,3 7 0 0,1 5-8 15,9-1 8-15,5 5 0 0,3 4 10 0,6-1-10 16,4-3 12-16,-4 4-4 0,-1-1-8 0,-4-3 12 31,0-1-93-31,-4 1-19 0,-6 0-4 0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7:56.04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473155A-78C8-49A6-82FE-0F37D35AB66F}" emma:medium="tactile" emma:mode="ink">
          <msink:context xmlns:msink="http://schemas.microsoft.com/ink/2010/main" type="writingRegion" rotatedBoundingBox="8751,14999 31131,14483 31216,18174 8836,18690"/>
        </emma:interpretation>
      </emma:emma>
    </inkml:annotationXML>
    <inkml:traceGroup>
      <inkml:annotationXML>
        <emma:emma xmlns:emma="http://www.w3.org/2003/04/emma" version="1.0">
          <emma:interpretation id="{8C5DB98E-3A04-4B99-829B-8C63E021C43E}" emma:medium="tactile" emma:mode="ink">
            <msink:context xmlns:msink="http://schemas.microsoft.com/ink/2010/main" type="paragraph" rotatedBoundingBox="14723,14967 28253,14543 28309,16313 14779,1673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D5ED691-4DC3-4BBC-B6B7-F21000FC6C0E}" emma:medium="tactile" emma:mode="ink">
              <msink:context xmlns:msink="http://schemas.microsoft.com/ink/2010/main" type="line" rotatedBoundingBox="14723,14967 28253,14543 28309,16313 14779,16737"/>
            </emma:interpretation>
          </emma:emma>
        </inkml:annotationXML>
        <inkml:traceGroup>
          <inkml:annotationXML>
            <emma:emma xmlns:emma="http://www.w3.org/2003/04/emma" version="1.0">
              <emma:interpretation id="{64AF96BB-2B11-4ED8-AEFB-F1BEC8F1BB02}" emma:medium="tactile" emma:mode="ink">
                <msink:context xmlns:msink="http://schemas.microsoft.com/ink/2010/main" type="inkWord" rotatedBoundingBox="14727,15090 17524,15002 17571,16494 14774,165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18579 15542 2012 0,'-14'-16'89'0,"14"16"19"0,5-9-87 0,-1-3-21 0,-8 4 0 0,4 8 0 16,0 0 33-16,9-8 3 0,0 4 0 0,-9 4 0 15,0 0-36-15,9 4 0 0,5 0 0 0,-1 4 0 16,-3 0 0-16,-6 9-16 0,5 3 4 0,-4 0 0 16,-5 4 4-16,0 5 8 0,-9 3-13 0,4 4 5 15,1 5 8-15,-6-5 0 0,-3 5 0 0,8-5 0 16,1 1 0-16,-5-1 11 0,-1-4-3 0,1 5 0 15,-4-13 5-15,-1 4 1 0,5-7 0 0,0-1 0 16,-5-8-4-16,5 0-1 0,9-12 0 0,0 0 0 0,0 0 12 16,0 0 3-16,0 0 0 0,5-8 0 0,4-4-10 15,0-4-2-15,0-9 0 0,0-3 0 0,9-4-4 16,-4-5 0-16,4-7-8 0,0 3 12 0,1-7-12 0,3 7 0 16,1-3 0-16,0 7 0 0,4-3 0 0,0 8 0 15,1-1 0-15,-1 9 0 0,-9 0 10 0,5 7-10 16,-5 1 10-16,0 8-10 0,-4 4 12 0,0 4-3 15,-5 4-1-15,0 4 0 0,-4 4 0 0,-1 5-8 16,1 3 12-16,-1 0-4 0,-4 8-8 0,5 1 0 16,-5 3 0-16,0 0 0 15,4 1-16-15,1-1-8 0,4 1-1 0,0-1-1 16,-4 0-118-16,-1-3-24 0,10-1-5 0,-5-4-685 0</inkml:trace>
          <inkml:trace contextRef="#ctx0" brushRef="#br0" timeOffset="280.193">19526 15631 288 0,'0'0'12'0,"-9"0"4"0,0 0-16 0,-5 4 0 0,0 0 0 0,5 4 0 16,-4 4 344-16,-1 4 67 0,5-4 13 0,0 9 2 16,0-1-320-16,-1 4-64 0,1 0-13 0,5 1-2 15,4 3-27-15,0 0 0 0,0-7 0 0,0-1 0 16,9 0-21-16,0-4 3 0,0-4 1 0,0 1 0 15,5-5 1-15,0-8 1 0,-1 4 0 0,1-8 0 0,0 4 23 0,-1-8 4 16,-4-1 0-16,5 1 1 0,0-4 23 0,-5 0 4 16,0-8 0-16,5 4 1 0,-5-5 11 0,4 1 3 15,-4-4 0-15,-4 0 0 0,4-1-18 0,0 1-3 16,-4 0-1-16,4 0 0 0,-5-1-9 0,1 5-3 16,-10-4 0-16,1 3 0 0,4 5-1 0,-5 0 0 15,-4-4 0-15,5 8 0 0,-6 0-20 0,6-1 0 16,-1 5 0-16,-4 0 0 15,-4 4-39-15,4 4-12 0,-1 0-2 0,-3 0-640 16,-5 8-128-16</inkml:trace>
          <inkml:trace contextRef="#ctx0" brushRef="#br0" timeOffset="984.1448">21074 15493 2300 0,'-9'-12'51'0,"9"12"10"0,-5-4 3 0,5 4 0 0,-4-4-52 0,4 4-12 16,0 0 0-16,0 0 0 0,0 0 0 0,4 8 0 15,-4 4-9-15,9 4 9 0,-4 1-13 0,-5 3 3 16,4 0 1-16,1 4 0 16,-1 1-30-16,-4-1-5 0,5-4-2 0,4 0 0 0,-9-3 22 0,0-1 5 15,5-4 1-15,-1 0 0 0,1 0 18 0,-5-8 0 16,0-4 0-16,0 0 0 0,0 0 12 0,0 0 7 0,0 0 1 0,9 0 0 16,0-4 4-16,0-4 0 0,0 0 1 0,0-4 0 15,-4 4-8-15,4-4-1 0,0-1-1 16,0-3 0-16,-4 0-7 0,4 0-8 0,0 4 11 0,0-4-11 15,5 3 0-15,-5 1 0 0,0 4 0 16,-5 4 0-16,-4 4 0 0,0 0 0 0,10 4 0 0,-10-4 0 16,9 12 0-16,-5 4 12 0,1 1-3 0,-1 7 0 15,10-4-9-15,-5 4 12 0,-4 1-12 0,4-1 12 16,0-4-12-16,0 5 0 0,0-9 0 0,5 0 0 16,-5 0 0-16,5-8 0 0,-5 0 0 0,4 0 0 15,-4-8 20-15,5 0 3 0,0 0 0 0,-1-8 0 16,1-4 21-16,0 4 5 0,-1-8 1 0,1 4 0 15,0-9-15-15,-5 5-3 0,4-4-1 0,-3 0 0 16,3-4-19-16,-4 3-3 0,0 1-1 0,1 0 0 16,-1 0-8-16,0-1 0 0,0 1 0 0,-5 4 0 15,1 0-36-15,4 0-10 0,-4 3-2 16,4 1 0-16,-9 4-124 0,9 0-26 0</inkml:trace>
        </inkml:traceGroup>
        <inkml:traceGroup>
          <inkml:annotationXML>
            <emma:emma xmlns:emma="http://www.w3.org/2003/04/emma" version="1.0">
              <emma:interpretation id="{57DF03AC-FD37-4423-8D58-0A110F28C968}" emma:medium="tactile" emma:mode="ink">
                <msink:context xmlns:msink="http://schemas.microsoft.com/ink/2010/main" type="inkWord" rotatedBoundingBox="18476,15819 19197,15797 19209,16182 18488,1620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04.9189">22330 15570 1670 0,'-4'-12'148'0,"-1"4"-118"0,1-4-30 0,4 4 0 15,-5-5 164-15,5 1 28 0,0 0 4 0,0 0 2 16,5 0-129-16,-5 4-25 0,-5-4-6 0,10-1-1 16,-5 5-37-16,0-8-20 0,0 4 3 0,-5 4 0 15,5 0 3-15,-4 0 1 0,-5 0 0 0,-1 8 0 16,-3-4 13-16,-1 4 0 0,0 0-10 0,-4 4 10 16,-5 4 16-16,5 4 7 0,-4 0 1 0,-1 0 1 15,5 4-25-15,-5 5 0 0,0-1 0 0,5 4 0 16,0 0 0-16,-1 1 0 0,1-1 0 0,9-4 0 15,-5 0 0-15,5 1 0 0,5-9 0 0,-1 0 0 16,5-4-22 0,0 0-10-16,0-8-1 0,0 0-1 0,0 0 34 0,9 4 0 0,5-8 0 0,0 0 0 15,4-4 0-15,0 0 0 0,0-4 0 0,0 0 0 16,1 0 0-16,-1-1 0 0,-4 1 0 0,4 4 0 0,0-4 25 16,-4 0 6-16,4 4 1 0,-5 0 0 0,-3 4-32 15,3 0 0-15,1 4 0 0,-5 0 0 0,-9 0 0 0,9 0 0 16,5 0 0-16,-5 4 0 15,-9-4-96-15,9 4-26 0,5 4-5 0,-5-4-850 0</inkml:trace>
        </inkml:traceGroup>
        <inkml:traceGroup>
          <inkml:annotationXML>
            <emma:emma xmlns:emma="http://www.w3.org/2003/04/emma" version="1.0">
              <emma:interpretation id="{6B00E9B2-C10F-4A5C-B92D-353950F876D8}" emma:medium="tactile" emma:mode="ink">
                <msink:context xmlns:msink="http://schemas.microsoft.com/ink/2010/main" type="inkWord" rotatedBoundingBox="20469,15688 21634,15651 21653,16263 20489,1630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873.5653">22649 15376 2307 0,'-14'-16'102'0,"14"16"22"0,0 0-100 0,0 0-24 0,0 0 0 0,-9 8 0 16,-4 4 36-16,8 4 1 0,5-4 1 0,0 8 0 16,-4-3-38-16,-1 3 0 0,10-4 0 0,4 4 0 31,-5-4-28-31,1 5-3 0,4-9-1 0,0 0 0 16,0-4 5-16,0 0 1 0,5-4 0 0,-5-4 0 0,5 0 34 0,-5-4 6 0,4-4 2 0,1 0 0 15,-5-4 16-15,5 0 4 0,-1-5 1 0,1 5 0 16,0-4-7-16,4 0-2 0,0-4 0 0,5-1 0 15,-5 1-20-15,5 4-8 0,4-4 0 0,-4 8 0 16,0-4 8-16,0 3-8 0,-1 9 0 0,6 0 0 16,-6 4 0-16,-3 4 0 0,-1 4 0 0,0 9-10 15,0 3 10-15,0 4 0 0,-4 4 0 0,-5 9 0 0,5-1 9 16,-10 9-9-16,1 3 12 0,0 1-12 0,-5 4 14 0,-5-5-4 16,0 9-1-16,1-9 0 0,-5 1-1 0,-5-1 0 15,0-3 0-15,1-5 0 0,-5-3 10 0,-1-5 2 16,-3-3 0-16,3-5 0 0,1-4 0 0,5-8 0 15,-6 0 0-15,1-4 0 0,4 1-8 0,1-9 0 16,-1 0-1-16,0-4 0 0,1-5 5 0,4 1 0 16,0 0 1-16,0-4 0 0,-1-4-7 0,6 4-2 15,4-4 0-15,4-1 0 0,-4 1 10 0,10 0 2 16,-1 0 0-16,4-4 0 16,5-1-39-16,5 1-7 0,5 0-2 0,3 0 0 15,6 3-6-15,8-3-2 0,-4 4 0 0,9 0-786 0,5-4-158 16</inkml:trace>
          <inkml:trace contextRef="#ctx0" brushRef="#br0" timeOffset="2623.3945">24743 15210 115 0,'0'0'0'0,"0"0"10"0,0 0-10 16,0 0 0-16,0 0 0 0,0 0 0 0,0 0 245 0,0 0 47 16,0 0 10-16,0 0 2 0,0 0-164 0,-4-8-33 15,4 8-7-15,0-8 0 0,4 0-46 0,10-1-9 16,-5 1-1-16,14 0-1 0,-5 0-6 0,14 4-1 15,-5-4 0-15,1 4 0 0,4-4 4 0,-1 0 0 16,6 0 0-16,-5 0 0 0,9 4-3 0,-5-4 0 16,5-1 0-16,5 1 0 0,-5 0-5 0,0 4-2 15,-5-4 0-15,5 4 0 0,-5 0-11 0,1-4-3 16,-5 4 0-16,0 0 0 16,-10 0-36-16,6 0-8 0,-6 0-2 0,-3 4 0 15,-1-4-114-15,-5 4-22 0,1-4-5 0,-5 4-628 0</inkml:trace>
        </inkml:traceGroup>
        <inkml:traceGroup>
          <inkml:annotationXML>
            <emma:emma xmlns:emma="http://www.w3.org/2003/04/emma" version="1.0">
              <emma:interpretation id="{35D55A77-1F20-4021-A594-3C9D77C73DD9}" emma:medium="tactile" emma:mode="ink">
                <msink:context xmlns:msink="http://schemas.microsoft.com/ink/2010/main" type="inkWord" rotatedBoundingBox="23036,15593 25215,15524 25243,16409 23064,16477">
                  <msink:destinationLink direction="with" ref="{F7956A4A-8AFD-4CC4-83F3-AC1203B7F591}"/>
                </msink:context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123.2704">25454 14522 691 0,'4'-28'61'0,"-4"15"-49"16,9-3-12-16,-4 0 0 0,-5 0 146 0,4 4 26 16,-4-4 6-16,0 3 1 0,5-3-42 0,0 8-8 15,-5 8-1-15,0 0-1 0,0 0-50 0,0 0-9 16,0 0-3-16,-5 16 0 0,0 13-50 0,1 11-15 15,-1 9 0-15,-4 7 8 0,-4 1 27 0,-1 0 5 16,0 7 2-16,-4 5 0 0,0-4-10 0,-5 8-3 0,-4 0 0 0,4-1 0 16,0-3-14-16,0 0-3 0,1-4-1 0,-1 0 0 15,0-9-11-15,5 1 0 0,0-9 0 16,0-3 0 0,-1-5-36-16,1 1-10 0,0-13-2 0,4 1 0 15,1-5-42-15,3-4-9 0,1-4-1 0,9-4-479 0,-4-4-95 0</inkml:trace>
          <inkml:trace contextRef="#ctx0" brushRef="#br0" timeOffset="3529.4232">25832 15396 1555 0,'0'-12'138'0,"0"12"-110"0,0 0-28 0,9-8 0 15,-9 0 62-15,0 8 7 0,0 0 2 0,0 0 0 0,4-4-16 0,-4 4-3 16,0 0-1-16,0 0 0 0,0 0-35 0,0 0-8 15,0 0 0-15,0 0-8 0,0 0 8 0,-9 8-8 16,0 0 0-16,0 4 0 0,0 4 26 0,0-4-2 16,-5 4 0-16,-4 5 0 0,13-1 2 0,-8 0 0 15,3 0 0-15,-3 1 0 0,8-1-15 0,-4 0-3 16,5-4-8-16,-1 5 12 0,5-9-4 0,0 4 0 16,0 0-8-16,5-8 12 0,-1 4-3 0,5 0-1 15,-4-3 0-15,8-1 0 0,-3 0-8 0,3-8 0 16,1 4-10-16,4-4 10 0,5 0-11 0,0-4 11 15,-1 4-12-15,6-4 12 0,-1 0 0 0,0 0 0 0,1 0 10 16,-1-5-2-16,5 1 5 0,0-4 2 0,-10 4 0 0,6-4 0 16,-1 4 13-16,0-8 2 0,-8 0 1 15,8-1 0-15,-9 1 5 0,0-4 2 0,-4 0 0 16,4-1 0-16,-9 1-11 0,-4 0-3 0,-1 0 0 0,1-5 0 16,-10 5 0-16,1 0 0 0,-1 0 0 0,-4 0 0 15,-9-1-24-15,4 5-14 0,-4 4 2 0,-9 0 0 31,-5 4-30-31,-4 0-6 0,-5 4 0 0,-5 4-1 16,-4 4-170-16,4 0-33 0,-63 4-8 0,27 0 0 0</inkml:trace>
          <inkml:trace contextRef="#ctx0" brushRef="#br0" timeOffset="-2609.7637">13557 15408 856 0,'0'0'38'0,"0"0"8"0,0 0-37 0,0 0-9 15,0 0 0-15,0 0 0 0,0 0 36 0,0 0 6 16,9-8 1-16,-9 8 0 0,0 0-33 0,0 0-10 15,9 0 0-15,-9 0 0 0,0 0 0 0,0 0 0 16,0 0 0-16,0 0 0 0,0 0 0 0,0 0 0 16,0 0 0-16,0 0 0 0,0 0 28 0,0 0 0 15,-4-4-1-15,4 4 0 0,0 0 11 0,0 0 2 16,-5-4 1-16,-4 0 0 0,5 4-10 0,4 0-3 16,0 0 0-16,-5 4 0 0,-4-4-8 0,9 0-1 0,0 0-1 0,0 0 0 15,0 0-6-15,0 8-2 0,-5 0 0 16,1 4 0-16,-1-4 10 0,-4 5 1 0,5 3 1 0,-6 4 0 15,1 0 26-15,-4 4 6 0,-1 5 1 0,0 3 0 16,-4 5-11-16,0-1-3 0,-5 0 0 0,0 5 0 16,-4 3-8-16,4-3-1 0,1-1-1 0,-1 1 0 15,5-5-18-15,-5 1-3 0,5-5-1 0,-1 0 0 16,1 1-9-16,0-5 0 0,4 0 0 0,-4 1 0 16,4-5-8-16,1-4-4 0,-5 5-1 0,9-5 0 31,-5 0-22-31,5 0-4 0,0 1-1 0,4-1 0 0,1-4-45 15,-1 0-10-15,5 4-1 0</inkml:trace>
        </inkml:traceGroup>
        <inkml:traceGroup>
          <inkml:annotationXML>
            <emma:emma xmlns:emma="http://www.w3.org/2003/04/emma" version="1.0">
              <emma:interpretation id="{B4EBD278-C772-4D03-90D7-BFC8637645A4}" emma:medium="tactile" emma:mode="ink">
                <msink:context xmlns:msink="http://schemas.microsoft.com/ink/2010/main" type="inkWord" rotatedBoundingBox="26696,14592 28253,14543 28297,15939 26740,1598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-1297.5547">14718 14829 1152 0,'0'0'102'15,"0"0"-82"-15,0 0-20 0,-9 0 0 0,0 0 43 0,0 5 4 16,4-1 1-16,-4 4 0 16,5 0-26-16,-6 4-5 0,6 0-1 0,-5 8 0 0,0 0-16 15,-5 13 0-15,5-5 8 0,-5 13-8 0,1 7 9 0,-10 5-1 16,0-1-8-16,5 5 12 0,-9 0 28 0,4-1 4 15,-5 1 2-15,1-4 0 0,0 3 10 0,0 1 3 16,-1 0 0-16,1-5 0 0,0 1-47 0,-1-1-12 16,-4-3 0-16,10-4 0 0,-10-1 0 0,9-3 0 15,0-5 0-15,0-4 0 0,1-3 8 0,3-5-8 16,1 0 8-16,5-8-8 0,-1 1 8 0,5-9-8 16,-5 4 8-16,10-8-8 0,4-4 0 0,0 0 0 0,-5-4-14 15,-4-8 5-15,9 4 9 0,0-9 0 0,5-3 0 16,4 0 0-16,-5-4 0 0,10-1 0 0,-1-3 0 0,1 4 0 15,4 0 11-15,-4 3-3 0,0 5 0 0,4 4 0 16,-4 4 4-16,-1 4 0 0,1 0 0 16,0 4 0-16,4 4-12 0,0 4 0 0,0 0 0 0,-4 8 0 15,4-4 0-15,5 0 0 0,-10 1 0 0,6 3 0 16,3-8-10-16,1 4-1 0,0 0 0 0,-5-4 0 31,5 0-16-31,0 0-3 0,-1-8-1 0,1 0 0 0,0 0 8 0,0-4 2 0,0 0 0 0,-1-8 0 16,-4 4 21-16,5-4 0 0,-5-4-9 0,1 4 9 15,-1-9 0-15,0 1 16 0,-4 0-4 0,-1 0 0 16,1-9 13-16,0 5 3 0,-5 0 0 0,0 4 0 16,0-5-9-16,0 1-2 0,-4 0 0 0,-1 4 0 15,1-1-9-15,-1 1-8 0,-4 4 12 0,5 4-12 16,-5 0 8-16,-5-1-8 0,1 5 0 0,4 0 0 16,-5 4 12-16,5 4-4 0,-9-4 0 0,9 4-8 0,-4-4 8 0,-5 4-8 15,-1 4 0-15,-3 0 0 0,-1 0 0 0,5 8 0 16,0-4 0-16,-5 5-12 0,-4-5 12 15,0 8 0-15,9 0 0 0,-5 4-9 0,0 1 9 0,5-5 8 16,-4 8-8-16,3 0 11 0,6 1-11 0,-5-1 8 16,4 0-8-16,5 0 8 0,0-3-8 0,0-1 0 15,0 0 0-15,5-4 0 0,-1 1 0 0,5-1 0 16,1 0 0-16,-1-4 0 0,0 0-9 0,4 0 9 16,1-8-12-16,-5 4 12 0,5-8 0 0,4 4 0 15,0-8 0-15,1 0 0 0,-1-4 0 0,0 0 0 16,0-4 0-16,5 0 0 0,-5 0 0 0,0 0 0 15,5-5 0-15,0 5 0 0,0 0 0 0,-1 0 14 16,-3-4-4-16,-1 4-1 0,0 0 16 0,0 3 3 0,-9 1 1 16,5 8 0-16,0-4-20 0,-1 4-9 0,1 0 8 15,0 4-8-15,-5 4 8 0,4 1-8 0,1-1 8 0,0 4-8 16,-1-4 0-16,6 4 0 0,-6-4 0 0,1 4 0 16,4 0-22-16,-4-3 3 0,-1-5 1 0,6 4 0 15,-6-8 7-15,1 4 2 0,0-4 0 0,4-4 0 16,0 4 9-16,0-8 0 0,0-1 0 0,1-3 0 15,-1 0 14-15,0-4-2 0,0 0 0 0,5 0 0 16,-5-5 1-16,1 1 0 0,-1-4 0 0,-5 0 0 16,1 7-5-16,-5-3-8 0,5 0 11 0,-5 0-11 15,-5 4 14-15,-4-1-4 0,0 5-1 0,-4 4 0 16,-1-4 8-16,1 8 2 0,-5 0 0 0,0 4 0 16,-5 0 1-16,-4 0 0 0,4 8 0 0,-4 0 0 15,-5 4-20-15,0 0 0 0,5 5 8 0,-5-5-8 16,5 8 0-16,0-4 0 0,4 4 0 0,1-4 0 0,-1 5 0 0,5-1 0 15,0-4 0-15,4 4 0 0,1 1 0 0,4-5 0 16,0-4-10-16,4 4 10 0,1 0-22 0,4-4 0 16,0 1 0-16,5 3 0 15,4-8-34-15,9 4-8 0,5-4 0 0,0-4-825 16</inkml:trace>
          <inkml:trace contextRef="#ctx0" brushRef="#br0" timeOffset="-3140.8856">12833 15562 345 0,'-18'-8'15'0,"9"8"4"0,0-4-19 0,0 4 0 0,0-4 0 0,9 4 0 15,-5-8 138-15,5 8 24 0,-9-4 5 0,9 4 1 16,0 0-126-16,0 0-25 0,0-4-5 0,0 4 0 16,0 0-12-16,0 0 0 0,4-13 0 0,-4 13 0 0,0 0 0 0,10-4 0 15,-1 0-11-15,-9 4 11 0,9-4 24 0,-9 4 11 16,0 0 1-16,0 0 1 0,0 0 12 0,13-4 3 16,1 0 0-16,0 4 0 0,-1 0-10 0,1 0-2 15,4 0 0-15,5 0 0 0,0 0-4 0,4 0-2 16,0-4 0-16,5 0 0 0,5 0 4 0,4-4 1 15,4 0 0-15,5 0 0 0,5-4-15 0,4-1-2 16,-4 1-1-16,9 0 0 0,-5 0-21 0,4 0 8 16,6 0-8-16,-15 0 0 0,6 4 0 0,-10-5 8 15,-5 1-8-15,1 0 0 0,-1 4-12 0,-8 0-8 16,-5 4 0-16,-5 0-1 16,0 4-57-16,-4 0-11 0</inkml:trace>
          <inkml:trace contextRef="#ctx0" brushRef="#br0" timeOffset="-766.4444">16548 15627 1612 0,'0'0'144'0,"-9"-4"-116"0,0 0-28 0,0 4 0 16,9 0 56-16,-9 8 4 0,4 0 2 0,1 4 0 16,-1 4-42-16,5 4-9 0,0 5-2 0,0-1 0 0,0 4-9 0,5 1 0 15,4-1 0-15,0 4 0 0,0-7 0 16,0-1-17-16,5-4 4 0,0-4 1 15,-1 0-12-15,1 1-1 0,0-9-1 0,-1 0 0 0,1-4 26 0,-1-4 0 16,1 0 0-16,4-4-8 0,1-4 23 0,-1-4 5 16,-5-5 0-16,6 5 1 0,-1-4 11 0,5-4 3 15,-5-4 0-15,0-1 0 0,5 1-15 0,0-4-4 16,4 3 0-16,0 1 0 0,-9 4-7 0,5 0-1 16,9 3-8-16,0 1 12 0,-5 4-12 0,-4 4 0 15,0 4 0-15,4 0 0 0,-4 4 0 0,-5 4 0 16,-9 4 0-16,5 0 9 0,-1 8 7 0,-3 1 2 15,-10-1 0-15,-5 4 0 0,5 0-1 0,-5 0 0 0,-4 1 0 16,-4-5 0-16,-5 4 19 0,-5-4 3 16,9 0 1-16,-13 1 0 0,-5-1 0 0,5-4 1 0,4 4 0 15,0-4 0-15,-9-4-23 0,5 5-5 0,0-5-1 16,4 0 0-16,0 0-12 0,0-4-13 0,0 4 2 0,-4-8 1 31,9 0-103-31,0 0-21 0,0-8-4 0,-1 4-502 0,10-8-101 0</inkml:trace>
        </inkml:traceGroup>
      </inkml:traceGroup>
    </inkml:traceGroup>
    <inkml:traceGroup>
      <inkml:annotationXML>
        <emma:emma xmlns:emma="http://www.w3.org/2003/04/emma" version="1.0">
          <emma:interpretation id="{87C4B315-135F-4040-94BD-96B60951B9AE}" emma:medium="tactile" emma:mode="ink">
            <msink:context xmlns:msink="http://schemas.microsoft.com/ink/2010/main" type="paragraph" rotatedBoundingBox="8792,16743 31171,16227 31216,18174 8836,186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3B7E66-C30C-433C-979F-B33AE2E96E87}" emma:medium="tactile" emma:mode="ink">
              <msink:context xmlns:msink="http://schemas.microsoft.com/ink/2010/main" type="line" rotatedBoundingBox="8792,16743 31171,16227 31216,18174 8836,18690"/>
            </emma:interpretation>
          </emma:emma>
        </inkml:annotationXML>
        <inkml:traceGroup>
          <inkml:annotationXML>
            <emma:emma xmlns:emma="http://www.w3.org/2003/04/emma" version="1.0">
              <emma:interpretation id="{98151588-2AE3-4592-B627-8ED11653859C}" emma:medium="tactile" emma:mode="ink">
                <msink:context xmlns:msink="http://schemas.microsoft.com/ink/2010/main" type="inkWord" rotatedBoundingBox="8807,17405 10299,17371 10328,18640 8836,1867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7372.2826">7338 17371 806 0,'0'0'72'0,"4"-8"-58"15,1 0-14-15,0 0 0 0,-1 0 34 0,1-5 4 0,-1 1 1 16,5 4 0-16,-4 0 10 0,-1-4 3 0,1 4 0 0,0 0 0 15,-1 0 3-15,-4 8 1 16,0 0 0-16,5-8 0 0,-5-5-12 0,4 1-1 0,-4 12-1 16,5-8 0-16,-10 0-6 0,5 8-2 0,0 0 0 0,0-8 0 15,0 8-11-15,-4-8-3 0,-1 4 0 0,5 4 0 16,-9 0-7-16,-5 4-1 0,1 0-1 0,-1 0 0 16,-4 0-11-16,0 4-9 0,-1 0 9 0,-3 4-13 15,-1 1 2-15,0 3 1 0,-4-4 0 0,-1 4 0 16,1-4 10-16,0 8 0 0,0 1 0 0,-5 3 0 15,4 0 13-15,-4 1-1 0,5 3-1 0,0 4 0 16,0 1-11-16,4-1 8 0,5 0-8 0,4 1 8 16,5-9-8-16,0 12 0 0,9-11 0 0,0-5 0 15,0 0-20-15,4 0 1 0,1-3 0 0,4-5 0 16,-5-4-7-16,6-4-2 16,-1 4 0-16,4-8 0 0,1-4 12 0,0-4 1 0,4 0 1 0,0-12 0 0,5 7 14 15,-5-7 10-15,9-4-2 0,-4 0 0 0,4-5 8 16,1 1 2-16,-5 0 0 0,-1-1 0 0,6 1-18 0,-10-4 0 15,0 3 0-15,-4 1 0 0,-1 0 20 0,-4 3 0 16,5 5 0-16,-5 4 0 0,0 8 9 0,0 0 3 16,-9 8 0-16,10 4 0 0,3 0-4 0,1 12 0 15,-1 8 0-15,1 1 0 0,0 7-4 0,-1 0-2 16,1 9 0-16,-5 3 0 0,0 1-11 0,-4 15-3 16,4-7 0-16,-9 4 0 0,5 7-8 0,-10-3 0 15,0-4 9-15,-4-5-9 0,-4 1 8 0,-1-4-8 16,-4-5 8-16,-10-3-8 0,6-1 12 0,-6 1-3 15,-3-5 0-15,-1-4 0 0,-5-7-9 0,1-1 0 0,4-4 9 16,0 0-9-16,0-12 23 0,0 5 0 0,5-9 0 16,0 0 0-16,4-4 6 0,-4-8 2 0,8 0 0 0,1-5 0 15,5 1-7-15,-1-8-2 0,9 0 0 0,1-9 0 16,8-3-22-16,10-4 0 0,4-5 0 0,10-7 8 16,8-9-8-16,9-8-13 0,15 5 3 0,-1-1 1 31,9 4-24-31,0 5-5 0,10 3-1 0,-5 9-618 0,0 3-124 0</inkml:trace>
          <inkml:trace contextRef="#ctx0" brushRef="#br0" timeOffset="7887.7807">8189 17610 403 0,'-18'-12'36'0,"9"8"-36"16,0-5 0-16,0 5 0 0,0-4 240 0,0 0 40 15,4 4 9-15,0 0 2 0,5 4-191 0,0 0-39 16,0 0-7-16,0 0-2 0,0 0-40 0,0 0-12 15,-9 8 0-15,0 0 8 0,0 4-8 0,0 5 0 16,-5-5 0-16,5 16 0 0,0-8 0 0,0 9 8 16,5-5 0-16,-6 4 0 0,1 1 13 0,5 3 3 0,4-8 1 15,-5 5 0-15,5-1-9 0,5-8-3 0,4 4 0 16,-5-3 0-16,10-5-5 0,-5 0-8 0,5-4 11 0,4-4-11 16,-4 4 0-16,4-8 0 0,-4-4 0 0,4-4-12 15,0 0 12-15,0-8 0 0,0 0 0 0,1-4-9 16,-1 0 9-16,-4-5 11 0,-1 1-3 0,1-4 0 15,-5-4 23-15,0-1 4 0,0 9 1 0,-4-8 0 16,-1-1-2-16,1 1 0 0,-1 4 0 0,1-5 0 16,-5 9-14-16,0-4-4 0,0 4 0 0,0-1 0 15,-5 5-2-15,1 4-1 0,-1 0 0 0,-4 0 0 16,-5 4-5-16,5 4 0 0,-9 0-8 0,-5 4 12 16,5 4-27-16,-9 0-5 0,4 4-2 0,0 0 0 15,1 4-34-15,-1 4-6 16,5-4-2-16,-1 5-528 0,6 3-105 0</inkml:trace>
        </inkml:traceGroup>
        <inkml:traceGroup>
          <inkml:annotationXML>
            <emma:emma xmlns:emma="http://www.w3.org/2003/04/emma" version="1.0">
              <emma:interpretation id="{CF4DE5A4-8905-441F-BD77-D7017B448265}" emma:medium="tactile" emma:mode="ink">
                <msink:context xmlns:msink="http://schemas.microsoft.com/ink/2010/main" type="inkWord" rotatedBoundingBox="11735,16923 14566,16858 14602,18409 11771,1847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8668.8472">9824 17707 1036 0,'-9'-4'92'16,"0"-4"-73"-16,-5-4-19 0,5 3 0 15,4 5 331-15,1-4 62 0,4 8 13 0,0 0 2 0,0 0-308 0,13-4-61 16,6-4-13-16,3 0-2 15,6 0-35-15,8 8-6 0,1-8-2 0,8 4 0 16,1-4-130-16,8 4-27 0,-4-4-4 0,0 4-760 16</inkml:trace>
          <inkml:trace contextRef="#ctx0" brushRef="#br0" timeOffset="8512.6326">10024 17395 518 0,'-18'0'46'0,"18"0"-37"0,-14-8-9 0,10 4 0 16,4 4 339-16,0 0 65 0,-9-8 14 0,13-4 2 16,5 0-318-16,0-4-64 0,0-5-13 0,5 9-2 15,9-12-23-15,0 4-15 0,4-5 3 0,5 1 0 16,-5 0-36-16,-4 0-6 0,4-1-2 16,-9 1 0-16,-4 0 19 0,4-1 3 0,-9 5 1 0,-4-4 0 0,0 4 33 15,-5-1 11-15,0-3 0 0,0 4 0 16,-5-4 21-16,0 3 4 0,-4-3 0 0,0 4 1 0,0 0-9 15,-5-1-3-15,1 1 0 0,-1 4 0 0,5 4-13 0,-5-4-4 16,1 3 0-16,4 9 0 0,-1 0-8 16,6 0 0-16,-5 4 0 0,4 0-11 0,-4 4 11 0,0 4-8 15,0 1 8-15,0 3-8 0,0 4 0 0,0 0 0 16,4 8 0-16,-4-3 0 0,0 11 8 0,0-4 11 16,-5 9-3-16,10 3 0 0,-6 1 15 0,1 3 2 15,0 1 1-15,0 3 0 0,0 1 14 0,4 3 2 16,-4 1 1-16,5 0 0 0,-5-1-7 0,4-3-2 15,5 3 0-15,0-3 0 0,-4 0-22 0,4-1-12 16,4 5 12-16,1-1-12 0,-5 1 0 0,4-4 0 16,-4-1 0-16,0-7 0 15,0 3-21-15,-4-3-5 0,-1-5-1 0,-4 4 0 16,5-7-61-16,-10 3-12 0,0-7-2 0,5-1-1 16,-5-4-39-16,5-4-8 0</inkml:trace>
          <inkml:trace contextRef="#ctx0" brushRef="#br0" timeOffset="8981.2703">10743 17448 345 0,'0'0'31'0,"0"0"-31"15,14-4 0-15,-5-4 0 0,-9 8 136 0,0 0 22 16,14-8 4-16,-14 8 1 0,9-4-67 0,-9 4-12 15,0 0-4-15,9-9 0 0,-9 9 13 0,0 0 3 16,0 0 0-16,0 0 0 0,0 0-32 0,0 0-5 16,0 0-2-16,-4 13 0 0,4 7-5 0,-5-4 0 0,0 12-1 15,1 5 0-15,-5-1-9 0,4 0-2 16,1 5 0-16,-5-1 0 0,-1 5-21 0,1-5-5 0,5 1-1 16,-5-1 0-16,0-4-13 0,-1-3 11 0,-3-1-11 0,8-4 10 15,-8-3-1-15,8-5 0 0,-4-8 0 0,0 0 0 16,9-8 28-16,-9 0 6 0,0-4 1 0,4-4 0 15,-4-4 4-15,4 4 2 0,1-5 0 0,-1-7 0 16,5 0-22-16,0-4-5 0,5-5-1 0,-1 1 0 16,10-8-22-16,0 3 9 0,4-3-9 0,5-1 0 15,4-3-9-15,0 4-9 0,1-1-2 0,8 5 0 32,1 3-116-32,-1-3-24 0,-4 12-5 0,4 0-803 0</inkml:trace>
          <inkml:trace contextRef="#ctx0" brushRef="#br0" timeOffset="9340.5705">11545 17504 1324 0,'-9'9'118'0,"0"-5"-94"16,-5 0-24-16,0 4 0 0,1 4 87 0,-1 0 13 15,0 0 2-15,5 4 1 0,-5-3-54 0,5-1-10 16,0 4-3-16,0-4 0 0,-4 4-24 0,3 0-4 15,6 5-8-15,-5-5 11 0,4 0-11 0,5 0 0 16,0-4-12-16,0 5 12 0,0-5-28 0,0-4 3 16,0-8 0-16,5 8 0 0,-5-8 11 0,0 0 2 15,9 8 1-15,-9-8 0 0,14-4 31 0,-5 0 5 16,4-4 2-16,1 0 0 0,-5-4 0 0,5-1 0 0,-5 1 0 0,0-4 0 16,5 0 18-16,-5 0 4 0,4-1 1 0,-4 1 0 15,1 0-22-15,-1 4-5 0,-5-4-1 16,1 8 0-16,-5-4 6 0,0 3 2 0,0-3 0 0,-5 4 0 15,-8-4-8-15,3 8-2 0,-3-4 0 0,-5 4 0 16,-1 4 4-16,1 0 0 0,-5 4 0 0,-4 0 0 16,4 4-24-16,1-4 0 0,-6 4 0 0,10 0 0 15,0 0-15-15,4 5-7 0,-4-5-2 0,9 4-677 16,0 0-136-16</inkml:trace>
          <inkml:trace contextRef="#ctx0" brushRef="#br0" timeOffset="9902.9282">11914 17513 2624 0,'-19'-13'116'0,"10"5"24"0,5 0-112 0,-5 8-28 15,4 0 0-15,5 0 0 0,0 0 12 0,0 0-3 16,0 0-1-16,5 8 0 15,4 4-36-15,4-3-7 0,1 7-1 0,0 0-1 16,-5 4-40-16,4-4-8 0,6 1-2 0,-6-1 0 16,-4 4 23-16,0-4 4 0,1 0 0 0,-6 1 1 0,1-5 47 0,-5 0 12 15,4 0 0-15,-4 0 0 0,0-12 45 0,0 8 11 16,0-8 3-16,0 0 0 0,0 0-3 0,0 0 0 0,0 0 0 0,0 0 0 16,0 0-23-16,0 0-5 0,0 0 0 0,0 0-1 15,0 0-27-15,0 0 0 0,9-12-9 0,0-4 9 16,-4 0-13-16,9 0 4 0,-1-1 1 0,1 1 0 15,4-4 8-15,-4 4 0 0,0 0-9 0,4-1 9 16,0 1 0-16,0 4 15 0,0-4-3 0,1 8 0 16,-1 0-12-16,0 4 0 0,5 0 0 0,-5 4 0 15,0 4-14-15,0 0 4 0,1 4 1 0,-6 4 0 16,1 4 9-16,0 0-10 0,-5 0 10 0,0 1-10 16,-5 3 10-16,1-8 0 0,-5 12 0 0,0-8-8 15,0 1 8-15,0-1 0 0,-5 0 8 0,1 0-8 16,-1-8 16-16,-4 0 0 0,5 1-1 0,4-9 0 15,0 0-6-15,0 0-1 0,0 0 0 0,0 0 0 16,-10 0-8-16,10 0 0 0,-9-5 0 0,5-3 0 16,-1 0 0-16,5-8 8 0,5 0-8 0,-1 0 8 0,5-9-8 0,1 5 0 15,-6 4 0-15,10-4 0 0,-5 8 0 0,0-1 0 16,5 1 0-16,-5 8 0 0,0 0 15 0,-9 4-3 16,9 4 0-16,5 0 0 0,-5 8-12 0,0-3 0 15,0 3 0-15,0 4 0 0,5 0 0 0,-5 4 0 16,0 5 0-16,0-5 0 15,5 4-67-15,-5 4-19 0,4-3-4 0,1 7-966 0</inkml:trace>
        </inkml:traceGroup>
        <inkml:traceGroup>
          <inkml:annotationXML>
            <emma:emma xmlns:emma="http://www.w3.org/2003/04/emma" version="1.0">
              <emma:interpretation id="{2290DE28-3F14-4FCA-87F6-ED4D2534A44D}" emma:medium="tactile" emma:mode="ink">
                <msink:context xmlns:msink="http://schemas.microsoft.com/ink/2010/main" type="inkWord" rotatedBoundingBox="15848,16897 18237,16842 18267,18154 15879,1820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0340.3298">13885 17525 1713 0,'4'-16'76'0,"6"11"16"0,3-3-74 0,1 4-18 16,9-4 0-16,4 0 0 0,5-4 40 0,4 8 4 15,5-4 0-15,5-4 1 0,8 0-11 0,-4 8-2 16,5-9-1-16,-5 5 0 0,0 0-22 0,0-4-9 16,-4 4 8-16,-1 0-8 0,-4 0 0 0,0 0 0 15,-4 0 0-15,-1 0-11 16,-4-1-43-16,-5 5-9 0,1-4-1 0,-6 0-753 0</inkml:trace>
          <inkml:trace contextRef="#ctx0" brushRef="#br0" timeOffset="10605.8905">14390 16885 2426 0,'-9'-8'53'0,"0"4"11"0,-5 0 3 0,5 4 1 0,0 0-54 0,-4 4-14 0,3 0 0 0,6 4 0 16,-1 4 0-16,1 9 8 0,4 3-8 0,0 4 0 15,9 5 0-15,-5 3 0 0,-4 9 0 0,0-1 0 16,5 5 0-16,-5 3 0 0,0 1-8 0,0 0 8 16,-5-1 0-16,1 1 0 0,-5-9 0 0,4 9 0 15,-4-5 9-15,0 1 6 0,0-9 1 0,4 5 0 16,5-5-34-16,-4 1-6 16,-5-5-2-16,4 1 0 0,-4-1-86 0,4-3-16 0,-4-1-4 15,5-4-795-15</inkml:trace>
          <inkml:trace contextRef="#ctx0" brushRef="#br0" timeOffset="11511.927">15196 16711 1843 0,'0'-12'164'0,"0"4"-132"0,-4 0-32 0,4 0 0 16,4 0 29-16,-4 8-1 0,0 0 0 0,0 0 0 16,0 0-15-16,9 8-3 0,5 0-1 0,-5 4 0 15,0 8-9-15,0 5 0 0,0 3 0 0,0 4-11 16,-4 5 11-16,0-1 0 0,-5 5 0 0,0 3 0 16,-10 5 24-16,6 3 6 0,-5 5 2 0,0 0 0 15,-5-1 17-15,-4 1 4 0,4-4 1 0,-4-1 0 16,-5-3-22-16,5-5-5 0,4 9-1 0,-4-9 0 15,4 1-16-15,1-5-10 0,-1-3 12 0,0-5-12 16,5-3 9-16,0 3-9 0,5-4 0 0,-5-12 9 16,4-3-9-16,0 3 0 0,5-8 9 0,0-8-9 15,0 0 20-15,0 0-1 0,0 0 0 0,0 0 0 16,0 0-7-16,5-12 0 0,0 0-1 0,-1-5 0 0,5 1 1 16,5 0 1-16,0-4 0 0,-1-5 0 0,5 1-13 15,1 4 11-15,3-4-11 0,1-1 10 0,-5 1-10 0,5 8 0 16,-5 0 0-16,-4 4 0 0,0 3 0 0,-1 5 0 15,-4-4 0-15,-9 8 0 0,10 0 0 0,-10 0 0 16,9 8-9-16,0 1 9 0,4 3 0 0,-3-4-10 16,-1 12 10-16,0 0-8 0,0 0 8 0,0 1 0 15,-5-1 0-15,6 0-8 0,-1 0 8 0,0-3 0 16,4 3 0-16,-3-8 0 0,-1 4 0 0,-5-8 0 16,5 0 0-16,-4 0 0 0,4 1 0 0,-9-9-12 15,0 0 12-15,9 4-12 0,0-4 12 0,-9 0 0 0,14-9 0 0,-5 1 8 16,0-4 0-16,5 0 0 0,-5-4 0 0,4 0 0 15,1-4 0-15,-5 7 0 0,0 1 0 0,0 0 0 16,1 4 3-16,-1 4 1 0,-5 0 0 16,-4 4 0-16,0 0-4 0,9 0-8 0,0 4 12 15,1 0-4-15,-6 4-8 0,1 8 0 0,-1-4 0 0,5 9 0 16,-4-1 0-16,-1 0 0 0,1-4 0 0,0 5 0 16,-1-1 0-16,5-4 0 0,-4-4 0 0,-1 0 0 15,5-4-18-15,-4 4 4 0,4-12 1 0,0 9 0 16,0-9 13-16,0 0 0 0,5-9 0 0,0 5 0 15,-1-12 0-15,6 8 0 0,-6-8 0 0,10 0 0 16,0-4 23-16,-1-1 7 0,1 1 2 0,-5 0 0 16,10-8-32-16,-5 11 0 0,-1 1 0 0,1 0 0 15,0 4 0-15,4 0-20 0,-4 4 4 0,0-1 0 0,-1 5 16 16,1 0 0-16,0 8 0 0,-5 0 0 0,0 1 0 16,-4 3 0-16,0 0 0 0,-1 4 0 0,1 0 0 15,-9 4 0-15,-1-4 0 0,1 0 0 0,-10 1 8 16,1-1 1-16,-1 0 1 0,-4 4 0 0,0-4-1 15,0-4 0-15,-9 4 0 0,4-3 0 0,-9 3 0 16,0-4 0-16,1 0 0 0,-1 0 0 0,-5 0-9 0,1-4 0 16,-5 4 0-16,5-8 0 15,-5 0-32-15,0 0-4 0,5-4-2 0,0 0 0 16,-5 0-93-16,4-4-18 0,1-4-4 0,4 0-859 0</inkml:trace>
          <inkml:trace contextRef="#ctx0" brushRef="#br0" timeOffset="11590.0341">15911 17181 2354 0,'0'0'52'0,"0"0"10"0,0 0 2 0,0 0 3 0,0 0-54 0,0 0-13 0,9 4 0 0,0 4 0 32,5 4-84-32,-1 4-20 0,1-4-4 0</inkml:trace>
        </inkml:traceGroup>
        <inkml:traceGroup>
          <inkml:annotationXML>
            <emma:emma xmlns:emma="http://www.w3.org/2003/04/emma" version="1.0">
              <emma:interpretation id="{AC041BC7-D511-46C7-8087-F639E3776FF9}" emma:medium="tactile" emma:mode="ink">
                <msink:context xmlns:msink="http://schemas.microsoft.com/ink/2010/main" type="inkWord" rotatedBoundingBox="19548,17212 22234,17150 22262,18347 19575,1840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4261.286">17828 17476 1267 0,'0'0'112'0,"-9"-4"-89"15,-5-4-23-15,5 4 0 0,9 4 37 0,-5-4 3 16,1-4 1-16,-5 4 0 0,-1 0-28 0,10 4-5 16,0 0-8-16,0 0 11 15,-4-4-31-15,4 4-5 0,4-8-2 0,-4 8 0 0,0-8 15 0,0-1 4 16,0 9 0-16,5-8 0 0,4 0 40 0,-9 8 9 16,0 0 2-16,0 0 0 0,9-8 22 0,-9 8 5 15,0 0 1-15,0 0 0 0,0 0-21 0,0 0-4 0,0 0-1 16,0 0 0-16,0 0-31 0,0 0-6 0,0 0-8 0,0 12 11 15,-4 4-11-15,-1 1 10 0,10 7-10 0,-5 0 10 16,0 9 6-16,-5-1 2 0,-4 8 0 0,4-3 0 16,1 3 7-16,-1 5 2 0,-13 3 0 0,14 1 0 15,-1-5-8-15,-4-3-2 0,-5 3 0 0,1-3 0 16,8-5-8-16,-4-3-1 0,4-1-8 0,-4-4 12 16,0-3-4-16,0-5 0 0,5-4-8 0,-1 0 12 15,-9-4 0-15,5-3-1 0,9-9 0 0,0 0 0 16,-4 8 8-16,4-8 1 0,0 0 1 0,0 0 0 15,0 0 3-15,0 0 0 0,-5 0 0 0,5 0 0 16,0 0-9-16,0 0-2 0,-9-4 0 0,9-9 0 16,-5 9-13-16,5-4 9 0,0-8-9 0,0 4 8 0,-4-4-8 15,8-4 0-15,6-5 0 0,-6-3 8 0,1 4-8 16,-1-9 0-16,10 1 9 0,0-9-9 0,-1 1 11 16,5 0-3-16,-4-1 0 0,4-7 0 0,10 11-8 0,-6-7-9 15,1 3 9-15,4 5-13 0,10 3-8 0,-5 5-2 16,-9-4 0-16,-1 11 0 0,1 1 23 0,0 4-11 15,0 4 11-15,-1 4-8 0,-13 0 8 0,10 8-8 16,-1 4 8-16,-4 4-8 0,-10 0 8 0,5 8-8 16,-4-4 8-16,-1 4-8 0,-4 9 8 0,-4-1-8 15,-1 0 8-15,5 0-8 0,-4 1 8 0,-5-5 0 16,-10 8 0-16,1-3 0 0,4 3-13 0,-4 0-1 16,-5 1 0-16,-4-1 0 15,-5 0-41-15,5-3-8 0,0-1-1 0,-1-4-1 16,-8 4-163-16,4-3-32 0,-13 15-6 0,13-16-2 0</inkml:trace>
          <inkml:trace contextRef="#ctx0" brushRef="#br0" timeOffset="14683.5287">18729 17703 2415 0,'-18'-12'107'0,"4"4"22"0,1-1-103 0,-1 1-26 0,9 0 0 0,-4 4 0 0,-4-4 18 16,8 4-2-16,-4-4 0 0,9 8 0 15,-5-4-36-15,5 4-8 0,-4-4-2 0,4 4 0 16,0 0-19-16,-9-4-4 0,-5-4-1 0,5 8 0 16,0 0 3-16,-5 0 1 0,-9 0 0 0,5 0 0 0,-5 0 59 0,5 12 12 15,-9-4 3-15,4 0 0 0,-9 8 25 0,5 0 6 16,9 1 1-16,0 3 0 0,-5 4-29 0,5 0-6 15,4 9-1-15,9-5 0 0,-8 5-20 0,8-5 0 16,1-4 0-16,4 4-8 0,9-7-7 0,0-1-1 16,-5-4 0-16,10-8 0 15,4 0-12-15,-4-4-4 0,-5 0 0 0,5-8 0 0,-1-4 32 0,1 4-9 16,9-12 9-16,-5 4 0 0,-4-4 12 0,4-5 7 16,5 1 1-16,-1 4 1 0,-3-8 4 0,-1 4 1 15,0-1 0-15,0 1 0 0,0 0-11 0,-4 4-3 16,0 4 0-16,-1-1 0 0,-3 5 1 0,-1 4 0 0,-9 4 0 15,0 0 0-15,13 4-13 0,-4 4-16 0,-4 0 3 16,-1-3 1-16,1 15-7 0,0-8-1 0,-1 4 0 0,1 4 0 31,-5 9-179-31,0-9-36 0</inkml:trace>
          <inkml:trace contextRef="#ctx0" brushRef="#br0" timeOffset="14996.4865">18852 17658 1670 0,'0'0'148'0,"0"0"-118"0,0 0-30 0,0 0 0 0,0 0 104 0,0 0 14 16,0 0 3-16,9 8 1 0,5 0-91 0,-1 9-19 16,1-5-3-16,0 8-1 0,-5 0-8 0,0 1 0 15,0 7 0-15,0-4 0 0,0 0 0 0,0 1 0 16,-4-9-10-16,0 0 10 0,-5 0 0 0,4 0 0 15,-4-3 0-15,0-5 0 0,0-8 22 0,0 0 10 16,0 0 3-16,0 0 0 0,0 0 23 0,0 0 5 16,0 0 1-16,0 0 0 0,0 0-21 0,0 0-4 15,0-17-1-15,0 9 0 0,0-8-17 0,0 0-3 16,5 0-1-16,-1-4 0 0,1-1-5 0,4 1 0 16,0 0-1-16,0-4 0 0,0 3-11 0,5 5 0 15,-1-4 0-15,1 0 0 16,9-1-44-16,0 1-13 0,-5 0-3 0,9 8-709 0,1-4-142 0</inkml:trace>
          <inkml:trace contextRef="#ctx0" brushRef="#br0" timeOffset="15261.5621">19553 17504 1152 0,'0'0'102'0,"-4"-8"-82"0,-5-4-20 0,4 4 0 16,0 4 349-16,1-4 66 0,8 0 13 0,1 4 2 16,9 0-338-16,4-4-67 0,9 0-13 0,10-4-4 15,4-1-33-15,4 1-7 0,1-4-2 0,-1 8 0 16,10-4-142-16,-5 4-28 0,-5-4-5 0,5 8-2 16,-9-9 80-16,0 5 16 0,-9 4 3 0,0-4 1 15,-9 4 31-15,0-4 7 0,-5 4 1 0,0-4 0 0,-9 4 54 0,0-4 18 16,-9 8-10-16,0 0-342 15,5-4-68-15</inkml:trace>
          <inkml:trace contextRef="#ctx0" brushRef="#br0" timeOffset="15465.1251">19949 16958 864 0,'-9'0'76'0,"0"0"-60"15,-5 4-16-15,5 0 0 0,-4 4 232 0,-1 4 44 16,5 9 9-16,0-1 2 0,0 8-167 0,0 1-32 0,-1 3-8 15,1 4 0-15,0 1-33 0,0 3-7 0,0 5 0 0,-5 3-1 16,1 1-19-16,-1 0-4 0,5-5-1 0,0 5 0 16,0-5-4-16,0 1-1 0,0-1 0 0,-1 1 0 31,6-1-31-31,-5 1-7 0,0-1 0 0,0 1-669 0,4-1-134 0</inkml:trace>
        </inkml:traceGroup>
        <inkml:traceGroup>
          <inkml:annotationXML>
            <emma:emma xmlns:emma="http://www.w3.org/2003/04/emma" version="1.0">
              <emma:interpretation id="{38C183CB-CD90-4C0B-8B67-55A716230E6D}" emma:medium="tactile" emma:mode="ink">
                <msink:context xmlns:msink="http://schemas.microsoft.com/ink/2010/main" type="inkWord" rotatedBoundingBox="22990,17010 24131,16984 24159,18198 23018,1822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5979.6301">21024 17533 1594 0,'0'0'71'0,"0"0"14"0,0-4-68 0,0 4-17 0,0 0 0 0,0-8 0 16,9 0 65-16,0-1 10 0,5 1 1 0,4 4 1 15,14-4-53-15,4 0-10 0,5-4-2 0,5 4-1 16,-1 0-11-16,1 0 0 0,4 0 0 0,-5 0 0 16,5-1 0-16,-4-3 0 0,-1 4 10 0,1-4-10 15,-5 4 13-15,-5 0-4 0,1 0-1 0,-5 0 0 16,-5 0-24-16,-4 0-4 0,-1 3-2 0,-3 1-825 16</inkml:trace>
          <inkml:trace contextRef="#ctx0" brushRef="#br0" timeOffset="16198.6386">21679 16808 2300 0,'0'0'51'0,"-9"-4"10"0,5-4 3 0,4 8 0 0,0 0-52 0,-9 0-12 15,-1 8 0-15,1 5 0 0,0 3 15 0,5 8 0 16,-5 4 0-16,4 9 0 0,-4-1-15 0,0 9 0 15,0 7-12-15,4-3 12 0,-4 8 0 0,0 3 0 16,0-3 0-16,4 0 0 0,-4-9 0 0,0 5 0 16,0-5 0-16,4-3 0 0,-4-1 0 0,5-3 0 0,-1 7-8 0,1-7 8 31,4-1-136-31,-5-3-23 0,1-1-5 0</inkml:trace>
          <inkml:trace contextRef="#ctx0" brushRef="#br0" timeOffset="16573.2476">21889 17703 1612 0,'0'0'144'16,"0"0"-116"-16,0 0-28 0,0 0 0 16,0 0 149-16,0 0 24 0,0 0 5 0,0 0 1 15,0 0-152-15,0 0-27 0,9 8-12 0,-9 4 0 0,0 0 2 16,0 4 0-16,0-3 0 0,4 7 0 0,1-4-1 0,-5 4 0 15,5 0 0-15,-1 1 0 0,1-1 11 0,-1 0 0 16,1 0 0-16,4-8 0 0,-5 9 0 0,6-9 0 16,-1 0 12-16,0-4-4 0,4 0 4 0,1-4 2 15,-5 0 0-15,5-4 0 0,-1-4 10 0,6 0 1 16,-6-8 1-16,1 4 0 0,4-12 19 0,-4 8 4 16,0-9 1-16,-5 5 0 0,4-4-24 0,-4 0-5 15,-4-1-1-15,0-3 0 0,-1 4 4 0,-4-4 0 16,-4-1 0-16,-1 1 0 0,0 0-10 0,1 4-2 15,-5-1 0-15,0 5 0 0,0 0-3 0,4 0-1 16,-4 12 0-16,4-4 0 0,-4 4-26 0,-4 4-6 0,3 4 0 16,-3 0-1-1,-5 4-118-15,-1 0-23 0,1 4-5 0,-5 8-1 0</inkml:trace>
        </inkml:traceGroup>
        <inkml:traceGroup>
          <inkml:annotationXML>
            <emma:emma xmlns:emma="http://www.w3.org/2003/04/emma" version="1.0">
              <emma:interpretation id="{6E2D5653-A582-4834-A51D-67D99E59A7AA}" emma:medium="tactile" emma:mode="ink">
                <msink:context xmlns:msink="http://schemas.microsoft.com/ink/2010/main" type="inkWord" rotatedBoundingBox="25178,16857 26986,16815 27020,18271 25212,1831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6901.7708">23214 17456 1785 0,'0'0'159'0,"0"-8"-127"0,4-4-32 0,1 4 0 0,-1 0 93 0,1 3 13 15,9-3 2-15,-1 4 1 0,5 0-60 0,5 0-12 16,0 4-2-16,9-4-1 0,0 0-21 0,4 0-4 16,-4 4-1-16,0 0 0 0,4-4-8 0,-4 4 0 15,5-4-12-15,-6 4 12 0,1 0-18 0,0-4 4 16,-5-4 1-16,1 4 0 15,-5 0-23-15,-1 4-4 0,1-4 0 0,-5-4-1 16,-4 4-128-16,0 0-26 0</inkml:trace>
          <inkml:trace contextRef="#ctx0" brushRef="#br0" timeOffset="17182.4872">23705 16837 979 0,'-9'-16'43'0,"5"12"9"0,4-9-41 0,0 5-11 0,-5-4 0 0,5 4 0 16,0-4 256-16,0 4 48 0,5 0 11 0,-1 0 1 15,-4 8-244-15,0 0-50 0,0 0-10 0,0 0-1 16,0 0-28-16,0 0-6 0,0 0-1 0,5 16 0 16,-5 0 13-16,0 8 3 0,-5 9 0 0,-4 7 0 15,0 5 31-15,-5 7 6 0,-4 9 2 0,0 8 0 16,-5 4 21-16,0 3 4 0,1-7 0 0,-1 4 1 15,-4 0-10-15,4 0-3 0,0-4 0 0,5-1 0 0,-5-3-32 16,0 0-12-16,10-8 9 0,-6-1-9 16,-3-3-37-16,3-5-13 0,1-11-2 0,5-5-666 15,-6-3-133-15</inkml:trace>
          <inkml:trace contextRef="#ctx0" brushRef="#br0" timeOffset="17776.0945">24325 16687 2138 0,'4'-20'95'0,"-4"20"19"0,9-12-91 0,-4 4-23 0,4-1 0 0,0 5 0 16,0 0 24-16,5 8 0 0,-5 0 0 0,5 9 0 15,-5-1-24-15,0 8-8 0,0 4 0 0,-5 5 0 16,1 7-13-16,-1 4-3 0,-8 5 0 0,-1 12 0 15,-4-1 24-15,0 9 0 0,0-4-9 0,-5 8 9 16,1-5 32-16,-1 1 11 0,0-8 1 0,1-5 1 16,-1 1 4-16,0-9 1 0,1 1 0 0,-1-5 0 15,5 1-32-15,-5-5-6 0,1-11-2 0,-1-1 0 16,5 0-1-16,0-8 0 0,0-3 0 0,0-5 0 16,4-4-9-16,5-4 10 0,0 0-10 0,-4-4 10 15,-1-9 4-15,0 1 1 0,5 0 0 0,0-8 0 0,5 0-15 16,4-1 0-16,0 1-12 0,5 0 12 15,-1 0-13-15,1 8 4 0,0 4 1 0,4-1 0 0,-4 9 8 16,4 0-8-16,0 9 8 0,0-1-8 0,5 4 8 0,-5 8 0 16,5 8 0-16,0 1-8 0,-5-1 8 0,9 0 0 15,-4 1 0-15,4-1 0 0,1-4 0 0,-1-4 0 16,5-3 0-16,0-5 0 0,-5-4 0 0,0 0-10 16,1 0 10-16,-1-8 0 0,0 0 0 0,-4 0 0 15,4-12 0-15,-4 0 0 0,0-4 13 0,0-5 0 16,-5 5 0-16,5-8 0 0,-10 0-3 0,1-5-1 15,0 1 0-15,-5-4 0 0,0-1-9 0,0-7 8 16,-4 7-8-16,-1-3 8 0,-4 0-8 0,0-1 0 16,0 5 0-16,0-1 0 0,0 5 0 0,0 8 0 15,-4 4 0-15,-1 3 0 0,5 13 0 0,-5-4 0 16,-8 4 0-16,-1 9 0 0,1 7 8 0,-1 0-8 0,-4 8 12 0,-1 0-4 16,1 9-8-16,5-5 0 0,-6 5 0 15,6-1-11-15,-1 0 11 0,0 1-13 0,10-5 5 0,-10 8 8 31,14-11-53-31,0 3-3 0,0-4-1 0,14-7 0 16,-1 3-131-16,6 0-27 0,3-8-5 0,6-4 0 0</inkml:trace>
        </inkml:traceGroup>
        <inkml:traceGroup>
          <inkml:annotationXML>
            <emma:emma xmlns:emma="http://www.w3.org/2003/04/emma" version="1.0">
              <emma:interpretation id="{4ED47B28-5C42-4828-BB04-CC3ADAB7370F}" emma:medium="tactile" emma:mode="ink">
                <msink:context xmlns:msink="http://schemas.microsoft.com/ink/2010/main" type="inkWord" rotatedBoundingBox="28066,16298 31171,16227 31208,17820 28103,1789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8135.837">26410 17144 288 0,'0'0'25'0,"-5"-8"-25"0,1-4 0 0,-1 4 0 0,-4 0 468 0,9 8 88 16,0-4 17-16,-9 8 4 0,0 4-429 0,-5 0-85 15,0 8-18-15,1 5-3 16,-5 3-67-16,-1 4-14 0,-8 4-2 0,9 9-1 0,-5-5 15 0,0 5 3 16,5-5 1-16,-9 1 0 0,18-9 15 0,0 8 8 15,-1-11-10-15,6-5 10 0,-1 0 0 0,5 0 8 16,5-3 1-16,-1-5 0 0,-4-12 2 0,10 8 0 15,3-4 0-15,5 0 0 0,-4-4 1 0,4-4 1 16,1 0 0-16,3-4 0 0,-3-4 9 0,-1-5 2 16,0 5 0-16,-4-8 0 0,8 0 1 0,-13-4 1 15,14-1 0-15,-9-3 0 0,-5 0-10 0,5-1-3 16,-5-3 0-16,0 4 0 0,-9 3 14 0,0-3 2 0,9 8 1 16,-9-1 0-16,-9 9-18 0,9 0-3 0,0-4-1 15,-9 12 0-15,0 0-8 0,-5 8-11 0,-4 4 3 16,4 0 0-1,-9 0-79-15,1 8-15 0,-10 5-3 0,4-1-637 0,-3 4-127 0</inkml:trace>
          <inkml:trace contextRef="#ctx0" brushRef="#br0" timeOffset="18401.5994">26774 16910 2534 0,'0'-9'225'0,"9"1"-180"16,0 0-36-16,0 0-9 0,10 4 43 0,8-4 6 15,-4 4 2-15,8 0 0 0,6 0-41 0,-1 4-10 16,5 0 0-16,0 0 0 16,0-4-68-16,-4 0-15 0,8 4-3 0,-4-8-1 15,0 0 4-15,-4 0 1 0,-1-1 0 0,0-3 0 0,-4 4 62 0,-9-4 12 16,9 4 8-16,0-4-10 0,-9 4 10 0,-5-4 11 15,-5-1-3-15,6 5-632 16,-6-4-128-16</inkml:trace>
          <inkml:trace contextRef="#ctx0" brushRef="#br0" timeOffset="18635.2616">27625 16218 1094 0,'0'0'97'0,"0"-13"-77"0,0 5-20 0,0 0 0 15,0 8 276-15,0 0 51 0,0 0 10 0,0 0 3 16,-4 16-260-16,-5 5-51 0,0 11-10 0,-5 9-3 16,-4 7-16-16,-5 9 0 0,-4 3-8 0,-1 13 8 15,-8-4 0-15,4 8 0 0,-13 0-8 0,13 0 8 16,-14 0 0-16,14-5 10 0,0 5-2 0,0-4 0 16,1 0 4-16,-1-4 0 0,4-8 0 0,-3-1 0 15,3-3-12-15,1-9-17 0,0-3 4 0,-1-9 1 31,-4 1-122-31,5-9-24 0,-5-4-5 0</inkml:trace>
          <inkml:trace contextRef="#ctx0" brushRef="#br0" timeOffset="19494.4373">28094 16088 2246 0,'0'-12'200'0,"9"4"-160"16,-4 4-32-16,4-4-8 0,-4 4 39 0,8 4 6 15,-4 4 2-15,0 4 0 0,5 4-38 0,0 0-9 16,-10 8 0-16,10 1 0 0,-5-1-11 0,0 8-4 16,-9 0-1-16,0 13 0 0,-4-5 4 0,-1 5 0 15,-4 7 0-15,-5 1 0 0,1 8 22 0,-6 3 5 0,1-3 1 16,-9 4 0-16,4-1 18 0,0-3 4 0,-8 4 1 0,8-5 0 15,-5 1-15-15,1 4-2 0,-5-5-1 16,14 1 0-16,-9 0-13 0,9-1-8 0,-5-7 8 0,0-5-8 16,5-3 0-16,4-5 0 0,-4-7 0 0,4-5 0 15,1-4 0-15,-1-4 0 0,9-4-11 0,1-3 11 16,-5-5-9-16,9-4 9 0,0 0-8 0,0 0 8 16,0 0 0-16,0 0 0 0,0 0 0 0,0 0 0 15,0 0 0-15,0 0 0 0,0 0 0 0,13-8 0 16,-8-1 0-16,9 1-10 0,-5 0 10 0,4 4 0 15,-4-4 0-15,5 0 0 0,-5 0 0 0,0-4 0 16,5 8 0-16,-5-4 0 0,5 0 0 0,-5-1 0 16,5 1 0-16,-1 0-8 0,5 0 8 0,-4 0 0 15,4 0-8-15,-4 0 8 0,13 0-12 0,-4 4 12 0,4-8-12 16,5 8 12-16,0-5-12 0,0 1 12 0,4 0-16 16,-4 4 3-16,-9-4 1 0,9 0 0 0,0 0 2 0,4-4 1 15,-9 4 0-15,1-4 0 0,4-5 17 0,-5 5 4 16,-9-8 1-16,14 4 0 0,-9 0-13 0,0-1 0 15,-5-3 8-15,5 4-8 0,-10 0 0 0,5-4 0 16,1-1 0-16,-15 5 0 0,10-4 0 0,-5 0 0 16,-4 4 0-16,-1-5 0 0,1 1 8 0,-5 4-8 15,0 4 11-15,-5 0-11 0,-4-5 14 0,0 9-4 16,-5 4-1-16,10 0 0 0,-10 0-9 0,0 8 0 16,-4 4 0-16,0 0 0 0,-9 5 0 0,8 3-11 15,-8 0 11-15,9 8-8 0,-9 0 8 0,4 1 0 0,0 3 0 16,0-4-8-16,5 9 8 0,4-5 0 0,1 0 0 15,4 1 0-15,0-5 0 0,-1 4 0 0,10-3 0 0,0-1 0 16,10-4 0-16,-1 0 9 0,-5-3-9 0,5-1 0 16,9 0 10-16,-4-4-10 0,9-4 8 0,0-4-8 15,-1 0 12-15,1 0-4 0,9-8 0 0,0 0 0 16,0-4 3-16,0-4 0 0,-5 0 0 0,19-4 0 16,-5-1 5-16,-1-3 2 0,6 0 0 0,0 0 0 15,-5 0-1-15,-5-5 0 0,9 5 0 0,-13 4 0 16,0 0-8-16,0-1-1 0,-9 5-8 0,-5 4 12 15,-4 0 9-15,-1 8 2 0,-4-4 0 0,1 8 0 16,-10-4 4-16,4 8 1 0,10 0 0 0,-14 9 0 16,13-5-28-16,-8 8 0 0,4-4-14 0,-4 8 5 15,-5-3 9-15,9-1 11 0,-5 0-3 0,-4 0 0 0,5 9-8 16,-5-9 0-16,9 0 0 0,-4-4 0 0,-5 0-23 0,9 1 3 16,-5-1 1-16,-4 0 0 15,0 0-143-15,0-4-29 0,9 5-5 0,0-5-881 16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1:14.0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1AAEEEF-E05F-439C-976E-DF2909F157AF}" emma:medium="tactile" emma:mode="ink">
          <msink:context xmlns:msink="http://schemas.microsoft.com/ink/2010/main" type="writingRegion" rotatedBoundingBox="1536,892 32059,-1391 33403,16573 2880,18857"/>
        </emma:interpretation>
      </emma:emma>
    </inkml:annotationXML>
    <inkml:traceGroup>
      <inkml:annotationXML>
        <emma:emma xmlns:emma="http://www.w3.org/2003/04/emma" version="1.0">
          <emma:interpretation id="{DC5461CE-6D4A-4CAB-A9AF-3AEF2EFEE9CD}" emma:medium="tactile" emma:mode="ink">
            <msink:context xmlns:msink="http://schemas.microsoft.com/ink/2010/main" type="paragraph" rotatedBoundingBox="1536,892 28066,-1092 28666,6921 2136,89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C66120-250E-40E3-8802-9DA506CF72D4}" emma:medium="tactile" emma:mode="ink">
              <msink:context xmlns:msink="http://schemas.microsoft.com/ink/2010/main" type="line" rotatedBoundingBox="2196,431 25866,-6 25904,2008 2233,2447"/>
            </emma:interpretation>
          </emma:emma>
        </inkml:annotationXML>
        <inkml:traceGroup>
          <inkml:annotationXML>
            <emma:emma xmlns:emma="http://www.w3.org/2003/04/emma" version="1.0">
              <emma:interpretation id="{CB83469C-5335-4833-B63B-D72AA2F11740}" emma:medium="tactile" emma:mode="ink">
                <msink:context xmlns:msink="http://schemas.microsoft.com/ink/2010/main" type="inkWord" rotatedBoundingBox="2202,774 3992,741 4023,2414 2233,244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207 28 2026 0,'0'0'44'0,"5"-8"10"0,4 0 2 0,-5 4 1 0,1-4-45 0,-5 8-12 16,0 0 0-16,0 0 0 0,0 0 63 0,0 0 10 16,-5 12 3-16,-4 4 0 0,0 13-46 0,-4 3-9 15,-6 8-1-15,1 5-1 0,-9 8 17 0,4-1 3 16,0 9 1-16,1-4 0 0,3-1-19 0,6-3-3 15,-1-9-1-15,5 1 0 0,4-5-17 0,5-7 10 16,0-1-10-16,5-8 8 0,4-8-8 0,0-3 0 16,5-5 9-16,9-4-9 0,-1-4 0 0,6-12 0 15,8-5 0-15,5-7 0 0,-5-4 0 0,5-5 0 16,0-3 0-16,-4 0 0 0,-5-9 28 0,0 5 5 16,-5-1 1-16,-4-3 0 0,-5-5-34 0,-5 5 0 15,1 3-15-15,0 9 5 0,-14-5 10 0,0 5 16 0,0 4-4 0,-9 3-1 16,0 1-1-16,-5 4 0 0,-4 4 0 15,-1-1 0-15,-8 9-10 0,4 0 0 0,-8 4 0 0,-6 4 0 32,1 4-79-32,-1 0-17 0,-4 8-4 0,5 1-1027 0</inkml:trace>
          <inkml:trace contextRef="#ctx0" brushRef="#br0" timeOffset="-671.8813">-1272-546 518 0,'0'0'23'0,"0"0"5"0,-10-4-28 0,6-1 0 0,4 5 0 0,0 0 0 15,0 0 212-15,0 0 38 0,0 0 7 0,0 0 2 16,0 0-163-16,4 0-32 0,10 0-6 16,-5 5-2-16,5-1-4 0,0 0 0 0,8-4-1 0,1 0 0 15,4 0 1-15,1 0 0 0,-1-4 0 0,5 0 0 16,4-5-8-16,5 5-2 0,5-4 0 0,-1 0 0 15,10 0-6-15,0-4 0 0,8 0-1 0,6 0 0 16,3 0-16-16,-3-1-3 0,4 5-1 0,-10 0 0 16,1 0-15-16,-5-4 0 0,-4 8 0 0,-10 0 0 15,1 0 0-15,-5 0 0 0,-9 4 0 0,0 0 0 16,-5 0 0-16,-4 0 0 0,-10 0 0 0,1 4 0 16,-5 0-36-16,-9-4-12 0,0 0-4 0,0 0 0 15,0 8-168-15,-4 4-35 16,-10 12-6-16,14-24-2 0</inkml:trace>
          <inkml:trace contextRef="#ctx0" brushRef="#br0" timeOffset="-375.0811">-448-470 1324 0,'13'-16'118'0,"-13"16"-94"16,0-12-24-16,5 4 0 0,-1 0 32 0,-4 8 3 16,0 0 0-16,0 0 0 0,0 0 71 0,0 0 14 0,0 0 4 15,0 0 0-15,-9 8-48 0,0 8-10 0,-5 9-2 0,-4 11 0 16,-4 12-2-16,-1 9-1 16,-9 12 0-16,5 4 0 0,-5 0-10 0,-5 8-3 15,5 4 0-15,-4 4 0 0,4-4-28 0,0-4-5 0,0-1-2 16,5-3 0-16,4-4-5 0,1-8-8 0,-1-4 11 15,0-5-11-15,0 1 0 0,5-4-14 0,0-13 1 16,4 1 0 0,0-9-156-16,10-8-31 0,4-4-7 0</inkml:trace>
        </inkml:traceGroup>
        <inkml:traceGroup>
          <inkml:annotationXML>
            <emma:emma xmlns:emma="http://www.w3.org/2003/04/emma" version="1.0">
              <emma:interpretation id="{BCD73C8D-6115-49ED-9062-E394F18BE28F}" emma:medium="tactile" emma:mode="ink">
                <msink:context xmlns:msink="http://schemas.microsoft.com/ink/2010/main" type="inkWord" rotatedBoundingBox="6755,517 11356,432 11387,2141 6787,222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21.3744">4068-223 172 0,'14'-28'8'0,"-10"16"1"0,1 0-9 0,-1 0 0 16,1-5 0-16,-1 5 0 0,1 0 243 0,-5-4 46 16,0 8 10-16,0-4 1 0,-5 0-171 0,1-1-34 15,-1 5-7-15,1 0-2 0,-1 4-22 0,-4-4-5 0,0 0-1 0,4 0 0 16,-4 0-16-16,0 0-3 0,0 4-1 0,-5-4 0 15,5 4-18-15,0-1-3 0,-4 1-1 0,-1 0 0 16,0 4-1-16,1 0-1 0,-6 4 0 16,1 0 0-16,-5 13-3 0,-8-1-1 0,-6 4 0 0,5 8 0 15,0 9-10-15,-4 7 8 0,-10 9-8 16,5 4 8-16,-4 7-8 0,-1 1 8 0,5 4-8 0,5 4 8 16,0 8-8-16,-1 0 0 0,10 0 9 0,4-13-9 15,5 1 14-15,4-8-2 0,5-9 0 0,5-3 0 16,-1-8-4-16,10-9 0 0,-1-4-8 0,5-8 12 15,0 1-12-15,5-13 8 0,0 0-8 0,4-8 0 16,0-8 16-16,9-8-4 0,1-9 0 0,4-7 0 16,4-9 4-16,5-3 1 0,-5-9 0 0,5-7 0 15,0 3-3-15,0-8-1 0,0-4 0 0,0 1 0 16,-4-1-13-16,-1 0 0 0,-4 0 0 0,0 9 0 0,0-1 0 16,-5 4 0-16,0 5 0 0,-4 11 0 0,0 13 0 15,-5 8 0-15,-4 3 0 0,-5 13 0 0,5 4 0 0,-5 8 0 16,-5 5 0-16,1 11 0 0,-5 8 0 15,-5 1 0-15,1 7 0 0,-5 0 0 0,-1 9 12 0,1-4-4 16,5 3-8-16,-5 1 12 0,0-1-12 0,4 1 8 16,0-1-8-16,1-3 0 15,-1 3-73-15,5-7-21 0,0-1-4 0,0-3-854 0</inkml:trace>
          <inkml:trace contextRef="#ctx0" brushRef="#br0" timeOffset="1796.3228">4746-198 979 0,'0'0'87'0,"0"0"-70"0,0 0-17 0,0 0 0 15,0 0 107-15,0 0 17 0,0 0 4 0,0 8 1 16,5 8-50-16,-5 0-11 0,-5 4-1 0,5 5-1 15,-4 7 1-15,-1 0 0 0,-4 5 0 0,5-1 0 16,-1 5-7-16,0-1 0 0,1 1-1 0,4 3 0 16,0 1-15-16,0-5-2 0,4 1-1 0,1-9 0 15,4 0-10-15,-4 1-3 0,4-9 0 0,-5-4 0 0,1-4-11 16,4-3-2-16,-4-1-1 0,4-4 0 0,0-4 3 0,4 0 1 16,-3-8 0-16,-1 0 0 0,4-8 13 0,1-1 2 15,0-3 1-15,4-8 0 0,-4 0 1 0,4-9 0 16,0 1 0-16,-4 0 0 0,4-1-21 0,0-7-4 15,5-1-1-15,-5 1 0 0,0-5-9 0,0 1 0 16,1-1 0-16,-1 1 0 0,9-5-12 0,-4 5-4 16,-5-1 0-16,5 5-1 15,4 3-38-15,-4 1-7 0,4 8-2 0,-4 7 0 16,-5 1-195-16,5 8-39 0,9 12-8 0,-14 12-2 0</inkml:trace>
          <inkml:trace contextRef="#ctx0" brushRef="#br0" timeOffset="2186.8161">5885-158 1857 0,'0'0'40'0,"-5"-4"9"0,5 4 2 0,-14 0 2 0,5 0-42 0,-4 4-11 0,3 0 0 0,-3 8 0 15,-5-4 43-15,4 9 6 0,5 3 2 0,-5 4 0 16,1 4-22-16,-6 1-4 0,6 3-1 0,-1 5 0 16,0-1 12-16,1 0 1 0,4-3 1 0,-1 3 0 15,6 1-7-15,-1-5-2 0,1-4 0 0,4 1 0 16,0-1-12-16,4-8-2 0,1 0-1 0,4-7 0 0,0-5-3 0,5 0-1 16,-1-8 0-16,1-4 0 0,4-4 9 0,5-5 1 15,-5-3 1-15,10 0 0 0,-1-4-9 16,-4-4-3-16,4-5 0 0,-4 1 0 0,-5-4 2 0,5-1 0 15,-10 1 0-15,1-5 0 0,0-3 17 0,-5-1 3 16,-5 5 1-16,1 4 0 0,-5-5-32 0,0 5 0 16,-5 3 0-16,1 5 0 0,-5 0 0 0,0 8 0 15,-5 4 0-15,0 4 0 16,-4 3-29-16,0 5-12 0,-5 9-3 0,0 3 0 16,5 4-169-16,-5 4-35 0,-36 25-6 0,23-5-2 0</inkml:trace>
          <inkml:trace contextRef="#ctx0" brushRef="#br0" timeOffset="2407.5152">6486-243 2012 0,'0'0'44'0,"0"0"10"0,0 0 2 0,9 4 0 0,0 8-45 0,0 0-11 0,-5 9 0 0,-4 3 0 15,0 8 60-15,-4 5 11 0,-5-1 1 0,0 9 1 16,0-5-34-16,-1 5-7 0,-3-1-2 0,4-3 0 16,-5 3-17-16,9-7-3 0,1 3-1 0,-1-8 0 15,5-3-9-15,0-5-12 0,0 0 2 0,0-7-1055 16</inkml:trace>
          <inkml:trace contextRef="#ctx0" brushRef="#br0" timeOffset="2514.881">6713-502 518 0,'5'-32'46'0,"-1"20"-37"16,1-5-9-16,-5 5 0 0,4-4 291 0,1 8 56 16,-5 0 11-16,0 8 2 0,0 0-282 0,0 0-57 15,-5 12-11-15</inkml:trace>
          <inkml:trace contextRef="#ctx0" brushRef="#br0" timeOffset="3092.853">7328-77 961 0,'23'-4'42'0,"-10"4"10"0,1 0-42 0,-5 0-10 0,5-4 0 0,-1-4 0 16,-4 4 136-16,1-4 26 0,-1 0 5 0,-5-5 1 15,5 5-26-15,0-4-5 0,-4 0-1 0,0 0 0 16,-5 0-40-16,0 0-8 0,4-5-1 0,-4 9-1 15,-4 0-30-15,4 0-5 0,-5-4-2 0,0 4 0 16,5 8-25-16,-4 0-6 0,-5-4-1 0,0 4 0 16,-5 4 12-16,-4 0 3 0,-5 8 0 0,0 4 0 15,0 5-32-15,-8 7 0 0,-1 4 0 0,-5 5 0 16,10-5 0-16,-5 13 0 0,5-1 0 0,-5 1 0 16,9-1-14-16,5 1-2 0,-5-1-1 0,10 1 0 15,-1-1 26-15,5-3 6 0,4-5 1 0,1 1 0 0,4-9-27 0,4-8-5 16,5-4 0-16,0-4-1 0,1-4 29 0,8-3 7 15,0-10 1-15,0-3 0 0,0-4-20 0,10-4 0 16,-6-8 0-16,10 0 0 0,0-9 10 0,5-3-2 16,-5-5 0-16,-1-7 0 0,1 3-8 0,0-3 8 15,0-9-8-15,-5 0 8 0,-4-3-8 0,4-9 0 16,1-8 0-16,-1-4 0 0,-4 4 0 0,4 0 0 16,-4 0 0-16,0 0 0 0,-1 5 0 0,6-1 0 15,-1 8 0-15,-4 4 0 0,4 13-10 0,-9 3 10 16,1 9 0-16,-6 11-9 0,5 9 1 0,-8 4 0 15,-6 8 0-15,-4 4 0 0,0 8 8 0,0 12 0 16,-9 9 0-16,0 7 0 0,-5 9-12 0,1 7 4 16,-6 1 0-16,-3 8 0 0,-1 3 21 0,0 1 5 0,0 8 1 0,0 0 0 15,5-4-8-15,0-1-2 0,0 1 0 0,4 0 0 16,1-8-1-16,3-5-8 0,-3 1 12 16,4-8-4-16,4-1-8 0,1-3 0 0,-6-1 0 15,6 1 0-15,-1-5 0 0,1-3 0 0,4-1 0 0,0-4 0 31,0-3-125-31,9-5-24 0,-5-4-5 0</inkml:trace>
        </inkml:traceGroup>
        <inkml:traceGroup>
          <inkml:annotationXML>
            <emma:emma xmlns:emma="http://www.w3.org/2003/04/emma" version="1.0">
              <emma:interpretation id="{1694585C-07C6-406F-9683-B24DD5C1ACC5}" emma:medium="tactile" emma:mode="ink">
                <msink:context xmlns:msink="http://schemas.microsoft.com/ink/2010/main" type="inkWord" rotatedBoundingBox="13166,228 15988,176 16024,2129 13202,218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6264.028">9750-364 774 0,'0'0'34'0,"0"0"7"0,-9 0-33 0,4 0-8 16,-4 0 0-16,0 0 0 0,0 0 55 0,9 0 9 16,-9 0 1-16,9 0 1 0,-9 0-26 0,9 0-6 15,0 0-1-15,0 0 0 0,0 0 8 0,0 0 2 0,0 0 0 0,0 0 0 16,0 0-4-16,0 0-1 0,0 0 0 0,0 0 0 16,0 0-2-16,13 0 0 0,-3-4 0 0,8 0 0 15,4 0 2-15,10-1 0 0,0-3 0 0,9 4 0 16,0-4 0-16,9 0 0 0,5-4 0 0,4-4 0 15,0 4-19-15,0 0-4 0,5-9-1 0,0 9 0 16,0 4-3-16,-5 0-1 0,0 0 0 0,0 0 0 16,-9 4-10-16,0 0-17 0,0 0 4 0,-9 0-825 15</inkml:trace>
          <inkml:trace contextRef="#ctx0" brushRef="#br0" timeOffset="6560.8027">10597-1048 979 0,'-9'-4'87'0,"0"-4"-70"16,-5 4-17-16,5 0 0 0,-5-1 32 0,5 1 2 15,0 4 1-15,0 4 0 0,-5 1 37 0,5 7 8 16,-5 8 2-16,1 12 0 0,-5 5-6 0,-1 11-2 15,1 5 0-15,0 12 0 0,-5 3 4 0,-4 1 1 16,-1 12 0-16,1 8 0 0,0 0-16 0,-5 4-3 0,-4-4-1 0,-1 8 0 16,-4-12-27-16,5 0-4 0,-5 0-2 0,9 0 0 15,9-8-16-15,-4-4-10 0,4-8 12 0,5-8-12 16,-5-5 0-16,5-7 0 0,0-9 0 0,4 1 0 31,0-9-68-31,10-8-18 0,-1-8-3 0,5 0-832 0</inkml:trace>
          <inkml:trace contextRef="#ctx0" brushRef="#br0" timeOffset="7388.7218">11293-1210 1497 0,'28'-24'66'0,"-15"15"14"0,-4 5-64 0,1 0-16 15,3 0 0-15,-13 4 0 0,0 0 55 0,0 0 7 16,0 0 2-16,0 0 0 0,0 0-30 0,0 8-6 16,0 5 0-16,0 3-1 0,-4 8 10 0,-5 0 3 15,-5 9 0-15,0 11 0 0,1 13-11 0,-1 4-1 16,-4 3-1-16,-5 13 0 0,0-4 9 0,-4 4 3 16,4 4 0-16,-4 8 0 0,-1-4-5 0,1 0-1 15,0-4 0-15,4 0 0 0,-4-12-13 0,4-1-4 16,-4-7 0-16,-1 0 0 0,1-5-8 0,4-3-8 15,-4-4 12-15,0-9-12 0,8-8 25 0,1-3-1 16,0-5-1-16,4-8 0 0,1-4-23 0,4-3 0 16,-1-9 0-16,6 0 0 0,4 0 11 0,0-13-3 0,0 1 0 0,9-8 0 15,0-8-8-15,0-1 0 0,14-3 0 0,0-4 0 16,4-5-16-16,5 1 2 0,-5-1 0 0,5 1 0 16,5 3 6-16,-6 5 8 0,1 4-13 0,-4 7 5 15,3 9 0-15,-3 4 0 0,-5 8 0 0,-1 8 0 16,-3 4 8-16,-6 4-12 0,1 5 12 0,-1 3-12 15,-8-4 12-15,4 5 0 0,0-1 0 0,-4 0 0 16,-1 0 0-16,5-3 0 0,1-9-11 0,-1 4 11 16,0-4 0-16,0-4 0 0,-9-8 0 0,0 0 10 15,0 0-2-15,9 0-8 0,0 0 12 0,5-8-4 16,-1 0-8-16,1 0 0 0,-5-4 0 0,5-4 0 16,4-5-9-16,-4 5-1 0,-1-4 0 0,6-4 0 15,-6-1 10-15,5 5 0 0,1 0 0 0,3 0 0 16,-3-1 0-16,-1 9 0 0,0 0 0 0,0 4 0 0,-4 0 0 15,4 4 0-15,-9 8 0 0,5 4-8 0,-5 0 8 16,0 8 0-16,0 5-9 0,-4-1 9 0,-1 0 0 16,1 0 0-16,-1-4 0 0,-4 5 0 0,5-1 0 0,0 0 0 15,-1-8 0-15,-4 4 0 0,5-3 0 0,-1-5 0 16,-4-8 0-16,9 4 0 0,0-4 9 0,5 0-9 16,0-8 10-16,4 4-10 0,5-5 12 0,4-3-4 15,5 0-8-15,4-4 12 0,5-4-12 0,-4 4 0 16,-1-9 0-16,1 5 0 0,4-8 0 0,-5 3-13 15,0-3 1-15,1 0 0 0,-1 4 12 0,-4-1 0 16,0 5 0-16,-5-4 0 0,1 4 8 0,-6 3 0 16,6 5 1-16,-6 8 0 0,-3 4-9 0,-1 4 0 0,-4 0 9 15,-1 8-9-15,1 1 13 0,-5 3-1 16,-5 4-1-16,1 4 0 0,-5 0 9 0,0 5 1 0,-5-5 1 16,1 0 0-16,-5 1-1 0,0-1 0 0,0-4 0 15,-10 0 0-15,6-3 7 0,-5-1 2 0,-5-4 0 0,-5 4 0 16,1-4-14-16,-5 0-4 0,-4-4 0 15,-5 5 0-15,-5-5-12 0,5 0 0 0,0-4 0 0,0 4 0 32,-4-4-22-32,-5 0-7 0,0 4-2 0,0-8-769 0,0-4-153 0</inkml:trace>
          <inkml:trace contextRef="#ctx0" brushRef="#br0" timeOffset="7498.7461">11771-761 1897 0,'0'0'84'0,"14"-8"17"0,0 0-81 0,-1 0-20 15,1 0 0-15,4 4 0 0,0 0 46 0,-4 4 5 16,4 0 1-16,5 8-646 16,0-4-129-16</inkml:trace>
        </inkml:traceGroup>
        <inkml:traceGroup>
          <inkml:annotationXML>
            <emma:emma xmlns:emma="http://www.w3.org/2003/04/emma" version="1.0">
              <emma:interpretation id="{22529927-2EF1-4FE2-A2B9-092DBF6DD1BE}" emma:medium="tactile" emma:mode="ink">
                <msink:context xmlns:msink="http://schemas.microsoft.com/ink/2010/main" type="inkWord" rotatedBoundingBox="18095,194 22015,121 22045,1731 18125,180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8888.3765">15191-433 961 0,'0'0'20'0,"4"-12"5"0,1 0 1 0,-1-1 2 16,-4 1-28-16,5 0 0 0,-1-4 0 0,1 4 0 15,-1-4 96-15,-4 4 12 0,5-5 4 0,4 5 0 16,-4 0-47-16,-5 0-9 0,4 0-1 0,-4 4-1 0,9-4-16 0,-9 3-3 16,0 1-1-16,-9 4 0 0,5-4-2 0,-1 4 0 15,-9 0 0-15,1 4 0 0,-1 4-16 0,-4 0-3 16,0 0-1-16,-5 4 0 0,-4 0-12 0,-1 5 9 16,-4-1-9-16,-9 4 8 0,0 0 0 0,-4 4 0 15,-1 5 0-15,-4-5 0 0,5 0-8 0,8 0 12 16,1 5-12-16,9-5 12 0,4 0-12 0,5 0 0 15,9-4 0-15,-1 1 8 0,10-5-8 0,5 0 0 16,4 0 0-16,5 4 0 0,4-4 0 0,5 5 0 16,4-1 0-16,5 4 0 0,0 0 0 0,4 5 0 15,1-5-9-15,-1 8 9 0,0-4 0 0,-4 1 0 16,-4 3 0-16,-1 0 0 0,-4-3 25 0,-10 7 9 16,1-8 2-16,-5 1 0 0,0 3-4 0,-9-8-1 0,-4 4 0 15,-1-3 0-15,-8-1 17 0,3 0 4 0,1-4 1 16,-4 0 0-16,-1-3-7 0,0 3-2 15,1-4 0-15,-1 0 0 0,0 0-35 0,1-4-9 0,4 4 0 0,-5 1 0 32,5-9-40-32,-5 4-11 0,1-4-1 0,-1 0-653 0,-4 4-131 0</inkml:trace>
          <inkml:trace contextRef="#ctx0" brushRef="#br0" timeOffset="9138.6815">15823-113 1796 0,'-4'-4'40'0,"4"4"8"0,0 0 1 0,0 0 1 0,0 0-40 0,0 0-10 16,0 0 0-16,0 12 0 0,9 0 53 0,-9 0 9 15,-5 4 2-15,-4 4 0 0,9 5-20 0,-9-1-3 16,0-4-1-16,0 4 0 0,0 1-6 0,0-5-2 15,4 4 0-15,1-4 0 0,-10 5-32 0,9-5 0 16,10 0 0-16,-5-4 0 0,-5 5 0 0,1-5 0 16,8-4-12-16,1 0-997 0</inkml:trace>
          <inkml:trace contextRef="#ctx0" brushRef="#br0" timeOffset="9263.2826">16260-530 1670 0,'0'0'74'0,"0"0"15"0,5-8-71 0,0 0-18 0,-5 8 0 0,0 0-739 16</inkml:trace>
          <inkml:trace contextRef="#ctx0" brushRef="#br0" timeOffset="9451.1707">16661-538 1555 0,'0'0'138'16,"5"-4"-110"-16,13 4-28 0,9-8 0 0,10 3 76 0,-1-3 9 15,5 0 3-15,9 0 0 0,5-4-1 0,-5 0 0 16,-9 4 0-16,9-4 0 0,-5 4-48 0,-4-5-10 16,5 5-1-16,-5-4-1 15,0 0-53-15,0 0-10 0,0 0-3 0,0 0-937 16</inkml:trace>
          <inkml:trace contextRef="#ctx0" brushRef="#br0" timeOffset="9653.8619">17253-1307 1803 0,'-5'12'40'0,"1"0"8"0,-5 0 1 0,4 12 2 0,1 5-41 0,-5 11-10 0,-5 5 0 0,0 7 0 16,1 1 78-16,-6 8 14 15,-8 3 2-15,0 5 1 0,-1-4-26 0,1 4-5 0,0 8 0 0,-14 4-1 16,0 0-31-16,4-1-7 0,15 5-1 16,-6-4 0-16,-8-8-14 0,9 0-10 0,8 0 12 0,1 0-12 31,0-8-190-31,0-1-45 0</inkml:trace>
          <inkml:trace contextRef="#ctx0" brushRef="#br0" timeOffset="9935.0026">17458-263 1666 0,'0'0'36'0,"0"4"8"0,-5 4 2 0,1 4 2 16,-1 4-39-16,1 5-9 0,-1-1 0 0,1 8 0 0,-1 4 37 0,-4-3 6 16,4-1 1-16,1 5 0 0,-1-13-20 0,1 4-3 15,4 0-1-15,0-3 0 0,0-5-12 0,0-4-8 16,9 0 8-16,-5-8-8 0,10 0 44 0,-5-4 5 15,5 0 1-15,4-8 0 0,0 0 15 0,0-4 3 16,1-4 1-16,3-1 0 0,1 1-18 0,-9-4-4 16,-10 0-1-16,10 0 0 0,9-1-22 0,-5-3-4 15,0 0 0-15,0-1-1 0,-4 5-19 0,0-4 0 16,-5 0 0-16,-5 3 0 16,5 5-136-16,1 0-27 0,3-4-5 0,1 8-2 0</inkml:trace>
          <inkml:trace contextRef="#ctx0" brushRef="#br0" timeOffset="10341.7171">18396-162 1728 0,'36'-16'38'15,"-27"12"8"-15,5-4 2 0,-5 0 0 0,0 0-39 0,-4-1-9 0,-5-3 0 0,0 0 0 16,4 4 97-16,-4 0 18 0,0-4 3 0,0 4 1 16,0 0-37-16,5 0-7 0,-14 3-2 0,9 5 0 15,0 0-58-15,0 0-15 0,-14 0 0 0,0 5 0 16,1 3-11-16,-5 8-5 0,-1 0 0 0,-3 12-1 16,-6 1 27-16,-4 3 6 0,5 4 0 0,0 1 1 0,-1-5-27 0,1 1-6 15,0 3 0-15,4-4-1 0,0-7 17 16,5-1 0-16,4 0 0 0,1-4 9 0,4-7-9 0,4-5 0 15,5-8 0-15,0 0 0 0,0 0 0 0,0 0 0 16,14-8 0-16,4-5 0 0,5 1 28 0,4-4 3 16,9-4 1-16,-4-4 0 0,-9-1-41 0,4 1-8 15,1-4-2-15,-1 3 0 16,0 1 67-16,1 0 12 0,-1 0 4 0,0 7 0 0,1 1-52 0,-6 4-12 16,-3 4 0-16,-6 4 0 0,1 0 0 0,-10 4 0 15,-4 0 0-15,5 8 0 0,-5 4 0 0,0 0 0 0,-5 4 0 0,1 1 0 31,-5 3-153-31,4 4-31 0,-4 0-5 0,0 1-2 0</inkml:trace>
        </inkml:traceGroup>
        <inkml:traceGroup>
          <inkml:annotationXML>
            <emma:emma xmlns:emma="http://www.w3.org/2003/04/emma" version="1.0">
              <emma:interpretation id="{BFAD92CF-A600-4A75-9559-E3EB5A4DA70C}" emma:medium="tactile" emma:mode="ink">
                <msink:context xmlns:msink="http://schemas.microsoft.com/ink/2010/main" type="inkWord" rotatedBoundingBox="22462,172 25869,109 25897,1627 22490,1690"/>
              </emma:interpretation>
              <emma:one-of disjunction-type="recognition" id="oneOf4">
                <emma:interpretation id="interp4" emma:lang="" emma:confidence="1">
                  <emma:literal>ion</emma:literal>
                </emma:interpretation>
                <emma:interpretation id="interp5" emma:lang="" emma:confidence="0">
                  <emma:literal>'ion</emma:literal>
                </emma:interpretation>
                <emma:interpretation id="interp6" emma:lang="" emma:confidence="0">
                  <emma:literal>ixn</emma:literal>
                </emma:interpretation>
                <emma:interpretation id="interp7" emma:lang="" emma:confidence="0">
                  <emma:literal>"ion</emma:literal>
                </emma:interpretation>
                <emma:interpretation id="interp8" emma:lang="" emma:confidence="0">
                  <emma:literal>iron</emma:literal>
                </emma:interpretation>
              </emma:one-of>
            </emma:emma>
          </inkml:annotationXML>
          <inkml:trace contextRef="#ctx0" brushRef="#br0" timeOffset="10935.4149">20208-336 1825 0,'-23'28'80'0,"9"-7"18"0,5 3-78 0,0 4-20 0,0 9 0 0,-9-1 0 15,-9-4 33-15,8 1 3 0,15-1 1 0,-1 1 0 16,-4-5 18-16,9-8 3 0,-4 0 1 0,8 1 0 16,-4-9-45-16,0 4-14 0,5-8 8 0,-5-8-652 15,0 0-131-15</inkml:trace>
          <inkml:trace contextRef="#ctx0" brushRef="#br0" timeOffset="11059.7391">20522-704 1922 0,'0'0'42'0,"0"0"9"0,0 0 1 0,0 0 3 0,0 0-44 0,0 12-11 16,0 0 0-16,-9 4-568 15,0 0-115-15</inkml:trace>
          <inkml:trace contextRef="#ctx0" brushRef="#br0" timeOffset="11403.4102">20995-506 1202 0,'-9'20'53'0,"9"-8"11"0,5 9-51 0,-5 3-13 0,4 0 0 0,-4 9 0 16,-4-5 96-16,8-4 17 0,1 5 3 0,-5-5 1 15,-5 0-11-15,10-4-2 0,0-3-1 0,-1-5 0 16,1 0-39-16,-1-4-8 0,-4-8-2 0,18 4 0 16,-4-4 31-16,4 0 7 0,-4-4 0 0,4 0 1 15,14-8-49-15,-9 0-9 0,-5-1-3 0,5-3 0 16,4 0-11-16,0 0-2 0,-4-4-1 0,4-1 0 16,-4 1-9-16,0 0-1 0,0-4-8 0,0-1 12 15,-10 5-4-15,5 0 0 0,14 4-8 0,-18 0 12 16,-19-1 9-16,-4-3 2 0,0 8 0 0,9 0 0 0,9 0-9 0,-13 4-2 15,-15 4 0-15,-8 8 0 0,-5 0-12 16,-13 8-12-16,-28 4 3 0,9 4 0 16,23 4-22-16,0 5-4 0,0-1-1 0,-4 4 0 15,-1 13-140-15,5-5-28 0,-9 1-5 0</inkml:trace>
          <inkml:trace contextRef="#ctx0" brushRef="#br0" timeOffset="11762.7076">21824-550 1958 0,'41'4'87'0,"-27"0"17"0,-1 0-83 15,-4 8-21-15,-4 4 0 0,0 4 0 0,4 0 56 0,-5 5 6 0,5-1 2 0,-4 4 0 16,-1 5 0-16,-4-5 0 0,0 0 0 0,5 1 0 15,-5-9-13-15,5 0-3 0,-5-4 0 0,4 1 0 16,-4-9-24-16,0 4-6 0,0-12-1 0,14 0 0 16,-1 4 8-16,6-4 2 0,-10-4 0 0,0 0 0 15,4 0 8-15,1-8 1 0,4-1 1 0,5-7 0 16,0 0-13-16,4 4-4 0,0-4 0 0,1 3 0 16,-1 1-9-16,0 0-3 0,1 4 0 0,-1 4 0 15,-9 4 22-15,1 4 4 0,-6 0 1 0,1 8 0 0,-5-4-35 16,0 8 0-16,-4 4 0 0,-5 0 0 15,4 1 0-15,1 3-12 0,-10 0 0 0,1 8 0 0,-1 1 12 16,0-1 0-16,-4-4 0 0,0 1-9 16,0-1-33-16,0-4-6 0,0 0-2 0,-5-4-826 15,5-3-166-15</inkml:trace>
          <inkml:trace contextRef="#ctx0" brushRef="#br0" timeOffset="10559.8574">18988-397 1728 0,'13'-4'38'0,"5"0"8"0,10-4 2 0,8 0 0 0,10 0-39 0,-1-4-9 0,-8-8 0 0,8 3 0 16,1 1 91-16,-1 0 16 0,-4 0 3 0,0 4 1 15,9-5-75-15,0 1-16 0,5 4-2 0,-5-8-1 16,-9 8-17-16,0-8 0 0,0 3 0 0,0-3 0 16,-14 0-125-16,1 0-29 0</inkml:trace>
          <inkml:trace contextRef="#ctx0" brushRef="#br0" timeOffset="10747.766">20017-1299 1612 0,'0'0'144'0,"-5"12"-116"16,0 0-28-16,1 8 0 0,8 13 36 0,-8 3 2 16,-5 13 0-16,-5 7 0 0,5 5 54 0,-5 4 10 15,-4 4 2-15,-9 3 1 0,-5 5-19 0,0-4-4 16,-4 8-1-16,4 4 0 0,0 4-19 0,-4-4-4 0,-5-4-1 15,0 0 0-15,-5-8-38 0,10-8-8 0,8-5-2 16,1-3 0 0,0-4-95-16,4-9-19 0,9-3-4 0</inkml:trace>
        </inkml:traceGroup>
      </inkml:traceGroup>
      <inkml:traceGroup>
        <inkml:annotationXML>
          <emma:emma xmlns:emma="http://www.w3.org/2003/04/emma" version="1.0">
            <emma:interpretation id="{B3640345-DF31-428F-B9AF-B7DBB7F6E7DF}" emma:medium="tactile" emma:mode="ink">
              <msink:context xmlns:msink="http://schemas.microsoft.com/ink/2010/main" type="line" rotatedBoundingBox="2061,3781 28284,1819 28442,3939 2220,5902"/>
            </emma:interpretation>
          </emma:emma>
        </inkml:annotationXML>
        <inkml:traceGroup>
          <inkml:annotationXML>
            <emma:emma xmlns:emma="http://www.w3.org/2003/04/emma" version="1.0">
              <emma:interpretation id="{DE36B57E-C5C7-4D0A-8965-14ACE366458D}" emma:medium="tactile" emma:mode="ink">
                <msink:context xmlns:msink="http://schemas.microsoft.com/ink/2010/main" type="inkWord" rotatedBoundingBox="2066,3851 6888,3490 7042,5541 2220,5902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0126.9014">913 3310 748 0,'-14'-8'67'0,"1"4"-54"0,-1-4-13 0,0 0 0 15,-9 4 98-15,1 0 17 0,4 0 3 0,-1 4 1 16,-3-4-25-16,3 4-5 0,1 0-1 0,4 4 0 16,-4 0-44-16,0 4-10 0,4 4-2 0,1 4 0 15,-1 1-14-15,0 3-3 0,1 4-1 0,-1 4 0 16,5 5 4-16,0 3 1 0,4 5 0 0,5 3 0 16,5-7-1-16,-5 3 0 0,9 0 0 0,0-3 0 15,-4-5-18-15,4 1 8 0,4-5-8 0,1-4 0 16,-5-8 17-16,0 1-3 0,5-5-1 0,4-4 0 15,-4-4 9-15,4 0 2 0,-4-8 0 0,8-4 0 16,-3-4 0-16,-1 0 1 0,0-9 0 0,0 1 0 0,-4-4-10 16,4-5-3-16,0 1 0 0,-4 0 0 0,-5-9-4 0,0 1-8 15,0 0 11-15,0-5-11 0,-4 5 9 0,-5-5-9 16,5-3 0-16,-10 3 9 0,0 5-9 0,1-5 0 16,-5 9 9-16,4 4-9 0,-4-1 0 0,5 5 0 15,-6 4 0-15,6 4 0 0,-1 3 0 0,1 9 0 16,-5 0 0-16,0 8 0 0,-5 4-8 0,5 9-7 15,0 3-1-15,-5 0 0 16,-4 8-45-16,4 1-10 0,5 3-1 0,-5-3-493 16,1-1-99-16</inkml:trace>
          <inkml:trace contextRef="#ctx0" brushRef="#br0" timeOffset="30595.544">1395 3322 748 0,'0'0'67'0,"-9"-8"-54"0,5-4-13 0,-5 4 0 16,4 0 132-16,5 0 24 0,-4 0 5 0,-1 0 1 15,5 8-73-15,0 0-14 0,-4-4-3 0,-6 0-1 16,1 4-24-16,0 0-5 0,5 8-1 0,-5 0 0 0,-1 4-16 16,1 4-3-16,0 4-1 0,5 1 0 0,-5 7-21 0,4 0 8 15,0 5-8-15,1 3 0 0,4 1 10 16,0-1-2-16,-5 4-8 0,10 1 12 0,-1-9-3 16,-4 1-1-16,5-9 0 0,0 4 0 0,4-3-8 15,4-5 0-15,-4-8 9 0,5 0-9 0,-5-4 18 0,9-4-1 16,1-4 0-16,-1-4 0 0,0-4 3 0,0-4 1 15,10 0 0-15,-1-8 0 0,-4-1-5 0,4-3-2 16,-9-4 0-16,5-1 0 0,4-3-2 0,-4 0-1 16,-5-1 0-16,-4 1 0 0,4 4-3 0,-4-5 0 15,-14 5 0-15,0-1 0 0,-5 5 0 0,5 0-8 16,-9 4 12-16,0-1-4 0,-9 5-8 0,0 4 0 16,-1 8 0-16,6-4 8 0,-6 4-8 0,1 4-17 15,0 4 4-15,0 4 1 16,0 4-35-16,4 0-6 0,0 1-2 0,5-1 0 15,0 8-89-15,5-8-19 0,-1 4-3 0</inkml:trace>
          <inkml:trace contextRef="#ctx0" brushRef="#br0" timeOffset="31329.7437">2174 3347 633 0,'-14'-4'56'0,"14"4"-44"15,-4-4-12-15,-1-4 0 0,-4-5 165 0,-5 5 31 16,10 0 7-16,4 0 1 0,-5 0-87 0,1 0-17 16,-1-4-3-16,5 4-1 0,5-4-56 0,-5 3-12 15,-5 1-3-15,5 0 0 0,0 8-5 0,5-12 0 16,-5 12-1-16,0-8 0 0,0 0 1 0,0 8 0 15,0 0 0-15,0 0 0 0,-9-8-1 0,4 4 0 16,5 4 0-16,0 0 0 0,0 0-9 0,-4 0-2 16,-5 0 0-16,-1 4 0 0,1 0-8 0,5 4 0 0,-10-4 0 0,5 4 0 15,0-4 0-15,0 4 0 0,0 0 0 0,0 5 0 16,4-1 0-16,-9 4 0 0,5-4 0 0,-4 4 0 16,3 0 0-16,-3 1 0 0,4 3 0 0,0 0 0 15,-5-4 0-15,9-4 0 0,1 9 0 0,-1-9 0 16,1 4 0-16,-1-4 0 0,5-4 0 0,0-8 0 15,0 0 0-15,0 0 0 0,5 8 0 0,-5-8 0 16,0 0 0-16,9 0 0 0,-9 0 0 0,9-4 0 16,5 4 0-16,-1-8 0 0,1 0 0 0,4-4 0 15,-4-4 0-15,-1 4 0 0,10-5 0 0,-5 1 0 0,-4 0 0 16,9 0 0-16,0-4-9 0,4 3 9 0,-9 1 0 16,0 0 0-16,-4 4 0 0,0 0 0 0,4 4 0 0,-4 0 9 15,-1 3-1-15,1 10 0 0,-5 3-8 0,5 4 0 16,-5 4 0-16,-5 4 0 0,5 9 20 0,-4 3 4 15,-10 4 2-15,1 9 0 0,-1 3 14 0,-4 1 2 16,-4 8 1-16,-6-1 0 0,-3 5 6 0,3-4 2 16,-13 3 0-16,5 1 0 0,0-12-35 0,4-1-8 15,-9-3 0-15,5-5-8 0,4-7 16 0,0-5-3 16,5-4-1-16,-5 0 0 0,10-7-4 0,-5-9-8 16,4 0 11-16,0-8-11 15,5 0-52-15,0-4-16 0,4-8-4 0,1-5-1 16,4-7-135-16,4-12-26 0</inkml:trace>
          <inkml:trace contextRef="#ctx0" brushRef="#br0" timeOffset="31517.3664">2734 2100 1670 0,'5'-12'74'0,"-5"12"15"0,0 0-71 0,0 0-18 0,0 0 0 0,9 12 0 15,0 4 107-15,0 13 17 0,-5 7 4 0,1 13 1 16,0 11-53-16,-5 1-12 0,-5 8-1 0,-4 4-1 15,4-4-14-15,1 8-4 0,-5-1 0 0,0 1 0 16,-1-4-29-16,-3 4-7 0,-1 0 0 0,10 0-8 16,-6-4 0-16,1-5 0 0,0 1 0 0,5-4 0 15,-5-4-177-15,4 3-36 0</inkml:trace>
          <inkml:trace contextRef="#ctx0" brushRef="#br0" timeOffset="31829.6233">3094 3448 1713 0,'0'0'76'0,"0"0"16"0,18-4-74 0,0 4-18 15,0-4 0-15,1 4 0 0,3-8 70 0,1 4 10 16,0-8 3-16,0-5 0 0,-1 1-26 0,1 0-5 16,0-4 0-16,0-5-1 0,-1 1-23 0,1-4-5 15,-5-5-1-15,-4 1 0 0,4 4-10 0,-9-5-1 16,0 5-1-16,-4-4 0 0,0 3 19 0,-5 5 4 15,-5 0 1-15,0 8 0 0,1-1-1 0,-5 9 0 16,-5 0 0-16,-4 12 0 0,-5 4 1 0,0 0 0 16,1 13 0-16,-1-1 0 0,-9 8-22 0,9 1-4 0,-4 7 0 0,4 4-8 15,0 5 9-15,5-5-9 0,5 5 0 0,3 4 9 16,6-5-9-16,-1 1 0 0,10-1 0 0,-1 1 0 16,6-5 0-16,3-3 0 0,5-5 0 0,1 0-11 31,3-3-79-31,6-1-16 0,-1-8-3 0,5 0-979 0</inkml:trace>
          <inkml:trace contextRef="#ctx0" brushRef="#br0" timeOffset="29173.996">-417 2493 752 0,'0'0'33'0,"0"0"7"0,0 0-32 0,0-8-8 16,0 4 0-16,0-4 0 0,5-5 65 0,-5 5 11 15,0-4 3-15,5 0 0 0,-5 0-23 0,4 0-4 16,-4 4 0-16,5 0-1 0,-5 0 15 0,4-5 3 15,-4 5 1-15,0 8 0 0,0 0-37 0,0 0-7 16,0 0-2-16,0 0 0 0,0 0-8 0,0 0-1 16,-9-8-1-16,9 8 0 0,-9 0-5 0,-5 0-1 15,5 0 0-15,-4 0 0 0,-1 0 12 0,0 4 3 16,-4-4 0-16,4 4 0 0,1 0-4 0,-5-4-1 16,-1 4 0-16,6 0 0 0,-6 0-7 0,-3 1-2 0,-1-5 0 15,-4 8 0-15,4-4-9 0,-4 4 10 16,-1-4-10-16,5 4 10 0,-4 0-10 0,4 0 0 15,1 4 0-15,-1 0 8 0,0 1-8 0,5 3 0 0,-9-4 0 16,4 4 0-16,-5 4 0 0,1 0 0 0,4 1 0 0,-4 3 0 16,0 4 0-16,-1-3 0 0,1-1 0 0,0 0 0 15,4 0 0-15,5 5 0 0,0-5 0 0,-1 4 0 16,-3 1 0-16,8-1 0 0,-4 4 0 0,4 1 0 16,-4-1 0-16,9 5 0 0,0 3 0 0,0 1 0 15,4 3 11-15,0 1 0 0,5-1 0 0,5 1 0 16,0-1 21-16,4 5 5 0,4 3 1 0,-4 1 0 15,5 0-16-15,0-5-3 0,-1 13-1 0,6-5 0 0,3-3 2 16,-3 4 0-16,-1-1 0 0,0 1 0 0,9-8-3 0,-8 3 0 16,3-3 0-16,1-5 0 0,0 1-3 0,4-9-1 15,-4-3 0-15,4-1 0 0,-4-4 6 0,4-3 1 16,-4-5 0-16,9-4 0 0,0-4 0 0,0-4 0 16,-5-4 0-16,9-8 0 0,1 4-5 0,-5-12-1 15,4 0 0-15,1 0 0 0,-1-8-6 0,0-1 0 16,-4 1-8-16,0-4 12 0,0 0-12 0,-5-1 0 15,-4 5 0-15,0-8 0 0,0 3 0 0,-5 1 0 16,-4-4 0-16,-5 4 0 0,-5-1 0 0,1 1 0 16,-5 0 0-16,0-1 9 0,0 1-9 0,-5 4 0 15,-4 0 9-15,-5-1-9 0,5 1 0 0,-4 4 9 16,-6 0-9-16,-3 4 0 0,3 0 8 0,-3-1-8 16,-1 5 0-16,5 0 0 0,-5 4 0 0,5 4 0 15,0-8 0-15,4 8 0 0,-4 0 0 0,4-4 0 0,5 4 0 16,9 0 0-16,0 0 0 0,0 0 0 0,0 0 0 15,0 0 0-15,0 0 0 0,9 4 0 0,5-4 0 16,-1 0 0-16,10 0 0 0,4 0 0 0,1 0 0 0,4-4 0 16,4-4 0-16,5 0 0 0,0-4 0 0,0 4 0 15,0-1 0-15,0 1 0 0,4 0 0 0,1 0-9 16,4 0-86-16,0 0-17 16,0 0-3-16,5 4-881 0</inkml:trace>
        </inkml:traceGroup>
        <inkml:traceGroup>
          <inkml:annotationXML>
            <emma:emma xmlns:emma="http://www.w3.org/2003/04/emma" version="1.0">
              <emma:interpretation id="{79BB3F7A-8F37-4363-836F-43347DA77D97}" emma:medium="tactile" emma:mode="ink">
                <msink:context xmlns:msink="http://schemas.microsoft.com/ink/2010/main" type="inkWord" rotatedBoundingBox="8563,3574 11243,3373 11372,5103 8692,5304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4075.1257">6454 2869 1630 0,'13'-8'36'0,"-13"8"7"0,0 0 1 0,0 0 3 0,0-12-38 0,0 4-9 15,0 8 0-15,5-8 0 0,-5-4 96 0,0 12 18 16,0 0 3-16,-5-8 1 0,1-5-66 0,4 13-12 16,0 0-4-16,0 0 0 0,-9-8-7 0,9 8-1 15,0 0-1-15,0 0 0 0,0 0-27 0,0 0 0 16,0 0-14-16,0 0 5 0,4-8 9 0,1 0 0 15,-5 8 0-15,0 0-8 0,9-4 8 0,-9 4 11 16,0 0-3-16,9-8 0 0,-4 4-8 0,4-4 0 16,-5 0-12-16,-4 8 12 0,0 0 0 0,0 0 0 15,0 0 12-15,0 0-4 0,5-8-8 0,-5 0 0 16,0 8-12-16,0-9 12 0,4 1 0 0,-4 8 0 16,-9-4 0-16,5-4 0 0,4 4 0 0,-5 0 0 0,-4 0 0 15,9 4 0-15,0-8 0 0,0 8 0 0,0 0 0 0,-9 0 0 16,0-4 0-16,4 0 10 0,5 4-10 0,-4 4 10 15,-10 0-10-15,5 4 0 0,0 4 9 0,-5 0-9 16,-4 9 0-16,-5 3 9 0,-4 4-9 0,4 9 0 16,-4 3 10-16,4 1-10 0,-4-1 8 0,-1 5-8 15,1-1 0-15,4 1 0 0,5-5 0 0,4-4 0 16,-4 1 0-16,14-5 0 0,-5-11 0 0,4-1 0 16,5-4 0-16,0 0 0 0,0-16 0 0,0 0 0 15,0 0 16-15,0 0-1 0,14-4-1 0,4-8 0 16,5-4 18-16,4-4 4 0,-4-9 1 0,4-3 0 15,0-5-25-15,1 1-4 0,4-5-8 0,-5 1 11 0,-4 4-2 16,-1 3 0-16,1 5 0 0,-5 0 0 0,1 7 2 16,-6 1 0-16,-4 4 0 0,0 4 0 0,-9 12 1 0,0 0 0 15,10-4 0-15,3 8 0 0,-8 8-12 0,4 0-17 16,-5 8 4-16,1 1 1 0,0-1 1 0,-1 4 1 16,-4 0 0-16,9 5 0 15,-4-5-112-15,-1 4-22 0,5-3-5 0,5-5-1 0</inkml:trace>
          <inkml:trace contextRef="#ctx0" brushRef="#br0" timeOffset="34793.7016">7032 2950 576 0,'0'0'51'0,"0"0"-41"0,4-4-10 0,1-4 0 16,0 0 230-16,4 4 44 0,-9-8 9 0,4 4 1 15,5 0-124-15,-4-1-24 0,-1 1-6 0,1-4-1 16,-5 4-68-16,0 0-13 0,5 0-4 0,-5 8 0 16,-5-8-19-16,5 0-4 0,0 8-1 0,0 0 0 15,0-8-3-15,0 8-1 0,0 0 0 0,0 0 0 16,-9 0-6-16,4 0-2 0,-8 0 0 0,4 0 0 16,-5 8-8-16,0 0 0 0,1-4 9 0,-6 8-9 15,1 0 0-15,4 4 0 0,-4-8 0 0,9 5 0 16,-4-1 0-16,-1 0 0 0,0-4 0 0,5 4 0 15,5-4 0-15,-1 4 0 0,5-12 0 0,-9 8 0 16,9-8 0-16,0 0 0 0,0 0 0 0,0 0 0 0,0 0 0 16,18 0 0-16,-4-4 0 0,9 0 0 0,-5-4 0 15,0 4 0-15,5 0 0 0,-1 0 0 0,6 0 0 0,-5 4 0 16,-5 0 0-16,0 8 0 0,0-4-10 0,0 8 10 16,-4 0-12-16,0 9 12 0,-10-5 0 0,5 8 0 15,0 4 0-15,-4-3 0 0,-10 7 0 0,1 1 0 16,4-1 0-16,-9 4 0 0,0-7 23 0,-5 3 8 15,0-4 1-15,-4 1 1 0,-9-1-20 0,4-8-4 16,-4 5-1-16,-1-5 0 0,1-4-8 0,4 0 10 16,1 0-10-16,3-4 10 0,1 1-10 0,5-5 0 15,-1-4 0-15,5 0 0 0,0 0 0 0,9-4 0 16,0 0-12-16,0 0 12 0,0 0-12 0,13 4 12 16,1-4-12-16,0 0 12 0,8-4-26 0,1 4 2 0,4-8 1 15,1-4 0-15,4-1 23 0,4-3 0 0,-4 0-9 16,4 0 9-16,5-4-12 0,0-5 2 0,0-3 0 15,5-4 0-15,-1-1 30 0,-4-3 5 0,0-5 2 16,5-3 0-16,-10-1-13 0,5-3-2 0,0-5-1 0,-4 5 0 16,-5 3-11-16,4 1 0 0,-4-5 9 0,-5 13-9 15,-4 3 8-15,-5 5-8 0,-4 4 10 0,-10 7-10 16,5 1 28-16,-9 4-1 0,-4 0 0 0,-5 8 0 16,0 4 8-16,-5 4 1 0,0-4 1 0,-8 12 0 15,-1 4-21-15,0 5-4 0,0 3 0 0,1 4-1 16,-6 5-1-16,10 3 0 0,0 4 0 0,0 5 0 15,-1-1-1-15,10-3 0 0,-4 7 0 0,8-7 0 0,5-1-9 16,0-3 12-16,0-5-12 0,5 1 12 0,8-5-12 16,1-4 0-16,4 1 0 0,0-9 0 15,10 0-81-15,4-4-19 0,4-4-3 0,5 0-1 16,4-8-106-16,6-4-22 0</inkml:trace>
          <inkml:trace contextRef="#ctx0" brushRef="#br0" timeOffset="33450.4929">5347 2444 921 0,'0'0'40'0,"0"0"10"0,5-8-40 0,-5 8-10 0,0 0 0 0,0 0 0 15,0 0 81-15,0 0 15 0,0 0 2 0,0 0 1 16,0 0-27-16,0 0-4 0,0 12-2 0,0 13 0 16,0 3-2-16,4 12-1 0,-8 5 0 0,4 8 0 15,0 3-4-15,4 9-1 0,-4 4 0 0,0 12 0 16,0 0-5-16,0 0-1 0,0-5 0 0,-4 1 0 16,4-8-5-16,-5 0-2 0,1-8 0 0,-5 3 0 15,0-7-12-15,4-4-2 0,-4-9-1 0,0 1 0 0,-5-9-4 16,5 1-1-16,0-9 0 0,0-8 0 15,4 0 1-15,-4-8 0 0,9-12 0 0,-4 9 0 0,4-9-2 16,0 0 0-16,-14 0 0 0,9-9 0 0,-4-3-1 0,0-4-1 16,5-4 0-16,-1-4 0 0,1-5-22 0,4-7 0 15,0-5 0-15,0-3 0 0,4-9 0 0,1-3 0 16,-1-9 0-16,1-4 8 0,4-8-27 0,0 0-5 16,0-4 0-16,5-4-1 0,4 4 5 0,0 5 0 15,9-5 1-15,-4 4 0 0,9 8 6 0,0-4 1 16,9-4 0-16,0 8 0 0,4 1-6 0,6 7-1 15,-1 4 0-15,4 5 0 0,1 11 19 0,4 1 0 16,-9 7 0-16,-4 13 0 0,-1 4 0 0,-8 8 0 16,-1 4 0-16,-9 8 0 0,-4 4 0 0,-5 8 0 15,-4 4 0-15,-5 13 0 0,-4 3-8 0,-5 9 8 16,-14-5 0-16,0 9 0 0,-13 11-16 0,0-3 3 0,-10 4 1 16,1 3 0-16,-5-3 20 0,0 4 5 0,-5-4 1 0,5-9 0 31,0-3-45-31,5-1-9 0,4-7-1 0,5-9-671 0,4-3-133 0</inkml:trace>
        </inkml:traceGroup>
        <inkml:traceGroup>
          <inkml:annotationXML>
            <emma:emma xmlns:emma="http://www.w3.org/2003/04/emma" version="1.0">
              <emma:interpretation id="{9A848EF4-007C-4FEB-8C45-175945E60BE3}" emma:medium="tactile" emma:mode="ink">
                <msink:context xmlns:msink="http://schemas.microsoft.com/ink/2010/main" type="inkWord" rotatedBoundingBox="13344,2937 16340,2713 16460,4307 13464,4531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6056.7774">11129 2343 979 0,'0'0'87'0,"0"0"-70"0,0 0-17 0,0 0 0 16,0-12 192-16,-9 4 34 0,9 8 7 0,-4 0 2 16,4 0-121-16,-5-4-24 0,-4-4-5 0,9 8-1 15,-4 0-23-15,-6 0-5 0,1-4 0 0,0 0-1 16,0 4-31-16,0 0-7 0,0-4-1 0,0 0 0 15,-5 8-3-15,5-4-1 0,0 0 0 0,-5 0 0 16,1 0 4-16,-1 4 1 0,-4 8 0 0,0 0 0 16,-1 4-7-16,1 0-2 0,-5 5 0 0,1-1 0 15,3 12-8-15,-3-4 0 0,8 5 0 0,-4-5 0 16,4 0 0-16,5 1 0 0,0-5 0 0,4-4 0 16,5 1 0-16,0-5 0 0,0 0 0 0,0-16 0 15,9 8 0-15,-9-8 0 0,0 0 0 0,10 4 0 0,3-8 12 16,1 0 0-16,0-4 0 0,4-4 0 0,-5-4 0 0,6-1 0 15,-6 1 0-15,1-4 0 0,0 0-12 0,-1-1 0 16,1 1 0-16,-5 0 0 0,0 4 28 0,0 4 3 16,0 4 1-16,-4 0 0 0,-5 8-32 0,0 0 0 15,0 0 0-15,0 0 0 0,4 16 0 0,1 0 0 16,-5 0 0-16,0 8 0 16,0-3-36-16,-5 3-12 0,1 0-4 0,4 0-722 15,-5-3-145-15</inkml:trace>
          <inkml:trace contextRef="#ctx0" brushRef="#br0" timeOffset="36384.4966">11284 2299 1382 0,'9'-9'123'0,"5"5"-99"0,0 0-24 0,4-4 0 16,5 4 176-16,-5 4 29 0,5 0 7 0,-1 4 0 15,-3 4-84-15,-1 0-18 0,-5 9-3 0,1 3-1 16,0 0-69-16,-5 4-13 0,0 5-4 0,-4-1 0 15,-1 0 10-15,-4 1 2 0,0-5 0 0,-4 0 0 16,4-3-32-16,-10-1 0 0,6-4 0 0,-5 0 0 16,4-4 12-16,1-8-3 0,4-4-1 0,0 0 0 15,0 0-8-15,-9 0 8 0,9-8-8 0,0-4 8 16,0-4 4-16,0-8 0 0,4-1 0 0,1-7 0 16,8 0-12-16,1-1 0 0,0 5 0 0,4-4 0 15,0 3 0-15,0 5 0 0,5 8 0 0,-9 4 0 16,4 3 8-16,-4 1-8 0,-1 8 12 0,-4 0-4 0,5 8-8 0,-5 9 0 15,0-1 0-15,0 4 0 0,-4 0 0 16,4 1 0-16,0 7-14 0,-4 0 5 16,4 1-103-16,-5 3-20 0,5-8-4 0,-4 5-973 15</inkml:trace>
          <inkml:trace contextRef="#ctx0" brushRef="#br0" timeOffset="37306.1544">12113 2465 982 0,'0'0'44'0,"0"0"8"0,14-5-41 0,-1-3-11 16,5 0 0-16,-4 0 0 0,9-4 106 0,0 0 19 15,4-4 4-15,-4-5 1 0,4-3-21 0,-4 0-4 16,4 0-1-16,-4-5 0 0,-5-3-32 0,5 4-8 16,4-9 0-16,-9 1-1 0,5-1-10 0,-5-3-1 15,5-1-1-15,0 1 0 0,-5-5-12 0,-4-3-3 16,4-1 0-16,-4 1 0 0,-5-1-20 0,0 1-4 15,-9-1 0-15,4 0-1 0,-8 5-11 0,4-5 12 16,-5 9-12-16,1-1 12 0,-5 9-12 0,-1 0 0 16,6 7 0-16,-5 9 8 0,4 0-8 0,1 4 0 15,-5 4 0-15,4 8 0 0,5 0 0 0,-9 12 0 0,-5 8 0 16,5 8 0-16,0 1 0 0,0 15-9 16,0 5 9-16,0 8 0 0,4 15 8 0,-4-3 9 0,5 8 2 15,-1 0 0-15,-4 4 19 0,4 0 4 16,1 0 1-16,-1 0 0 0,1 0 2 0,-1-8 1 0,1-1 0 0,4-3 0 15,-10-8-5-15,6-4-1 0,-5-9 0 0,4-3 0 16,1-1-25-16,-1 1-6 0,1-9-1 0,-1-8 0 16,0-3-8-16,1-5 0 0,4-4 0 0,-5-8 0 15,5 4 9-15,-4-4 3 0,4-8 1 0,0 0 0 16,-5 0-13-16,1 4 0 0,-5 5 0 0,9-9 0 16,-10 0 0-16,6-4 0 0,4 4 0 0,0 0 0 15,0 0 0-15,0 0 0 0,0 0-8 0,0 0 8 16,0 0 0-16,0 0-12 0,0 0 12 0,0-9-10 15,4-3 10-15,1 0 0 0,4-4-9 0,5 0 9 16,-1-4-11-16,6-5 3 0,3-3 0 0,1 0 0 0,0-1-12 0,4 1-1 16,5-4-1-16,0-1 0 0,4 1 10 0,-8 3 1 15,-1 1 1-15,-4 4 0 0,4 4 10 0,-4 3 0 16,-5 1 0-16,5 4 0 0,-9 4 0 0,-1 0 0 16,1 4 0-16,-14 4 0 0,9-4 0 0,-9 4 0 15,0 0 0-15,0 0 0 0,0 0 0 0,-5 12 0 16,-4 4 0-16,0 0 0 0,-4 5 0 0,3-1 0 15,1 0 0-15,0 0 0 0,-4 1 0 0,3 3 0 16,6-4-9-16,4 4 9 0,-5-7 22 0,10-1 9 16,-1 0 1-16,1-4 1 0,4 0-33 0,5 0 0 15,-5-4 0-15,5-4 0 0,4 5 8 0,-5-5-8 16,10-4 0-16,-5 0 0 16,5 0-70-16,0 0-21 0,0 0-4 0,-1 0-721 0,-3 0-144 15</inkml:trace>
          <inkml:trace contextRef="#ctx0" brushRef="#br0" timeOffset="35665.9296">9946 2384 864 0,'0'0'38'0,"4"-9"8"0,-4-3-37 0,5 0-9 0,-5 4 0 0,4 0 0 16,1 4 158-16,-5 4 30 0,0 0 5 0,0 0 2 15,0 0-106-15,0 0-21 0,4 12-4 0,1 8 0 16,0 9-42-16,-1 7-8 0,1 1-2 0,4 3 0 16,-5 4 33-16,1 1 7 0,-5 0 0 0,9-1 1 15,-4-8-36-15,-1 5-7 0,-8-13-2 0,4 1 0 16,0-5 14-16,-5-4 2 0,0 4 1 0,1-7 0 16,4-17 20-16,0 0 4 0,0 0 1 0,0 0 0 15,-9 4 4-15,9-4 1 0,-9-8 0 0,0-1 0 16,-1-7-17-16,1 0-3 0,5-4-1 0,4-9 0 15,4 1-6-15,1-4 0 0,4-5-1 0,9-3 0 16,0-1-27-16,5 1 0 0,5-1 8 0,-1 1-8 0,5 4 0 0,-5 3-11 16,5 1 3-16,0-1 0 0,0 5-3 0,-5 0 0 15,0-1 0-15,1 9 0 16,-6 8-93-16,6 0-20 0,-1 4-3 0,-4 4-935 16</inkml:trace>
        </inkml:traceGroup>
        <inkml:traceGroup>
          <inkml:annotationXML>
            <emma:emma xmlns:emma="http://www.w3.org/2003/04/emma" version="1.0">
              <emma:interpretation id="{FB4E2E59-DEAA-4BFA-9BA2-D40807E2DB5F}" emma:medium="tactile" emma:mode="ink">
                <msink:context xmlns:msink="http://schemas.microsoft.com/ink/2010/main" type="inkWord" rotatedBoundingBox="18901,2903 24754,2465 24867,3975 19014,441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9508.7718">18291 1793 1497 0,'0'0'133'0,"0"-12"-106"0,5 3-27 0,-1-3 0 0,-4 12 120 0,14-8 18 16,4 0 4-16,0 4 1 0,5-4-41 0,4 0-8 15,10-4-2-15,4 4 0 0,-5 8-25 0,10-12-6 16,8 3-1-16,1-3 0 0,0 4-39 0,-1 0-8 15,5 0-1-15,5 0-1 0,-5 0-11 0,-9 0 0 16,-4 4 0-16,-5 4 0 16,-5 0-167-16,-4 0-32 0,-9 4-6 0,-5 0-2 0</inkml:trace>
          <inkml:trace contextRef="#ctx0" brushRef="#br0" timeOffset="39696.2325">18742 1202 1796 0,'0'0'40'0,"0"0"8"0,0 0 1 0,0 0 1 0,0 12-40 0,0 4-10 0,4 17 0 0,1-1 0 16,-5 12 76-16,4 5 12 15,-4 8 4-15,5 3 0 0,-10 5 6 0,5 0 2 16,0 0 0-16,-4-1 0 0,-1 1-63 0,1-8-12 0,-1-1-2 0,5-3-1 16,-9 4-22-16,9-9 9 0,-4 13-9 15,4-8 0 1,0-9-109-16,0-3-29 0,-5-1-6 0</inkml:trace>
          <inkml:trace contextRef="#ctx0" brushRef="#br0" timeOffset="38868.2895">15455 2048 1094 0,'4'-25'97'0,"-4"13"-77"16,0-8-20-16,5 4 0 0,4-4 60 0,4 3 8 15,-8-7 1-15,4 4 1 0,5-4 15 0,-1-1 3 16,1 1 1-16,-5 0 0 0,5 8-33 0,4-5-6 16,0 5-2-16,1 0 0 0,-6 0-15 0,10 8-3 15,0 0-1-15,-1 8 0 0,-3 8-21 0,-1 4-8 16,5 12 0-16,-1 8 0 0,6 13 0 0,-10 0 8 16,-4-1-8-16,-1 13 0 0,10 3 16 0,-9-3 0 15,-5-4 0-15,0 3 0 0,0 1 7 0,-4-4 1 16,4-9 1-16,-9 1 0 0,-9-9 2 0,4-4 0 15,5-7 0-15,-9-5 0 0,-5-4 11 0,5-4 2 0,5 0 1 16,-1-4 0-16,-4-8-5 0,0-4-2 0,0 0 0 16,4-4 0-16,1 0-13 0,-5-8-2 0,4 0-1 0,0-8 0 15,1-5-4-15,4-3-1 0,0-5 0 0,4 1 0 16,-4-9-13-16,10-3 8 0,-1-1-8 0,0 1 0 16,0-5 0-16,9-3 0 0,14 3 0 15,-5 0 0-15,1 5-12 0,8-1 12 0,9 5-12 0,1 7 12 16,-5 1 0-16,0 12 0 0,0 3 0 0,9 5 0 15,-4 8-9-15,-1 4 9 0,-8 12-13 0,-1 4 5 16,5 8 8-16,-5 9 0 0,-8 7-9 0,-1 5 9 16,-4-1 0-16,-1 5 0 0,1 3 0 0,-5-3 0 15,-8 3 0-15,3 1 0 0,1-5 0 0,0 1 0 16,-10-1 0-16,1-7 0 0,-1-1 8 0,1-3-8 16,-5-5 8-16,4-4-8 0,-8-4 8 0,4-3-8 0,0-5 15 15,-5-4-3-15,-8-4 0 0,3 0 0 0,1 4 4 0,0-12 1 16,-9 0 0-16,4-8 0 0,1 0-8 0,4-4-1 15,-5-1-8-15,5-3 12 0,-5-4-12 0,10-5 9 16,-1-3-9-16,5 4 8 0,5-9-8 0,4 5 0 16,-5-4 0-16,14-1 0 0,5 1 0 0,0 3 0 15,4-3 0-15,1 4 0 0,13 7 0 0,-9 1 0 16,-5 4 0-16,5 4 0 0,0 3 0 0,-1 9 0 16,-3 8 10-16,-1 0-10 0,0 9 8 0,-4 7-8 15,0 4 0-15,0 0 0 0,-10 5 0 0,6-1 0 16,-6 0 0-16,1 5 0 0,-5-5 0 0,5 4 0 15,-5 5 0-15,-5-5 0 16,5 5-22-16,-4-5-8 0,-1 0-2 0,6 1 0 16,-6-1-125-16,5-8-26 0,5-3-5 0</inkml:trace>
          <inkml:trace contextRef="#ctx0" brushRef="#br0" timeOffset="39290.0657">17777 2177 1209 0,'9'-12'108'0,"0"0"-87"0,0 0-21 0,5 0 0 15,-1-5 141-15,-4 1 24 0,0 0 5 0,-4 4 1 16,0-4-60-16,-1 4-12 0,-4-1-3 0,5 1 0 16,-5-4-24-16,4 4-6 0,-4 0-1 0,0 0 0 0,0 8-27 0,0-4-6 15,0-1 0-15,-4 5-1 0,-1 0-21 16,5-4-10-16,0 4 10 0,0 4-10 0,0 0 8 0,0 0-8 15,0 0 0-15,0 0 9 0,0 0-9 0,-9 4 0 16,0-4 0-16,0 8 0 0,-5 0 0 0,0 9 0 16,-4-1 0-16,0 4 0 0,-5 0 0 0,5 9 0 15,0-1 0-15,-5 0 0 0,5 5 0 0,0-5 0 16,9 0 0-16,-1 1 0 0,1-5 0 0,5 0 0 16,-1-4 8-16,5-3-8 0,-4-5 0 0,8-4 8 15,-4-8-8-15,0 0 0 0,5 8 22 0,4-4-1 16,0-8 0-16,5 0 0 0,-1 0 1 0,1 0 0 15,4-8 0-15,5-5 0 0,0 5-11 0,-1-4-3 16,-3 0 0-16,3 4 0 0,-3 0-8 0,-1 0 8 16,-4 3-8-16,-1 1 8 0,1 4-8 0,-5 4 0 15,-9 0 0-15,14 4-11 0,-14-4-6 0,9 0-2 16,0 8 0-16,-5 1-783 0,-4-9-157 16</inkml:trace>
          <inkml:trace contextRef="#ctx0" brushRef="#br0" timeOffset="39977.9646">19197 1902 2142 0,'9'12'47'0,"-4"4"9"0,4 9 3 0,-5 3 1 0,5 4-48 0,-4 1-12 16,0-1 0-16,-1 4 0 0,-4-3 80 0,5-1 12 15,-5-3 4-15,0-5 0 0,0-4-58 0,4-4-11 16,-4-4-3-16,0-4 0 0,0 5 20 0,0-13 3 16,0 0 1-16,0 0 0 0,0 0-20 0,9-13-3 15,-4-7-1-15,9 0 0 0,-1 0 12 0,1-5 3 16,4-3 0-16,0 0 0 0,5-5-31 0,0 1-8 16,4-4 0-16,5-1 0 0,0 5 0 0,4-1 0 15,1 1 0-15,-1 0 0 0,-9 7 0 0,1 9-12 16,-1 4 12-16,-4 4-12 15,-5 0-166-15,0 4-34 0,-4 4-6 0,-5 4-2 0</inkml:trace>
          <inkml:trace contextRef="#ctx0" brushRef="#br0" timeOffset="40133.6185">19944 1886 1324 0,'0'0'59'0,"0"0"12"0,4 12-57 0,1 4-14 0,4 0 0 0,-5 9 0 16,-4 3 195-16,-4 0 36 0,8 5 7 0,1-1 2 15,4 4-141-15,-4-3-28 0,4-5-6 0,-9 4-1 16,0-3-51-16,0-5-13 0,9 0 0 0,-5-7 0 16,6-5-100-16,-6 0-22 15,5-4-5-15</inkml:trace>
          <inkml:trace contextRef="#ctx0" brushRef="#br0" timeOffset="40258.6196">20308 1667 1728 0,'0'0'38'0,"0"0"8"0,18-4 2 0,-9 4 0 0,-9 0-39 0,9 8-9 16,5 0 0-16,-5 0 0 0</inkml:trace>
          <inkml:trace contextRef="#ctx0" brushRef="#br0" timeOffset="40649.1251">21314 1692 1566 0,'-23'16'69'0,"14"-8"15"15,-4 8-68-15,-6 4-16 0,-8 9 0 0,0 3 0 16,-5 4 127-16,-5 5 21 0,-4-1 5 0,-4 9 1 15,-5 3-57-15,0 1-11 0,4 4-2 0,1-1-1 0,-5-3-35 0,4 4-6 16,-9-1-2-16,19-19 0 16,0-1-30-16,4 1-10 0,0-5 0 0,5 0 0 15,4-7-143-15,0 3-35 0</inkml:trace>
          <inkml:trace contextRef="#ctx0" brushRef="#br0" timeOffset="40477.4369">20558 1777 576 0,'46'4'25'0,"-28"0"6"16,9 0-31-16,1 0 0 0,4 4 0 0,-1 0 0 0,1 0 240 0,0 0 43 15,0 4 8-15,9 4 1 0,-9 1-109 0,-5 3-23 0,-4-4-4 16,0 8 0-16,0-3-40 0,-5 3-7 0,-5 0-1 16,6 0-1-16,-6-3-69 0,-4 3-14 0,0-4-2 0,5 0-1 15,-5 1-21-15,0-9 0 0,0-4 0 0,1 4 0 31,3 0-47-31,1-4-13 0,-5 0-4 0,0-4 0 16,5 0-116-16,-1 0-23 0,-13-4-5 0</inkml:trace>
        </inkml:traceGroup>
        <inkml:traceGroup>
          <inkml:annotationXML>
            <emma:emma xmlns:emma="http://www.w3.org/2003/04/emma" version="1.0">
              <emma:interpretation id="{6B90E6D7-8C48-4D88-B39D-213520BE347F}" emma:medium="tactile" emma:mode="ink">
                <msink:context xmlns:msink="http://schemas.microsoft.com/ink/2010/main" type="inkWord" rotatedBoundingBox="26975,2304 28313,2204 28424,3693 27086,3793"/>
              </emma:interpretation>
              <emma:one-of disjunction-type="recognition" id="oneOf9">
                <emma:interpretation id="interp13" emma:lang="" emma:confidence="1">
                  <emma:literal>is</emma:literal>
                </emma:interpretation>
                <emma:interpretation id="interp14" emma:lang="" emma:confidence="0">
                  <emma:literal>'is</emma:literal>
                </emma:interpretation>
                <emma:interpretation id="interp15" emma:lang="" emma:confidence="0">
                  <emma:literal>"is</emma:literal>
                </emma:interpretation>
                <emma:interpretation id="interp16" emma:lang="" emma:confidence="0">
                  <emma:literal>'us</emma:literal>
                </emma:interpretation>
                <emma:interpretation id="interp17" emma:lang="" emma:confidence="0">
                  <emma:literal>'y</emma:literal>
                </emma:interpretation>
              </emma:one-of>
            </emma:emma>
          </inkml:annotationXML>
          <inkml:trace contextRef="#ctx0" brushRef="#br0" timeOffset="41945.7373">23672 1578 1497 0,'0'0'66'0,"0"0"14"0,5 8-64 0,-5 4-16 0,-5 9 0 0,1 7 0 15,-1 8 106-15,1 9 18 0,-5 4 3 0,0 3 1 16,-5 13-28-16,5-4-6 0,0 3-1 0,4-7 0 15,-4 0-41-15,5-13-8 0,4-3-1 0,0-9-1 16,0 0-8-16,4-7-2 0,1-9 0 0,4-8 0 0,0 0 10 0,0-8 2 16,5-8 0-16,13-4 0 15,9-4-17-15,10-9-3 0,-5-3-1 0,9 0 0 0,5-13-1 16,-1 1 0-16,14-1 0 0,-8-3 0 0,-1-5-22 0,-4-3 0 16,8-5 0-16,19-16 0 0,-4 12 0 0,-6 1-16 15,-3 3 2-15,-6 12 1 0,-3 5 21 0,-15 12 4 16,1 7 0-16,-14 5 1 0,-1 8-25 0,-8 8-4 15,-9 8-2-15,-5 8 0 0,-9 5 29 0,0-1 5 16,0 8 2-16,-9 5 0 0,0 3-18 0,-5 5-16 16,-13-1 4-16,-1 0 0 0,1 1 24 0,0-5 4 15,-5-3 2-15,0-5 0 0,5 0-4 0,-1-3-1 16,1-5 0-16,4-8 0 0,-4 4-25 0,0-4-6 0,-1-4-1 0,1-3 0 16,0 3 35-16,4-8 6 15,-4 0 2-15,4-4 0 16,-4-5-141-16,-10 1-28 0,-4-8-6 0</inkml:trace>
          <inkml:trace contextRef="#ctx0" brushRef="#br0" timeOffset="42086.3258">24324 793 1958 0,'0'0'174'0,"0"0"-139"0,9-4-35 0,-9 4 0 15,4 4 58-15,10 4 5 16,-10 4 1-16,1 0 0 0,0 5-154 0,-10 3-30 0,0 0-7 0,1 4-1 15</inkml:trace>
        </inkml:traceGroup>
      </inkml:traceGroup>
      <inkml:traceGroup>
        <inkml:annotationXML>
          <emma:emma xmlns:emma="http://www.w3.org/2003/04/emma" version="1.0">
            <emma:interpretation id="{797C4DA0-A7F4-4829-9101-6BF0E8DCE710}" emma:medium="tactile" emma:mode="ink">
              <msink:context xmlns:msink="http://schemas.microsoft.com/ink/2010/main" type="line" rotatedBoundingBox="1936,6403 12913,5469 13128,7999 2151,8933"/>
            </emma:interpretation>
          </emma:emma>
        </inkml:annotationXML>
        <inkml:traceGroup>
          <inkml:annotationXML>
            <emma:emma xmlns:emma="http://www.w3.org/2003/04/emma" version="1.0">
              <emma:interpretation id="{35564BBF-BDE2-4988-91F7-C33C7DDECDD4}" emma:medium="tactile" emma:mode="ink">
                <msink:context xmlns:msink="http://schemas.microsoft.com/ink/2010/main" type="inkWord" rotatedBoundingBox="1936,6403 7767,5907 7982,8437 2151,8933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3164.3709">-1450 6184 1324 0,'0'0'118'0,"0"0"-94"15,0 0-24-15,0 0 0 0,9-8 66 0,5 4 9 16,-1-1 1-16,6 1 1 0,-1-4-3 0,9 0-1 15,5 0 0-15,9 4 0 0,0-8-22 0,4 8-5 16,6-4-1-16,8-4 0 0,-5 0-23 0,6-1-5 16,-1-3-1-16,4 0 0 0,-3-4-8 0,-1 8-8 0,-4-5 9 0,-1 9-9 15,5 0 0-15,-9 4 0 0,0 0 0 0,1 0-10 32,-10 4-41-32,-5 0-8 0,-4-4-1 0,-5 4-806 0</inkml:trace>
          <inkml:trace contextRef="#ctx0" brushRef="#br0" timeOffset="43429.7211">-649 5350 1267 0,'0'0'112'0,"0"0"-89"0,0-8-23 0,0 8 0 0,0-8 74 0,0 8 10 16,0 0 3-16,0 0 0 0,0 0 13 0,0 12 4 15,-4 4 0-15,-1 8 0 0,1 9-48 0,-1 7-10 16,-4 9-2-16,0 7 0 0,0 9 4 0,0 4 0 16,-5 8 0-16,5 8 0 0,0-8-29 0,0 8-6 15,4 8-1-15,1-4 0 0,-1 4-12 0,-4-4 0 16,4 4 8-16,5-4-8 16,0-12-66-16,5-4-16 0,-5 0-3 0,0-9-867 0</inkml:trace>
          <inkml:trace contextRef="#ctx0" brushRef="#br0" timeOffset="43836.0225">371 6455 1267 0,'18'-24'56'0,"-9"15"12"0,1-3-55 0,-1 4-13 0,0-8 0 0,0 4 0 16,-5 0 168-16,5 4 30 0,-9-5 6 0,0 9 2 15,0-4-105-15,0 0-21 0,-4 0-4 0,-1 4 0 16,5 4-37-16,-13-4-7 0,-1 4-2 0,0 4 0 16,-4-4-8-16,0 8-2 0,-5 0 0 0,-4 8 0 15,-5 1-3-15,0 3-1 0,9 4 0 0,1 9 0 16,-6-1-16-16,1 8 0 0,9 5 0 0,0 3 0 16,4-3 0-16,0 4 0 0,1-9 0 0,8 1 0 15,1-5 0-15,8-4 0 0,-4-11-11 0,9-1 11 0,0-8-8 16,0-4 8-16,0 0 0 0,1-8 0 0,3-8 0 0,5-4-8 15,1-4 8-15,-1-9 0 0,5-3 0 0,-1-8 0 16,6-1 0-16,4-7 0 0,-1-9 0 0,-3 5 0 16,-1-5 0-16,0 8-10 0,-4 5 20 0,0 4 4 15,-9 7 1-15,-1 5 0 0,-4 8 13 0,0 0 4 16,-4 7 0-16,-5 9 0 0,0 0-8 0,0 9-2 16,0 7 0-16,-5 4 0 0,1 12-22 0,-1 1 0 15,-4 7 0-15,5 5 0 16,-1-5-39-16,5 1-5 0,0-1-2 0,5 1-1116 0</inkml:trace>
          <inkml:trace contextRef="#ctx0" brushRef="#br0" timeOffset="45085.6009">1045 6483 2098 0,'0'0'46'0,"14"0"10"0,-1 0 1 0,10-8 3 0,0-4-48 0,4 0-12 0,5-8 0 0,4-5 0 16,1-7 51-16,-1-1 8 0,14-3 1 0,-4-4 1 15,-5-9-34-15,0 5-7 0,-9-1-2 0,4 0 0 16,5-7 9-16,-9 3 1 0,-9-3 1 0,-1-5 0 0,1-4 8 16,-5 1 2-16,1-5 0 0,-1 4 0 0,0-4-5 15,-4 1-1-15,-5-5 0 0,0 0 0 0,0-4-33 16,-4 0 0-16,4 9 0 0,-5-1 0 0,-4 4 8 0,5 5-8 15,-5-1 0-15,0 8 0 0,0 5 0 0,0 11 0 16,0 1 0-16,0 4 0 0,0 12 0 0,0-5 0 16,-5 9 0-16,5 4 0 0,0 8 0 0,0 0 0 15,0 0 0-15,-9 12 0 0,5 4 0 0,-1 9 0 16,-4-1 0-16,0 0 0 0,0 5 0 0,-5 3 0 16,5 8 0-16,-9 5 0 0,4 8 0 0,-4 7 0 15,4 5 0-15,1 8 0 0,-6 4 0 0,1 8 0 16,-5 4 8-16,5 8-8 0,0 4 24 0,4 4 0 15,-4 0 1-15,4 9 0 0,1-1 3 0,4-8 0 16,-5 1 0-16,0 3 0 0,-4-16-20 0,9 0-8 16,0-8 0-16,0-4 8 0,0-8-8 0,0-4 8 15,-1-1-8-15,1-7 8 0,0-4-8 0,0-9 0 0,0-7 0 16,0-5 8-16,0-8-8 0,4-3 0 0,-4-13 0 16,0 0 0-16,0-8 0 0,9-4 0 0,-9-4 9 0,4-4-9 15,1-4 0-15,-1-8 0 0,5-5 0 0,5-3 0 16,-1-8 0-16,5-1 0 0,5 1-11 0,4-9 11 15,1-3-11-15,8-5 11 0,9 0-12 0,5-7 12 16,-13 3 0-16,8 4 0 0,9 1 0 0,6-1 0 16,3 9-12-16,-8-1 4 0,-5 9 8 0,0 7-13 15,-5 5 13-15,-4 4 0 0,0 4 0 0,-5 4 0 16,-9 3 0-16,1 1 0 0,-1 4 0 0,-5 0 0 16,-3 8-8-16,-1-4 8 0,-9 0 0 0,0 0-9 0,4 12 9 15,-4 5-8-15,0-1 8 0,-4 8-8 0,-5 4-4 0,-1 5 0 16,-3-1 0-16,-5 1 0 0,-1-5-4 15,1 4-2-15,0 1 0 0,0-1 0 0,4-8 10 0,0 5 8 16,1-9-12-16,-1 4 12 0,10-8 0 0,-1 5 0 16,5-9 0-16,5 0 0 0,-1 4-8 0,1-8 8 15,-1 0 0-15,10 0 0 0,-14-8 0 0,14 0 0 16,4-4 0-16,5 0 0 0,4-4-16 0,0 0 4 16,0-4 1-16,1 0 0 0,13-4-11 0,-5-5-2 15,-4 1-1-15,9-4 0 0,0 0 14 0,0-1 11 16,5-3-13-16,-1 0 5 0,-4-1 8 0,5-3 0 15,-1 0 0-15,-4-5 0 0,0 5 0 0,-5-5 0 0,1-3 10 16,-1-1-10-16,1-3 10 0,-5 3-10 16,-10 1 10-16,1-1-10 0,0 1 9 0,-5 4-9 15,-9-1 8-15,-4 9-8 0,-1 8 16 0,-4-1-1 0,-9 1-1 16,0 8 0-16,0 4 13 0,-5 4 2 0,-4 0 1 0,0 4 0 16,-5 8-16-16,0 8-3 0,-4-4-1 0,4 8 0 15,-4 5-10-15,0 3 0 0,-1 4 0 16,6 5 0-16,3-1 0 0,6 5 0 0,-1 7-8 0,5 1 8 15,4-5 0-15,5 1 0 0,0-1 0 0,5 1 0 16,4-1 0-16,0-3 0 0,5-9 0 0,-5-3 0 16,5-1 0-16,-1-8 0 0,5 0 0 0,-4 1 0 15,4-1 11-15,5-8-3 0,0-4-8 0,0-4 12 16,-1-12 2-16,1 0 0 0,9-8 0 0,0 0 0 16,0-9 0-16,4-7 0 0,-9 0 0 0,10-5 0 15,8-3-2-15,-4-1-1 0,5-3 0 0,-1-9 0 0,1-4-2 0,0 5 0 16,-6 11 0-16,1 1 0 0,5 3 7 15,-10 9 0-15,10 4 1 0,-10 4 0 0,1 7-8 0,-5 1-1 16,0 8-8-16,-1 4 12 0,-8 4-12 0,0 4 0 16,0 5 0-16,-1 3 0 0,-3 8 0 0,-1 0 0 15,-4 5 0-15,-1-1 0 0,-4 4 8 0,0-3-8 16,-9 7 0-16,5-4 9 0,-5-7-9 0,-5 3 8 16,5-8-8-16,-9 1 8 0,5-5-8 0,-1 0 0 15,1 0 0-15,-5-4 8 0,4-4-8 0,5 0 0 16,0-8 0-16,0 0 0 0,0 0 0 0,0 0 8 15,-5-12-8-15,5-4 0 0,5-8 0 0,0-4 0 16,4-1 0-16,4-11 0 0,6-1 0 0,3 1 0 16,1-1 0-16,4 5 0 0,5 4 0 0,0 7 0 0,0 5 0 0,0 8 0 15,0 0 0-15,-5 4 15 0,5 4-3 16,-5 8 0-16,1 12 5 0,-1 0 1 0,0 4 0 0,0 5 0 16,-4 3-18-16,0 4 10 0,0 1-10 0,-5 3 8 15,-4-4-8-15,4-3-11 0,-4-1 3 0,4-4 0 31,4 5-98-31,6-9-19 0,-5 0-4 0,8-4-1189 0</inkml:trace>
        </inkml:traceGroup>
        <inkml:traceGroup>
          <inkml:annotationXML>
            <emma:emma xmlns:emma="http://www.w3.org/2003/04/emma" version="1.0">
              <emma:interpretation id="{333ED581-22EF-4783-A4C4-CF92BE6E8D1A}" emma:medium="tactile" emma:mode="ink">
                <msink:context xmlns:msink="http://schemas.microsoft.com/ink/2010/main" type="inkWord" rotatedBoundingBox="10399,6739 13002,6518 13078,7412 10476,7633"/>
              </emma:interpretation>
              <emma:one-of disjunction-type="recognition" id="oneOf11">
                <emma:interpretation id="interp19" emma:lang="" emma:confidence="1">
                  <emma:literal>as</emma:literal>
                </emma:interpretation>
                <emma:interpretation id="interp20" emma:lang="" emma:confidence="0">
                  <emma:literal>ors</emma:literal>
                </emma:interpretation>
                <emma:interpretation id="interp21" emma:lang="" emma:confidence="0">
                  <emma:literal>an</emma:literal>
                </emma:interpretation>
                <emma:interpretation id="interp22" emma:lang="" emma:confidence="0">
                  <emma:literal>on</emma:literal>
                </emma:interpretation>
                <emma:interpretation id="interp23" emma:lang="" emma:confidence="0">
                  <emma:literal>ao</emma:literal>
                </emma:interpretation>
              </emma:one-of>
            </emma:emma>
          </inkml:annotationXML>
          <inkml:trace contextRef="#ctx0" brushRef="#br0" timeOffset="46897.8683">7578 5649 1231 0,'0'0'54'0,"0"0"12"0,0 0-53 0,0 0-13 0,0 0 0 0,5-8 0 15,-5-4 103-15,0 4 17 0,0 0 4 0,0 8 1 16,0-8-43-16,0 8-9 0,0 0-1 0,0 0-1 15,0-4-40-15,0 4-8 0,0-8-2 0,0 8 0 16,0 0-1-16,0 0 0 0,0 0 0 0,0 0 0 16,0-8 2-16,4 0 0 0,-4 8 0 0,5-8 0 0,-1-1 9 0,-4 9 1 15,0 0 1-15,0-4 0 0,0-8-3 0,5 4-1 16,-5 4 0-16,0 4 0 0,0 0-3 0,0 0-1 16,0 0 0-16,0 0 0 0,-5-8-13 0,5 8-2 15,0 0-1-15,0 0 0 0,0-4-9 0,0 4 0 16,0 0 0-16,0 0 0 0,0 0 0 0,0 0 0 15,0 0 0-15,0 0 0 0,0 0 0 0,0 0 0 16,0 0 0-16,0 0 8 0,0 0-8 0,0 0 0 16,0 0 0-16,0 0-11 0,0 0 11 0,0 0 0 15,0 0 0-15,0 0 0 0,0 0 0 0,0 0 0 16,0 0 0-16,0 0 0 0,0 0 0 0,0 0 0 16,-4-8 0-16,4 8 8 0,0 0-8 0,0 0 0 15,0 0 0-15,0 0 8 0,0 0-8 0,0 0 0 16,-5-8 0-16,5 8 0 0,0 0 0 0,0 0 0 0,0 0 0 15,0 0 0-15,0 0 0 0,0 0 0 0,-4-4 0 16,4 4 0-16,-14 0 0 0,5 4 0 0,0-4 0 0,0 4 0 16,0 0 0-16,0 0 0 0,-5-4 0 0,5 4 0 15,-5-4 0-15,1 4 8 0,-6 0-8 0,1 4 0 16,0-8 0-16,0 4 0 0,-5 0 0 0,0 4 0 16,5 0 0-16,-5 1 0 0,5 3 0 0,-5 4 0 15,0 0 0-15,1 4 0 0,-6 9 0 0,6-5 0 16,-1 0 0-16,0 4 0 0,-4 9 0 0,4 3 0 15,0 1 0-15,5-1 0 0,-5-3 0 0,10-1 0 16,-1-3 0-16,9-1 0 0,1-4 0 0,-1-3 8 16,10-5-8-16,-1 0 0 0,1-8 0 0,-1 0 0 0,6 0 0 0,3-3 0 15,10-9 8-15,-5 0-8 0,0-5 0 0,10-7 9 16,4-4-9-16,4-4 0 0,0 0 0 0,10-5 0 16,-5-3 0-16,4-4 0 0,-4-5 0 0,0-3 0 15,-4-5 0-15,4-3 0 0,0 7 8 0,-5-3-8 16,-4-1 0-16,0-3 0 0,-5 7 0 0,1 1 0 15,-6 3 0-15,-3 5 0 0,-6 8 13 0,5-1-4 16,-8 9-1-16,-1 0 0 0,-5 8 28 0,1 4 4 16,-5 4 2-16,0 0 0 0,9 8-25 0,-9 4-5 15,-5 8 0-15,5 5-1 0,0 11-11 0,0 4 12 16,0 13-12-16,0-4 12 0,-4-1 0 0,4-3 0 16,4 3 0-16,1 1 0 0,-5-5-12 0,0-3 0 15,4-5 0-15,1-3 0 0,-5-9 11 0,5 0-3 16,-5-8-8-16,0 1 12 0,4-9-12 0,-4-8 0 0,9 4 0 0,5 0 0 15,-14-4 9-15,14 0-1 0,8-4 0 0,6-4 0 16,-6-9 4-16,10-3 0 0,0 0 0 0,5-8 0 16,-6-9-12-16,10-3-16 0,-4-5 4 0,8-3 1 15,-4 3 11-15,9-3 0 0,0-5 0 0,5 4 8 16,-5 1 4-16,0 3 2 0,5-3 0 0,-5 3 0 16,5 1-14-16,-1-1 0 0,1 5 8 0,-5-1-8 15,0 1 0-15,0 3 0 0,0 9 0 0,0 0 0 16,0 7 0-16,-4 1 8 0,-5 12-8 0,0-4 9 15,0 8-1-15,0 4-8 0,-5 0 12 0,-4 4-4 16,0 8-8-16,-5-4 0 0,-4 8 0 0,4-3 8 16,-8 7 6-16,-1 0 1 0,0 0 0 0,-4 1 0 0,-5 3-3 15,-5-4 0-15,5 4 0 0,-9 1 0 0,0-1 10 16,-9 0 2-16,0-4 0 0,0 5 0 0,-9-1-3 0,-5 4 0 16,0 1 0-16,-13-1 0 0,4 0-1 0,-9 1 0 15,-4-1 0-15,-6 4 0 0,-3-3-10 0,-1-1-2 16,1 0-8-16,3-3 12 0,1-9-12 0,0 4 11 15,5-8-11-15,-1 0 10 0,1-4-10 0,4 0 0 16,0 1 0-16,4-5 0 16,5-12-24-16,1-1-3 0,-1 5-1 0,0-8 0 15,5 4-134-15,4-8-27 0,5 0-6 0,-1-4-663 16,6-5-133-16</inkml:trace>
        </inkml:traceGroup>
      </inkml:traceGroup>
    </inkml:traceGroup>
    <inkml:traceGroup>
      <inkml:annotationXML>
        <emma:emma xmlns:emma="http://www.w3.org/2003/04/emma" version="1.0">
          <emma:interpretation id="{92263183-372D-4120-8AB3-54F010B7F997}" emma:medium="tactile" emma:mode="ink">
            <msink:context xmlns:msink="http://schemas.microsoft.com/ink/2010/main" type="paragraph" rotatedBoundingBox="3799,10498 32632,6968 33262,12118 4430,156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1632AB-00D5-4843-9981-0A1F28C83DE4}" emma:medium="tactile" emma:mode="ink">
              <msink:context xmlns:msink="http://schemas.microsoft.com/ink/2010/main" type="line" rotatedBoundingBox="3799,10498 32632,6968 33262,12118 4430,15649">
                <msink:destinationLink direction="with" ref="{84C1D643-EA84-4FA1-B63E-82A7D74E1A41}"/>
                <msink:destinationLink direction="with" ref="{B5A36877-901F-44D9-BB1A-E6A5F9BD8AB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7785371-5E46-4BCE-9C22-69EB59ECCC3A}" emma:medium="tactile" emma:mode="ink">
                <msink:context xmlns:msink="http://schemas.microsoft.com/ink/2010/main" type="inkWord" rotatedBoundingBox="3862,11015 5635,10798 5849,12549 4077,12766"/>
              </emma:interpretation>
              <emma:one-of disjunction-type="recognition" id="oneOf12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1378.6396">1008 9862 1566 0,'-27'-20'69'0,"14"12"15"0,8 0-68 0,-4-4-16 0,4 4 0 0,1 4 0 16,-10-4 54-16,14 4 7 0,0 4 2 0,0 0 0 15,-14 0-43-15,14 0-9 0,0 0-2 0,0 0 0 16,0 0-9-16,0 0 0 0,0 0 0 0,10 16 0 0,3 0 0 16,-8 8-11-16,-19-4 3 0,5 13 0 0,14-1 8 0,-5 9 14 15,-10 3-3-15,-8 13-1 0,0-5 12 0,4 13 2 16,1 4 1-16,-1 8 0 0,-13 0-2 16,9 0-1-16,4 0 0 0,5-5 0 0,-5-3-2 0,5-4-1 15,0 0 0-15,9-9 0 0,-5 1-6 0,5-8-1 16,-13-5 0-16,8 1 0 0,5-9 2 0,-4-4 0 15,-6-7 0-15,1-1 0 0,0-4 6 0,5-4 2 16,-5 1 0-16,-1-5 0 0,1 0-6 0,0-4 0 16,5 0-1-16,-5-4 0 0,0 0-6 0,-1 0-1 15,10-4 0-15,0 0 0 0,-9-8 8 0,0 8 0 16,5-8 1-16,-1-4 0 0,1 0 9 0,4-5 2 16,0-3 0-16,0-4 0 0,4-4-17 0,1-1-3 15,-1-3-8-15,1-4 12 0,-1-1-12 0,5 1 0 16,1-5 8-16,-1-3-8 0,0-1 0 0,0-3 0 0,4-1 0 15,-3-8 0-15,-10 1 0 0,9 3 0 0,4-4 0 0,-4 5 0 16,5 3 10-16,-5 1-10 0,0-1 10 0,5 1-10 16,4 3 8-16,0-3-8 0,-8-1 0 0,3 4 9 15,10 1-9-15,-5-1 0 0,-9 1 0 0,0 3 0 16,10 1 0-16,-1-1 0 0,-5 9 0 0,-3 0 0 16,-6-1 0-16,5 5 0 0,5 0 0 0,-5 3 8 15,-9-3-8-15,5 4 0 0,4 4 0 0,0-5 0 16,0 5 0-16,-5 4 0 0,-4-4 0 0,9 7 0 15,5 1 0-15,-9 0 0 0,-5 0 0 0,4 4 0 16,5 4 0-16,-9 4 0 0,0 0 0 0,0 0 0 16,0 0 0-16,14 4 0 0,-5 4-8 0,0 0 8 15,-9 4 0-15,5 9 0 0,8-1 0 0,-3 8 0 0,-6 4-9 16,5 9 9-16,5 3 0 0,0 5 0 0,4 8 0 16,0-1 0-16,-4 5 0 0,4 0 0 0,9-1 0 15,-4 1 0-15,-5 0 0 0,5 0 0 0,4 7 0 16,-4-3 0-16,0 0 8 0,-5 0-8 0,-4-1 0 0,8-3 0 15,6 0 0-15,-10-9 0 0,-9-3 8 0,0-5-8 16,9-7 0-16,-4-5 0 0,-9-7 10 0,4-9-10 16,-5-4 10-16,1 0-10 0,8-8 16 0,-13-4-2 15,0 0-1-15,0-12 0 0,14 0 19 0,-9-8 3 16,-15-9 1-16,1-3 0 0,9-9-9 0,-4-7-2 16,-1-5 0-16,1 1 0 0,-5-9-25 0,9 0 0 15,4-8 0-15,-4 1 0 0,-4-1 0 0,4-4 0 16,18 0 0-16,0-4 0 0,-4 4-12 0,4 1 3 0,5 7 0 15,4 4 0-15,0 4 9 0,1 5 0 0,-6 3 0 16,1 1 0-16,9 7 0 0,-5 5-8 0,-13 3 8 0,4 1-8 16,0 8 8-16,1 8 0 0,-6-1 0 0,1 5 0 15,-5 8 0-15,0 0 0 0,5 4 0 0,-1 8-8 16,-8 4 8-16,9 9 0 0,4 3-9 0,0 4 9 16,-4 13 0-16,-1 3 0 0,1 9 0 0,0 3 0 15,9 5 0-15,-5 4 0 0,-9 4 0 0,9-5 0 16,14 1 0-16,-9-4 0 0,-5 0 0 0,-4-5 0 15,4-3 0-15,-5 8 0 0,6-5 0 0,-15 1 12 16,-8-4-29-16,8-1-6 0,5 5-1 0,-9-5-788 16,-4 1-157-16</inkml:trace>
        </inkml:traceGroup>
        <inkml:traceGroup>
          <inkml:annotationXML>
            <emma:emma xmlns:emma="http://www.w3.org/2003/04/emma" version="1.0">
              <emma:interpretation id="{2DF9EF20-01FC-4C3D-B3DC-ABDEEA214D1D}" emma:medium="tactile" emma:mode="ink">
                <msink:context xmlns:msink="http://schemas.microsoft.com/ink/2010/main" type="inkWord" rotatedBoundingBox="6653,10183 10632,9696 10901,11889 6922,12376"/>
              </emma:interpretation>
              <emma:one-of disjunction-type="recognition" id="oneOf13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7451.8759">6030 9664 864 0,'0'0'76'0,"0"0"-60"0,0 0-16 0,0 0 0 15,0 0 60-15,-4-8 8 0,-1 4 3 0,1 0 0 16,-1-4-20-16,1 4-4 0,-1 0-1 0,5 4 0 15,-9-4-18-15,4-4-4 0,1 3-1 0,-1 1 0 16,1 0-10-16,4 4-1 0,0 0-1 0,-5-8 0 16,-4 4 1-16,9 4 0 0,-5-4 0 0,5 4 0 15,-9-4 8-15,0 0 1 0,0 0 1 0,0 0 0 16,0 4 5-16,0 0 1 0,-5-4 0 0,0 4 0 16,1 0 7-16,-1 0 1 0,-4 0 1 0,0-4 0 15,4 4 0-15,-4 0 0 0,4 0 0 0,1 0 0 16,-10 4-17-16,5-4-3 0,-1 0-1 0,10 0 0 15,-4 4 4-15,-1-4 0 0,0 4 0 0,1 0 0 16,-1 0-29-16,0-4-6 0,1 8-1 0,-1-4 0 0,0 4 16 16,1 5 0-16,-1-5 0 0,0 8 0 0,1-4 10 0,-1 4 5 15,0 0 1-15,5 1 0 0,-9 3-16 16,4 0-12-16,1 4 3 0,-1 1 0 0,0 3 9 16,-4 4 0-16,5-3 0 0,-1 3 0 0,0 0 0 0,-4 1 0 15,9-1 0-15,0 0 0 0,0-3 0 0,0-1 0 16,4-4 0-16,0 1 0 0,10-1 0 0,-5 0 8 15,9-4-8-15,-4 5 0 0,8-5 0 0,-4 0 0 16,5 0 0-16,0-3 8 0,-1-1-8 0,1 4 8 16,4-8-8-16,-4 0 8 0,0-4-8 0,4 1 8 15,-4-1-8-15,-1 0 8 0,1 0 1 0,4-4 1 16,-4-4 0-16,-1 0 0 0,1 0 11 0,0-4 3 16,-1-4 0-16,1 0 0 0,0-5-2 0,-1 1 0 0,6 0 0 15,-6-4 0-15,-4 0-6 0,5-4 0 0,-5-5-1 16,0 1 0-16,0 0-15 0,0-5 0 0,-4 1 0 0,-1-8 0 15,1-1 0-15,0 1 9 0,-1-13-9 0,1 1 8 16,-1-5-8-16,5 5 0 0,0 3 0 0,1-4 8 16,-1 5-8-16,4-1 0 0,-4 5 0 0,5-1 8 15,-9 1-8-15,4 0 8 0,0-1-8 0,0 1 8 16,-5-5-8-16,6 1 10 0,-1-1-10 0,-5-4 10 16,5 5-10-16,-4-5 0 0,4-3 9 0,0 3-9 15,-4 1 0-15,-1-5 0 0,-4 4 0 0,0 1 0 16,5-5 0-16,-5 5 0 0,0-5-10 0,4 5 10 15,1 3-13-15,-1 5 4 0,1-1 1 0,0 9 0 16,-1-1 8-16,1 9 0 0,-5 0 0 0,0 8-8 16,0 3 8-16,0 1 11 0,-5 8-3 0,5 4 0 0,0 0 0 15,0 0 0-15,0 0 0 0,0 0 0 0,0 0-8 16,-4 4 0-16,4-4 0 0,0 12 0 0,-5 5 0 0,5-5 0 16,-5 0 0-16,1-4 0 0,4 4 0 0,0 0 0 15,-5 5 0-15,5-5 0 0,0 4-8 0,0 8 8 16,0 0 0-16,0 5 0 0,0 3 0 0,-4 0 0 15,-1 9 0-15,5-1 0 0,-4 5 15 0,-1 4-3 16,-4-1 0-16,0 9 0 0,0 3 4 0,0 5 0 16,4 0 0-16,1 4 0 0,-6 4 2 0,10-5 1 15,-4 5 0-15,4 0 0 0,0-4-8 0,0-4-2 16,0-1 0-16,0-3 0 0,0 0-9 0,4-5 0 0,6-3 0 16,-6 0 8-16,5-5-8 0,5 1-17 0,0-9 4 15,4-7 1 1,5 3-128-16,-1-8-24 0,1-3-6 0</inkml:trace>
          <inkml:trace contextRef="#ctx0" brushRef="#br0" timeOffset="99028.9538">6836 9102 230 0,'0'0'20'15,"0"0"-20"-15,-9-9 0 0,4 1 0 0,5 0 169 16,-4 4 30-16,-1-4 5 0,1 0 2 0,4 0-130 0,0 8-25 16,-5-4-6-16,5 4-1 0,-4-8-23 0,4 8-5 15,0-8 0-15,0 8-1 0,-5-8 9 0,5 8 1 16,0 0 1-16,0 0 0 0,-4-4 19 0,4 4 4 15,0 0 1-15,0 0 0 0,0 0-5 0,0 0-1 16,0 0 0-16,0 0 0 0,0 0-8 0,0 0-3 16,0 0 0-16,0 12 0 0,0 4-4 0,-5 4-1 15,5 8 0-15,-5 9 0 0,1 3-5 0,4 5-2 16,-5 7 0-16,1 9 0 0,-1 0-1 0,1 8 0 16,-5-5 0-16,9 9 0 0,-5 8 4 0,5-8 0 15,-4 4 0-15,-1-8 0 0,0-9-8 0,1 1-2 16,-1-8 0-16,1-5 0 0,-1-3-6 0,1-1 0 15,-1-7-8-15,-4-1 12 0,0-3-12 0,4-1 11 0,-4-8-11 16,0 0 10-16,0 1-10 0,4-5 0 0,-4-4 9 16,0-4-9-16,0-4 17 0,5 1-1 0,-6-5 0 0,6 0 0 15,4-4 8-15,0 0 2 0,-9-4 0 0,0-5 0 16,4 1-5-16,1 0-1 0,-1-8 0 0,5-4 0 16,-4 0 4-16,-1-1 1 0,5-3 0 0,0-4 0 15,0-5-17-15,0-3-8 0,0 0 0 0,0-5 8 16,0-3 0-16,0-5-8 0,5 0 12 0,-5-3-4 15,0-5-8-15,0 5 0 0,4-5 0 0,1-4 8 16,-5 1-8-16,9-1 0 0,0 0-12 0,0-8 12 16,5 1-15-16,-5-1 5 0,4-4 1 0,6 4 0 15,-6 0 9-15,1 9-12 0,0 3 12 0,4 4-12 16,-5 5 12-16,1-1 0 0,-5 9 0 0,5-1-8 0,-5 1 8 16,5 3 0-16,-1 5 0 0,-4 0 8 0,0-1-8 15,1 5 11-15,-1 8-11 0,4-1 12 0,-4 5-12 16,1 0 0-16,-6 8 0 0,5 0 8 0,0 4-8 0,0 0 0 15,-9 4 0-15,10 8 0 0,3 0-10 0,-4 0 10 16,5 4 0-16,0 4-9 0,-10 5 9 0,10 7 0 16,-1-4-9-16,-3 9 9 0,-6 3 0 0,5 9 0 15,5-5-9-15,-5 9 9 0,0 3 10 0,0 5 6 16,5 4 0-16,-5-1 1 0,0 1 1 0,0 4 0 16,0-1 0-16,0 1 0 0,1-4-6 0,-1 4 0 15,4-9-1-15,1 9 0 0,-5 0-11 0,5-4 0 16,-5 3-10-16,4 1 10 0,1-4 0 0,0 3 0 15,-1-7 13-15,1 0-4 0,0-5-9 0,-1-3 0 0,1-5 0 16,-5-3-11 0,0-5-12-16,5-7-2 0,-5-1-1 0,0-4 0 15,5-8-108-15,-5 1-22 0,5-5-4 0,-5-4-488 0,0 0-99 16</inkml:trace>
          <inkml:trace contextRef="#ctx0" brushRef="#br0" timeOffset="99403.8574">6745 9725 939 0,'0'0'41'0,"0"0"10"0,0 0-41 0,0 0-10 15,0 0 0-15,0 0 0 0,0 0 97 0,0 0 18 16,0 0 3-16,0 0 1 0,0 0 0 0,0 0 0 15,9-4 0-15,0 0 0 0,0 4-63 0,0-4-13 0,5-4-3 0,4 8 0 16,1-5-28-16,3 1-12 0,1 4 8 16,4-4-8-1,14-4-30-15,5 4-11 0,4 0-3 0,5-8 0 0</inkml:trace>
          <inkml:trace contextRef="#ctx0" brushRef="#br0" timeOffset="62128.4694">3367 10401 2073 0,'0'0'184'0,"0"0"-147"0,0-9-29 0,0 9-8 16,0 0 64-16,4-8 12 0,10 4 3 0,0-4 0 15,8 4-27-15,6-4-6 0,4 0-1 0,4 0 0 16,10 0-22-16,-1-4-5 0,5 0-1 0,5-1 0 15,0 1-17-15,-1 4-19 0,1 0 4 0,-5 0 1 32,0 0-144-32,5-4-29 0,-1 4-5 0,5 0-739 0</inkml:trace>
          <inkml:trace contextRef="#ctx0" brushRef="#br0" timeOffset="61862.9033">3330 10008 806 0,'0'0'36'0,"0"0"7"0,0 0-35 0,0 0-8 0,0 0 0 0,0 0 0 16,0 0 152-16,0 0 28 0,0 0 5 0,0 0 2 15,0 0-103-15,0 0-21 0,10 0-4 0,8-4-1 16,-5 0-22-16,6 0-5 0,3-4-1 0,1 0 0 16,4 0 14-16,5 0 4 0,0-5 0 0,9 1 0 15,-4 0 1-15,4 0 1 0,-5 4 0 0,5 0 0 16,-5 0-10-16,1 4-1 0,-5-4-1 0,4-1 0 16,-9 5-25-16,5 0-5 0,-4 0 0 0,-1 0-8 15,0-8 10-15,-4 4-10 0,0 0 8 0,-5 4-8 0,5 0 0 16,-5 4 0-16,0 0-12 0,-4 0 12 15,0 0-138-15,-5 4-20 0,4 0-4 16,-4 4-698-16</inkml:trace>
        </inkml:traceGroup>
        <inkml:traceGroup>
          <inkml:annotationXML>
            <emma:emma xmlns:emma="http://www.w3.org/2003/04/emma" version="1.0">
              <emma:interpretation id="{C2AD8F3D-A5C1-42CA-B668-7229768B131B}" emma:medium="tactile" emma:mode="ink">
                <msink:context xmlns:msink="http://schemas.microsoft.com/ink/2010/main" type="inkWord" rotatedBoundingBox="12056,10812 13233,10668 13339,11533 12162,11677">
                  <msink:destinationLink direction="with" ref="{A4E76C7E-6A9E-41C4-918E-8DF24092E4C2}"/>
                </msink:context>
              </emma:interpretation>
              <emma:one-of disjunction-type="recognition" id="oneOf14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00356.7574">8625 9773 1177 0,'0'0'52'0,"0"0"11"0,0 0-51 0,0 0-12 16,-9 0 0-16,9 0 0 0,0 0 54 0,0 0 8 0,0 0 2 0,0 0 0 15,0 0-16-15,0 0-4 0,0 0 0 0,0 0 0 16,0 0-36-16,0 0-8 0,0 0 0 0,9-4 0 16,10 0 0-16,-6 0 12 0,5 0-1 0,1 0-1 15,3 4 15-15,-3-4 3 0,3 4 1 0,6 4 0 16,-6-8 21-16,6 4 4 0,-5 0 1 0,4 0 0 15,5 0-4-15,-5-4-1 0,5 4 0 0,0 0 0 16,4-4-17-16,1 0-3 0,-1 0-1 0,5 0 0 16,0 0-8-16,0-4-1 0,0 0-1 0,0-1 0 15,4-3-7-15,-4 4-2 0,-4 0 0 0,4 0 0 16,-5 0-10-16,-4 4-17 0,5-4 4 0,-10 4 1 16,5 0-6-16,-9 0-1 0,-1 0 0 0,1 0 0 15,-5 0 1-15,0-1 0 0,-4 5 0 0,0 0 0 16,-5-4-4-16,-9 4-1 0,0 0 0 0,0 0 0 15,0 0-63-15,0 0-13 0,0 0-2 0,0 0-439 16,0 0-87-16</inkml:trace>
          <inkml:trace contextRef="#ctx0" brushRef="#br0" timeOffset="100653.572">9222 9316 1152 0,'0'0'102'0,"-9"-8"-82"0,4 0-20 0,-4 0 0 15,0 0 193-15,9 8 35 0,0 0 6 0,0 0 2 16,0 0-164-16,0 0-33 0,0 0-7 0,0 0 0 16,0 0-23-16,0 0-9 0,0 12 8 0,0 4-8 15,4 4 0-15,-4 4 0 0,0 1 0 0,5 7 0 16,-5 1 0-16,5-1 0 0,-1 4 0 0,-4 5 0 15,5-1 0-15,-5 1 0 0,0 3 0 0,0 1 0 16,4-5 0-16,1 1 12 0,-1-1 0 0,-4 1 0 16,5-1-12-16,-1-3 8 0,1-1-8 0,4-4 8 31,0 1-72-31,5-5-14 0,-10 4-3 0,10-7-802 0</inkml:trace>
        </inkml:traceGroup>
        <inkml:traceGroup>
          <inkml:annotationXML>
            <emma:emma xmlns:emma="http://www.w3.org/2003/04/emma" version="1.0">
              <emma:interpretation id="{96EDA376-3766-4E62-838F-8411BD974D37}" emma:medium="tactile" emma:mode="ink">
                <msink:context xmlns:msink="http://schemas.microsoft.com/ink/2010/main" type="inkWord" rotatedBoundingBox="14827,9148 18065,8752 18454,11933 15216,12329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09161.6686">12190 8745 403 0,'0'0'36'0,"0"0"-36"15,0-12 0-15,0 4 0 0,0 8 257 0,0-8 45 16,0 8 9-16,0 0 1 0,0 0-192 0,0 0-38 16,9-4-8-16,-9 4-2 0,0 0-23 0,9-4-5 15,5-4 0-15,0 4-1 0,4 4-7 0,0-4 0 16,5 0-1-16,4-4 0 0,1 4-9 0,3 0-2 15,-3-1 0-15,8-3 0 0,1 4-6 0,4-4-2 16,0 4 0-16,4 0 0 0,10 0-4 0,-5 0 0 16,0 0-1-16,5 4 0 0,-1 0-11 0,-4 0-16 15,0 0 4-15,0-4-979 0</inkml:trace>
          <inkml:trace contextRef="#ctx0" brushRef="#br0" timeOffset="109942.7315">14253 8426 1407 0,'-9'-17'62'0,"9"13"14"0,0-4-61 0,-5-4-15 16,5 4 0-16,-5 0 0 0,5 0 36 0,-4-4 5 15,4 4 1-15,-5-4 0 0,-4 3-16 0,5-3-3 16,-1 0-1-16,1-4 0 0,-6 4 1 0,1 4 0 16,-4 0 0-16,8 0 0 0,-4 4 15 0,-5-5 3 15,5 5 1-15,-4-4 0 0,-6 8 7 0,1-4 2 16,0 4 0-16,4 4 0 0,-4-4-38 0,0 4-13 15,0 0 9-15,0 9-9 0,-5-5 8 0,5 4-8 16,-5 0 8-16,5 4-8 0,-5 0 16 0,0 4-1 16,5 1-1-16,-5 3 0 0,0 8-3 0,5 1-1 15,0-5 0-15,0 4 0 0,4 1-10 0,0-1 0 16,1 1 0-16,4-5 0 0,4 0 0 0,5-3 0 0,0-1 0 16,0-4 0-16,5 0 0 0,4 1 0 0,0-5 0 15,0 0 0-15,5 0 0 0,-1-4 0 0,5-4-10 0,1 0 10 16,-1-4 0-16,0 1 0 0,5-5 0 0,0-5 0 15,4-3 19-15,0 0 6 0,1-4 2 0,-1 0 0 16,5-4-15-16,-5-4-4 0,0-5 0 0,1-3 0 16,4 0 3-16,-5-5 0 0,0-7 0 0,0-1 0 15,1-3-3-15,-1-1-8 0,-4-3 12 0,4-5-4 16,-4-4 0-16,0 1 0 0,-1-5 0 0,1 0 0 16,0-3-8-16,0 3 0 0,-5 0 0 0,5 5 0 15,-5 3 0-15,0 4 0 0,0 5 0 0,-4 3 0 16,0 1 0-16,-5 4 0 0,0-1 0 0,-5 5 0 15,1 3 9-15,0 1 0 0,-1 4 0 0,-4-1 0 16,-4 5-1-16,-1-4 0 0,5 4 0 0,-5 4 0 16,1-5-8-16,-5 9 0 0,4 0 9 0,1 0-9 0,-5 0 0 15,4 8 0-15,-4 0 0 0,9 4 0 0,-9 4 0 0,0 0 0 16,0 0-11-16,0 8 11 0,-5 4-8 0,5 4 8 16,-5 1 0-16,0 7-9 0,5 4 9 0,0 5 0 15,-4 3 0-15,3 5 0 0,1 3 14 0,5 1 5 16,-1-1 1-16,1 5 0 0,4 4-20 0,0-1 8 15,0-3-8-15,0 0 0 0,0-1 12 0,0 1-4 16,4-5 0-16,-4-3-8 0,9-1 8 0,-4-3-8 16,-1-1 0-16,6 1 0 0,-6-5 0 0,10 1-22 15,-1-1 3-15,1-4 1 16,0 1-115-16,4-1-23 0,0-3-5 0</inkml:trace>
          <inkml:trace contextRef="#ctx0" brushRef="#br0" timeOffset="108771.2187">11530 8070 172 0,'0'0'16'0,"5"-9"-16"0,-5 1 0 0,0 0 0 15,0-4 110-15,4 4 19 0,-4-4 4 0,0 0 1 16,0 0-46-16,0-1-8 0,0 5-3 0,0-4 0 15,0 4-5-15,0-4-2 0,0 4 0 0,0 0 0 16,0-4-8-16,0 4-2 0,0-1 0 0,0 9 0 31,-4-8 0-31,4 8 0 0,0-8 0 0,0 8 0 16,0 0-11-16,0 0-2 0,0 0-1 0,0 0 0 0,0 0-20 0,0 0-4 0,0 0-1 0,0 0 0 16,0 0-6-16,0 0-2 0,0 0 0 0,0 0 0 15,0 0 14-15,0 12 2 0,4 1 1 0,-4 7 0 0,0-4 0 16,5 8 0-16,-10-3 0 0,5 7 0 0,-4 4-7 0,-1 5-2 15,1-1 0-15,-1 9 0 0,0-1 2 16,5 5 0-16,-4 3 0 0,-1 1 0 0,5-1-10 0,-4 5-1 16,4-4-1-16,4-1 0 0,-4 1 5 0,9-4 2 15,-4-1 0-15,0-3 0 0,-1-5 9 0,1 1 1 16,-5-1 1-16,4 0 0 0,-4 1-17 0,0-1-3 16,0 5-1-16,0-5 0 0,0 1-8 0,0-5 8 15,0 1-8-15,5-1 8 0,-5-3 0 0,4-1-8 16,-4-8 12-16,0 0-4 0,0-3-8 0,0-1 12 15,0-8-12-15,0 4 12 0,5-8-12 0,-5 0 8 16,0-8-8-16,0 0 8 0,0 0-8 0,0 0-9 16,0 0 9-16,0 0-13 15,0 0-119-15,0 0-23 0,9-8-5 0</inkml:trace>
          <inkml:trace contextRef="#ctx0" brushRef="#br0" timeOffset="111692.3215">13583 10214 1515 0,'0'0'67'0,"0"0"14"0,0 0-65 0,0 0-16 16,0 0 0-16,0 0 0 0,0 0 61 0,0 0 9 15,0 0 2-15,10 0 0 0,-10 0-25 0,9 4-5 16,-5 5-1-16,1 3 0 0,-1 0-19 0,-4 0-4 16,5 0-1-16,-1 4 0 0,-4-4 3 0,0 5 0 15,0 3 0-15,5-4 0 0,-1 4 5 0,1-4 2 16,0 5 0-16,-1-5 0 0,5 4 11 0,-4 4 2 16,-1-3 1-16,1-1 0 0,4 0-16 0,-4 0-3 15,-1-3-1-15,1-5 0 0,4 0-10 0,-9 0-3 16,0-12 0-16,4 8 0 0,-4-8 12 0,0 0 3 0,0 0 0 15,0 0 0-15,0 0-23 0,0 0 0 0,0 0 0 0,0 0 8 16,0 0 8-16,0 0 3 0,0 0 0 0,0 0 0 16,5-4-19-16,-1-8 10 0,1 0-10 0,0-4 8 15,4-1-8-15,-5-7 0 0,5 0 0 0,0 0 0 16,1-5 8-16,3 1 0 0,-4 0 0 0,10-1 0 16,-1 1-8-16,4 0 10 0,-3-1-10 0,3 1 10 15,6 0-10-15,-5 3 0 0,-1 1 0 0,1 4 0 16,0 4 0-16,0-1 0 0,-5 5 0 0,0 8 0 15,5 0 0-15,-5 4 0 0,0 0 0 0,-4 4 8 16,9 4 14-16,-5 4 2 0,0 5 1 0,0 3 0 16,-4-4-25-16,4 8 0 0,-4-3 0 0,-5 3 0 15,5 0 0-15,-5 4 0 0,4 1 0 0,-4-5 0 16,1 4 0-16,3 1 0 0,1 3 0 0,-5-4 0 16,5 1-116-16,-1-5-29 15,1 0-6-15</inkml:trace>
        </inkml:traceGroup>
        <inkml:traceGroup>
          <inkml:annotationXML>
            <emma:emma xmlns:emma="http://www.w3.org/2003/04/emma" version="1.0">
              <emma:interpretation id="{9728B5D2-CCB2-4E2C-965B-13783C7220EE}" emma:medium="tactile" emma:mode="ink">
                <msink:context xmlns:msink="http://schemas.microsoft.com/ink/2010/main" type="inkWord" rotatedBoundingBox="19567,9240 22663,8861 23213,13349 20117,13728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16222.6495">16233 8636 824 0,'-18'0'36'0,"18"0"8"0,0 0-35 0,0 0-9 0,-9 4 0 0,9-4 0 16,0 0 49-16,0 0 8 0,0 0 2 0,-5 4 0 15,-8 0-28-15,13-4-6 0,0 0-1 0,0 0 0 16,-5 8-13-16,5-8-3 0,9 8-8 0,0 1 12 15,-9-9 9-15,5 12 2 0,4-4 0 0,5 0 0 16,-1 0 24-16,1 0 5 0,0-4 0 0,4 0 1 16,9 0 14-16,-4-4 2 0,0 4 1 0,-1-4 0 15,1-4-26-15,4 4-4 0,5 0-2 0,-4-8 0 16,-6 0-10-16,6 0-1 0,4 0-1 0,-1-4 0 0,-12-5-14 16,8 5-2-16,5 0-1 0,-5-4 0 0,1 0-9 15,-6-4 0-15,6 3 0 0,-6-3 8 0,6 4 12 0,-10 0 3 16,-9 0 0-16,0-1 0 0,-4 5-23 0,4 0 8 15,0-4-8-15,0 4 0 0,0 0 16 0,-4-5-2 16,4 5 0-16,-9 4 0 0,-5-8-14 0,1 8 8 16,4-4-8-16,-5 4 0 0,-9 0 10 0,10 4-10 15,-1-5 10-15,5 9-10 0,-9-4 0 0,0-4 0 16,-9 4 0-16,9-4 0 0,0 8 0 0,-5-4 0 16,-9 0 0-16,5 4 0 0,0 0 0 0,0 4 0 15,-1 0 0-15,-3 0 0 0,-1 0 0 0,5 4 0 16,-1 0 0-16,-3 1 0 0,-6 3 16 0,6 0-4 15,3 4 0-15,-3 0 0 0,-1 4 11 0,-4 5 1 0,8-1 1 0,6 4 0 16,4 1-2-16,-5 3-1 0,-9 0 0 0,5 1 0 16,9-1-10-16,0 1-3 0,-5-1 0 0,10 0 0 15,-1 1-1-15,0-5 0 0,5 4 0 0,0-3 0 16,10 3-8-16,-6-4 0 0,10 5-10 0,-1-1 10 16,1-3 20-16,4 3 11 0,5 0 1 0,0 5 1 15,0-9-33-15,-1 4-16 0,6-3 2 0,4-1 0 31,4-4-78-31,0-3-16 0,5-5-4 0,9 0-859 0</inkml:trace>
          <inkml:trace contextRef="#ctx0" brushRef="#br0" timeOffset="117191.0335">17508 8636 1090 0,'0'0'24'0,"0"0"4"0,-5 0 2 0,1 4 2 0,4-4-32 0,-9 4 0 15,4 0 0-15,5-4 0 0,-9 8 51 0,9-8 4 0,0 12 1 0,0-12 0 16,0 9-28-16,5 3-4 0,-1-4-2 0,-4-8 0 16,9 8 3-16,5 0 1 0,0-4 0 0,4 0 0 15,5-4 18-15,-1 0 3 0,6-4 1 0,-1 0 0 16,5-4 19-16,4 0 4 0,-4-4 1 0,5 0 0 16,-1-1-29-16,-4 1-6 0,0-4-1 0,-5 0 0 15,5-4-22-15,-5 3-5 0,1-3-1 0,-6 4 0 16,-3-4-8-16,-6 0 0 0,5-1 9 0,-4 1-9 15,-5-4 24-15,0 4 1 0,0 3 0 0,-4 1 0 16,-1 0-2-16,1 0-1 0,-5 0 0 0,-5 3 0 16,5 1-6-16,-4 4 0 0,-5 0-1 0,0 0 0 15,0 0-15-15,0 4 0 0,-5 0 0 0,0 0 0 16,-4 8 0-16,4 4 8 0,-4-4-8 0,0 0 0 16,-5 8 0-16,0 0 0 0,-4 5 0 0,0 3 0 15,-5 0 0-15,0 4 0 0,0 5 0 0,-4 3 0 16,-1 4 0-16,5 1 0 0,-4-1 0 0,4 5 0 0,0-5 18 15,0 5-2-15,1-5-1 0,3 0 0 0,5-3-3 16,5-1 0-16,9-3 0 0,0 3 0 0,4-8-4 0,10 0-8 16,0 1 11-16,8-5-11 0,1 4 12 0,13-3-4 15,5-5 0-15,4 0-8 0,5-4 16 0,10-4-3 16,-6 4-1-16,5-4 0 16,5 0-100-16,4-3-21 0,5-10-4 0,-1 5-879 15</inkml:trace>
          <inkml:trace contextRef="#ctx0" brushRef="#br0" timeOffset="117706.5447">18614 7507 864 0,'0'0'76'0,"0"0"-60"16,0 0-16-16,0 0 0 0,-4-4 96 0,4 4 17 15,0 0 3-15,0 0 1 0,0 0-57 0,0 0-11 16,0 0-2-16,0 0-1 0,0 0-19 0,9-4-4 16,5 0-1-16,-1 0 0 0,10 4 5 0,0-8 1 15,-1 4 0-15,10-4 0 0,0 4-3 0,0-1 0 0,4 1 0 16,-4-4 0-16,5 0-17 0,-5 4-8 0,0 0 8 0,-1 0-8 16,1 0-10-16,-4 0-7 0,-1 4-2 0,-4 0 0 31,-1-4-36-31,-8 4-7 0,4 0-2 0</inkml:trace>
          <inkml:trace contextRef="#ctx0" brushRef="#br0" timeOffset="117956.9387">18874 7515 1497 0,'0'0'133'0,"0"0"-106"0,-5-4-27 0,5 4 0 0,0 0 70 0,0 0 9 15,0 0 1-15,0 0 1 0,0 0-23 0,0 0-5 16,0 0-1-16,-4 12 0 0,4 0-32 0,0 5-6 16,0 3-2-16,4 4 0 0,5 8 8 0,-4 1 0 15,-1 3 1-15,6 1 0 0,3-1 14 0,-4 9 2 16,-4-1 1-16,4 1 0 0,0 3-11 0,-4 1-3 16,4-5 0-16,-5 1 0 0,1-5-15 0,4-3-9 15,-4-1 10-15,-1 1-10 16,-4-5-63-16,0 0-18 0,0 1-4 0</inkml:trace>
          <inkml:trace contextRef="#ctx0" brushRef="#br0" timeOffset="133702.795">19261 11250 1094 0,'0'0'97'15,"4"-8"-77"-15,-4 0-20 0,5-4 0 0,-1 0 73 0,-4 0 11 0,5 0 3 16,0 0 0-16,-1 3 0 0,1 1 0 0,-1 0 0 0,-4 0 0 16,0 8-2-16,5-4 0 0,-5 4 0 0,0 0 0 15,9-4-45-15,-9 4-10 0,9-8-2 0,-9 8 0 16,0 0 0-16,0 0-1 0,9 4 0 0,0 4 0 16,0 0-5-16,5 8-1 0,0 9 0 0,-5-1 0 15,0 4 3-15,4 5 0 0,-3 3 0 0,-1 5 0 16,0-5-1-16,0 4 0 0,0 1 0 0,0-5 0 15,0 1-4-15,-4-5-1 0,4 1 0 0,0-5 0 16,0 4 1-16,-4-3 0 0,8-5 0 0,1 4 0 16,-5-4-6-16,0 1-1 0,5-5 0 0,-1-4 0 15,1 4-12-15,-5-7 0 0,0 3 8 0,0-4-8 16,5-8 0-16,-5 4-10 0,-9-8 2 0,0 0 0 16,9 4-34-16,-9-4-6 15,0 0-2-15,0 0 0 0,0 0-184 0,9-4-37 0</inkml:trace>
        </inkml:traceGroup>
        <inkml:traceGroup>
          <inkml:annotationXML>
            <emma:emma xmlns:emma="http://www.w3.org/2003/04/emma" version="1.0">
              <emma:interpretation id="{1E32D352-258C-4C2E-8E78-65AC5205093E}" emma:medium="tactile" emma:mode="ink">
                <msink:context xmlns:msink="http://schemas.microsoft.com/ink/2010/main" type="inkWord" rotatedBoundingBox="23754,9191 25303,9001 25760,12737 24211,12927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4171.4438">20750 11469 2246 0,'-14'-16'200'0,"9"8"-160"16,1-4-32-16,-1 3-8 0,1 5 28 0,4 4 4 15,-5-8 0-15,5 8 1 16,0 0-141-16,0 0-28 0,14 0-5 0</inkml:trace>
          <inkml:trace contextRef="#ctx0" brushRef="#br0" timeOffset="134296.3963">21501 11372 2602 0,'0'0'57'0,"0"0"12"0,0 0 3 0,0 0 1 0,0 0-58 0,13-4-15 0,1 0 0 0,4 8-768 16,1 0-157-16</inkml:trace>
          <inkml:trace contextRef="#ctx0" brushRef="#br0" timeOffset="139327.0274">21674 7600 1094 0,'0'0'97'0,"0"0"-77"15,0 0-20-15,9-8 0 0,-5-4 115 0,6 4 19 16,-1 4 4-16,0 0 1 0,-9 4-35 0,13-4-8 0,6 8 0 16,-1 4-1-16,-4 4-34 0,-1 8-6 0,1 8-2 0,-1 9 0 15,-3 3-18-15,-1 9-4 0,-5 8-1 0,-4-1 0 16,-4 5-14-16,-10 0-2 0,0-5-1 0,-4 5 0 16,-5 0-13-16,1-5 0 0,-10 1 8 0,0-4-8 31,0-1-131-31,-4-7-29 0,4-1-5 0</inkml:trace>
        </inkml:traceGroup>
        <inkml:traceGroup>
          <inkml:annotationXML>
            <emma:emma xmlns:emma="http://www.w3.org/2003/04/emma" version="1.0">
              <emma:interpretation id="{AAAC6F3F-D589-498C-9DBE-399768160BC9}" emma:medium="tactile" emma:mode="ink">
                <msink:context xmlns:msink="http://schemas.microsoft.com/ink/2010/main" type="inkWord" rotatedBoundingBox="26762,7782 32002,7141 32248,9154 27008,9795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40763.6327">25630 6823 1324 0,'0'0'118'0,"0"0"-94"0,0-12-24 0,0 4 0 16,0 0 58-16,0 8 7 0,-4-8 2 0,4 8 0 15,0 0-30-15,-5-4-5 0,-9 0-2 0,14 0 0 0,-9-1-22 0,0 5-8 16,-4 0 0-16,-1 0 0 0,0 0 0 0,-4 5 0 16,0-1 0-16,0 4 0 0,-5 4 13 0,5 0-3 15,-14 12-1-15,9 5 0 0,-4-5 18 0,-1 4 3 16,10 5 1-16,-9 3 0 0,13-4-5 0,-4 5-1 16,0-1 0-16,4 5 0 0,0-1 1 0,5-3 0 15,5-1 0-15,4 4 0 0,4-3 2 0,1-9 0 16,-1 5 0-16,10-9 0 0,0 0-6 0,4-4-1 15,-4-8 0-15,4 5 0 0,5-1-2 0,-1 0-1 16,10-8 0-16,0-4 0 16,0 4-138-16,0-8-27 0,27-8-5 0,-13 0-2 0</inkml:trace>
          <inkml:trace contextRef="#ctx0" brushRef="#br0" timeOffset="140982.3303">25352 7131 2174 0,'0'0'48'0,"0"0"9"0,0 0 3 0,0 0 1 0,-9 0-49 0,0 0-12 0,9 0 0 0,0 0 0 16,0 0 0-16,0 0 0 0,0 0 0 0,0 0 0 15,9 8-19-15,5-4-6 0,-5 0-2 0,14-4 0 16,-5 4-34-16,14-8-7 0,0 4-2 0,-5 0 0 15,5 0-37-15,9 0-7 0,27-4-2 0,-22-8 0 0</inkml:trace>
          <inkml:trace contextRef="#ctx0" brushRef="#br0" timeOffset="140294.9909">24023 7248 1839 0,'0'0'40'0,"0"-8"9"0,0-4 2 0,0 0 1 0,0-1-42 0,0 5-10 0,0-4 0 0,-5 4 0 16,5-4 24-16,-4 0 4 0,-5 0 0 0,-5 0 0 15,1 4-28-15,-1-1 0 0,0 1-9 0,-4-4 9 0,0 8-24 0,4-4 1 16,-9 4 1-16,1 0 0 0,-1-4 22 0,0 4 0 16,-4 0 0-16,4 4 0 0,0 8 0 0,0-4 0 15,-4 0 12-15,9 8-4 0,-9 8 8 0,4 5 0 16,0-1 1-16,0 8 0 0,1 9-7 0,-1-1-2 16,0 5 0-16,5-5 0 0,0 1-8 0,4-1 0 15,0 5 0-15,10-1 0 0,-1-3 0 0,5-1 0 16,0-3 0-16,5-5 0 0,4 4-12 0,0-3 1 15,0-5 1-15,5-8 0 0,-1 0 2 0,6-7 0 16,-1-5 0-16,0-4 0 0,5 0 8 0,0-8 0 16,-5 0 0-16,9-4 0 0,0-5 0 0,1 1 0 15,-1 0 8-15,5-8-8 0,0-8 32 0,0-1 3 0,-5-7 0 16,0 4 0-16,5-5-5 0,-5-3-1 0,-4-1 0 0,9-3 0 16,-5-9 5-16,-8-4 1 0,12-7 0 0,-8 3 0 15,0-8-21-15,0 4-4 0,-5 1-1 16,0-1 0-16,-4 4-9 0,0 0 8 0,-5 1-8 0,4-1 8 15,-4 4 0-15,0 1 0 0,-4 3 0 0,4 5 0 16,0 3-8-16,-4 5 8 0,-5 3-8 0,9 1 8 16,-5 3-8-16,-4 5 8 0,5 8-8 0,-5 4 8 15,0-1-8-15,0 5 10 0,0 0-10 0,-5 4 10 16,5 0-10-16,0 8 0 0,0 0 0 0,0 0 0 16,-13 4 0-16,4 8 0 0,0 8 0 0,-1 1 0 15,1-1-10-15,-4 8 10 0,4 5-13 0,-10 11 5 16,15 5 8-16,-5 3 11 0,0 9-3 0,4 0 0 15,-4-1 20-15,9 5 3 0,5 0 1 0,4 4 0 0,0 3-16 16,4 1-4-16,1-4 0 0,0-4 0 0,-5 4-3 16,4-9-1-16,-3-3 0 0,-1 0 0 0,0 3-8 0,-9-3-11 15,13-4 3-15,1-1 0 16,-5 1-132-16,14-9-25 0,-5-3-6 0,14-9-1 0</inkml:trace>
          <inkml:trace contextRef="#ctx0" brushRef="#br0" timeOffset="144153.6103">26791 6487 756 0,'0'0'33'0,"0"0"7"0,0 0-32 0,0 0-8 0,-4-8 0 0,4 0 0 16,0 8 57-16,-5-8 10 0,1-4 1 0,4 12 1 16,0 0-27-16,-10-8-6 0,10 8 0 0,0-8-1 15,0-1-18-15,0 9-3 0,0 0-1 0,0 0 0 0,-4-8-13 16,4 8 0-16,0 0 0 0,0 0 0 0,0-8 0 0,0 8 9 15,0 0-9-15,-9-8 8 0,9 8-8 0,0 0 0 16,0 0 0-16,-9-4 0 0,4 0 20 16,1-4 0-16,4 8-1 0,-14-4 0 0,5 4-2 0,9 0 0 15,0 0 0-15,0 0 0 0,-5 0-5 0,5 0 0 16,0 0-1-16,0 0 0 0,-9 0-3 0,0 0-8 16,-5 4 12-16,14 0-4 0,-9 0 6 0,5 0 1 15,-5 4 0-15,-1 0 0 0,-3 0 15 0,4 1 3 16,0-1 1-16,-5 4 0 0,0 0-34 0,-4 8 0 15,9-8 0-15,0 0 0 0,-5 5 13 0,1-5-4 16,3 8-1-16,1-4 0 0,-4 0-8 0,4 1 8 16,-1-1-8-16,-3 4 8 0,13 0 0 0,-5 0 0 0,-4 5 0 0,9-1 0 15,0 0 3-15,0 1 0 0,0-5 0 16,0 0 0-16,0 4 17 0,0-3 4 0,0-5 1 16,0 4 0-16,-4 4-9 0,4 1-3 0,0-9 0 0,0 4 0 15,-5 0 7-15,-4 0 0 0,9 5 1 0,0-1 0 16,0-4-3-16,-5 5-1 0,5-5 0 0,0 4 0 15,0-4-9-15,0 5-3 0,0-5 0 0,-9 4 0 16,9-4-2-16,0 5-1 0,0-9 0 0,0 4 0 16,-4 4 1-16,4 1 0 0,-5-5 0 0,5 4 0 15,0 0 4-15,0 1 1 0,0-1 0 0,0-4 0 16,5 0 0-16,-5 1 1 0,4 3 0 0,-4-4 0 16,0-4-1-16,0 5 0 0,0-5 0 0,0 4 0 15,0-4-3-15,0 4-1 0,0 5 0 0,0-9 0 16,9 0-4-16,-4 0 0 0,-5-4-8 0,0 1 12 0,9-1-12 0,-4 0 8 15,-1-4-8-15,5 0 0 0,-4 4 0 0,4-4 8 16,0-4-8-16,-4 0 0 0,4 4 0 0,4-4 0 16,1 1 0-16,4-1-10 15,-4 0-16-15,4-4-3 0,9 4-1 0,1-8 0 16,-6 4-154-16,6-4-32 0</inkml:trace>
          <inkml:trace contextRef="#ctx0" brushRef="#br0" timeOffset="142560.0913">26691 6463 1670 0,'0'-4'148'0,"0"-4"-118"16,0 8-30-16,14-8 0 0,-14 8 12 0,0 0-4 16,0 0-8-16,0 0 12 0,9-4 6 0,-9 4 1 15,0 0 0-15,0 0 0 0,0 0-19 0,0 0 0 16,0 0 0-16,-9 4 0 0,-5 0 0 0,0-4 10 15,10 0-10-15,-14 4 8 0,-1 0-8 0,-3 0 0 16,8-4 0-16,0 4 0 0,-8-4 0 0,3 8 0 16,-3-4 0-16,12 0-11 0,-3 0 11 0,-1 0 0 15,0 0 8-15,1 4-8 0,8 0 0 0,-4 1 0 16,5-1 0-16,-10-4-8 0,14-4 8 0,0 8 0 16,0-8 10-16,0 0-10 0,0 0 0 0,-5 8 0 0,5-8 0 0,0 0-10 15,0 0 10-15,-9 12 0 0,9 0-9 0,0-12 9 16,0 0-11-16,0 0 3 0,0 0 0 0,0 0 0 15,0 12 0-15,0-12 0 0,0 0 0 0,0 12 0 16,0-12 8-16,0 8 0 0,0 5 0 0,0-13 0 16,0 0 0-16,0 0 0 0,0 12 0 0,0-12 0 15,-4 8 0-15,4-8 0 0,0 0 0 0,0 0 0 16,0 0 0-16,0 0 0 0,0 0 0 0,0 0 0 16,0 0 0-16,0 0-8 0,0 0 8 0,0 0-8 15,0 0 32-15,0 0 6 0,0 0 2 0,0 0 0 16,0 0-20-16,0 0-3 0,0 0-1 0,0 0 0 15,0 0-8-15,0 0 8 0,0 0-8 0,0 0 8 16,0 0-8-16,4 12 0 0,-4 0 0 0,0-12 0 16,0 0 0-16,0 0 0 0,0 0 0 0,0 0 0 15,0 0 0-15,0 0 0 0,9 12 0 0,-4 0 0 16,-5 1 0-16,0 3 0 0,0-4 0 0,9 4 0 0,-9 4 0 16,0 1 0-16,0 3 0 0,-9 0 0 0,9 0 0 0,0 13 12 15,0-1-2-15,0 5 0 0,-14 3 11 16,14-3 3-16,0 7 0 0,-4-3 0 0,-1 7 9 15,1-3 3-15,-1 0 0 0,5-1 0 0,-4-7-4 0,4 3 0 16,0 1 0-16,0-5 0 0,4-4-3 0,1-3-1 16,-1-1 0-16,5 1 0 0,-9 3-16 0,14-8-3 15,0-7-1-15,-10-1 0 0,10 0 0 0,-1-8 0 16,1-4 0-16,0 0 0 0,-5-4 8 0,5 0 0 16,-1-4 1-16,-4 0 0 0,0-4 7 0,5 4 2 15,-5-4 0-15,0-4 0 0,-9 8-10 0,14 0-1 16,0-8-1-16,-5 4 0 0,-9 4-6 0,0 0 0 15,9-4-8-15,-9 4 12 0,0 0-12 0,0 0 8 0,9-4-8 16,-5-4 0-16,-4 8 8 0,0 0-8 0,0 0 0 16,0 0 9-16,0 0-9 0,0 0 0 0,0 0 0 0,0 0 0 15,0-8 0-15,0 4 8 0,0-8-8 0,0 12 0 16,0 0 0-16,0-4 0 0,0-4 0 0,-4 4 0 16,4 4 0-16,-5 0 0 0,1-5 0 0,4 5 0 15,0 0 0-15,0 0 0 0,-5-8 0 0,-8 8 0 16,13 0 0-16,0 0 0 0,0 0 0 0,0 0 0 15,0 0 0-15,0 0 0 0,0 0 0 0,0 0 0 16,0 0 0-16,0 0 0 0,0 0 0 0,18 0 0 16,-18 0 0-16,13 8 0 0,1-3-9 0,4-5 9 15,-4 0 0-15,9 0 0 0,0 4 0 0,4 0 0 16,-4-4-10-16,8 4 2 0,-3-8 0 0,4 8 0 16,13 4-100-16,-13-4-19 0,14 4-4 15,-15-4-552-15,15-4-110 0</inkml:trace>
          <inkml:trace contextRef="#ctx0" brushRef="#br0" timeOffset="145044.0894">26614 6329 460 0,'0'0'41'0,"0"0"-33"0,0 0-8 0,0-8 0 16,9 0 110-16,-9 8 20 0,4-4 4 0,-4 4 1 16,0 0-62-16,0 0-12 0,0 0-2 0,0 0-1 15,5-4-30-15,-5 4-5 0,0 0-2 0,0 0 0 16,0 0 1-16,0 0 0 0,0 0 0 0,0 0 0 15,0 0 0-15,0 0 0 0,0 0 0 0,0 0 0 16,0 0-6-16,0 0 0 0,0 0-1 0,0 0 0 16,0 0 1-16,0 0 0 0,0 0 0 0,0 0 0 15,0 0-4-15,0 0 0 0,0 0 0 0,-5 0 0 16,-8 8 13-16,-1 0 3 0,5 0 0 0,-5 4 0 16,1 5-16-16,-1-1-2 0,-4 4-1 0,4 0 0 15,-13 1 4-15,13 3 1 0,-4 0 0 0,0 4 0 16,-10 1-5-16,15-5-1 0,-6 4 0 0,6 1 0 15,4-1 8-15,-5 4 0 0,5 1 1 0,0-5 0 0,9 9 16 16,-5-1 3-16,5 0 1 0,5 1 0 0,-1-1-9 0,1 1-3 16,-5-1 0-16,0-4 0 0,9 9-12 0,-4-1-2 15,-5-7-1-15,9-1 0 0,-5 1 13 0,-4-1 2 16,5 0 1-16,-5-3 0 0,13-1 12 0,-13 0 2 16,14-3 1-16,-5 3 0 0,0-4-11 0,0 0-2 15,-4-3-1-15,9-1 0 0,-10-4-11 0,5 0-1 16,-4 0-1-16,4-3 0 0,0-1-5 0,-4 0-1 15,4 0 0-15,0 0 0 0,-5 4-8 0,5 1 0 16,1 3 0-16,-1-4 0 0,4 4 0 0,1-4 0 16,-5 1 0-16,9 3 0 0,-4 0 0 0,0 0 0 15,4 1-8-15,-5 3 8 16,6 0-44-16,-6-4-5 0,1 5-1 0,4-9 0 16,-4 0-189-16,13-4-37 0</inkml:trace>
          <inkml:trace contextRef="#ctx0" brushRef="#br0" timeOffset="144606.6977">26677 6491 345 0,'0'-4'31'0,"-4"0"-31"16,-5 0 0-16,4 4 0 0,1-4 27 0,-6 0-1 15,6 0 0-15,4 4-206 0</inkml:trace>
          <inkml:trace contextRef="#ctx0" brushRef="#br0" timeOffset="145606.2517">27406 6726 1267 0,'0'-12'112'0,"-5"4"-89"15,5-4-23-15,-4 3 0 0,4 9 52 0,0 0 5 16,0 0 2-16,0 0 0 0,0-8-12 0,0 8-3 15,0 0 0-15,0 0 0 0,-9 4-36 0,-5-4-8 16,5 9 0-16,-14-1 0 0,9 8 0 0,-4 4-10 16,0-4 10-16,0 9-8 0,-5 3 8 0,5 0 8 15,-5 1-8-15,0-1 11 0,10 4 9 0,-6 1 3 0,6 3 0 16,4-4 0-16,-5 5-5 0,5-5-1 0,-5 1 0 0,14-1 0 16,-4-4-1-16,4 1-1 0,0-1 0 0,4-4 0 15,-4-4-5-15,9 1-1 0,5-5 0 0,0-4 0 16,-5 0-1-16,14-4 0 0,-5 0 0 0,0-8 0 15,0 4 3-15,9-8 0 0,-8 0 0 0,13-4 0 16,-19 0 11-16,15 0 2 0,-6-4 1 0,1-8 0 16,-5-1-4-16,0 5-1 0,1-4 0 0,-6-4 0 15,1-5 17-15,-14 1 3 0,14-4 1 0,-10-1 0 16,-4-3-18-16,0 3-4 0,0 1-1 0,0 0 0 16,-4 7-2-16,-1-3-1 0,-4 4 0 0,-5 4 0 15,5 7-5-15,0 1-1 0,-5-4 0 0,1 12 0 16,-5 0-9-16,4 8 0 0,-9 0 0 0,0 8-11 15,-8 0-90-15,12 5-19 0,-8 7-3 0,-5 0-1 16</inkml:trace>
          <inkml:trace contextRef="#ctx0" brushRef="#br0" timeOffset="145871.8309">28093 6904 2530 0,'0'0'56'0,"5"-8"11"0,-1 4 2 0,10-4 3 0,-14 8-58 0,0 0-14 15,0 0 0-15,0 8 0 0,14 4 0 0,-10 8 9 16,-4 9-9-16,0-1 8 0,0 4-8 0,-4 1 0 0,-10-1 0 0,0 0-11 16,-4 1 0-16,-9 3 0 0,9-3 0 0,-14-5 0 15,4 0 11-15,6-8-12 0,-6 1 12 0,1-1-12 16,-5 0 12-16,14-8 0 0,-9 0 0 0,8 1 0 31,6-1-81-31,-5 0-15 0,4-4-2 0,0-4-901 0</inkml:trace>
          <inkml:trace contextRef="#ctx0" brushRef="#br0" timeOffset="146137.3724">28562 6455 2055 0,'0'0'45'0,"0"0"10"0,5-4 1 0,-5 4 2 0,0 0-46 0,13 4-12 16,-3 4 0-16,-1 8 0 0,0 0 0 0,-5 9 0 16,-4 3 0-16,9 8 0 0,-9 1 0 0,0-1-11 15,-9 5 3-15,9-1 0 0,0 1 28 0,-4-1 7 16,-5 5 1-16,9-1 0 0,0 1 12 0,-5-5 4 15,1 1 0-15,4 3 0 0,-10 1-26 0,10-1-5 16,0-3-1-16,-4-5 0 0,-5 0-12 0,9-3 0 16,0-9 0-16,0 0-688 15,0-3-140-15</inkml:trace>
        </inkml:traceGroup>
        <inkml:traceGroup>
          <inkml:annotationXML>
            <emma:emma xmlns:emma="http://www.w3.org/2003/04/emma" version="1.0">
              <emma:interpretation id="{52D4F002-CCAC-4343-B535-4CEC64093621}" emma:medium="tactile" emma:mode="ink">
                <msink:context xmlns:msink="http://schemas.microsoft.com/ink/2010/main" type="inkWord" rotatedBoundingBox="32175,7728 32717,7661 32890,9078 32349,9145"/>
              </emma:interpretation>
              <emma:one-of disjunction-type="recognition" id="oneOf19">
                <emma:interpretation id="interp31" emma:lang="" emma:confidence="0">
                  <emma:literal>)</emma:literal>
                </emma:interpretation>
                <emma:interpretation id="interp32" emma:lang="" emma:confidence="0">
                  <emma:literal>,</emma:literal>
                </emma:interpretation>
                <emma:interpretation id="interp33" emma:lang="" emma:confidence="0">
                  <emma:literal>]</emma:literal>
                </emma:interpretation>
                <emma:interpretation id="interp34" emma:lang="" emma:confidence="0">
                  <emma:literal>}</emma:literal>
                </emma:interpretation>
                <emma:interpretation id="interp35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46434.209">28999 6273 2127 0,'9'-21'94'0,"-4"13"20"0,0 4-91 0,8 0-23 0,1 0 0 0,4 8 0 15,5 8 33-15,0 5 3 0,-5 3 0 0,9 8 0 16,5 13-36-16,-14 3 0 0,9 5-10 0,-13 7 10 16,4 5 0-16,-4 0 21 0,-14 4-2 0,0-1-1 15,0 1 25-15,-5 4 5 0,-8-4 0 0,-5 7 1 0,-5 5-15 16,5 0-3-16,-14-8-1 0,4 4 0 0,-3 0-22 0,-15 4-8 16,-18-1 0-16,1-3-760 15,-15 0-160-15</inkml:trace>
        </inkml:traceGroup>
      </inkml:traceGroup>
    </inkml:traceGroup>
    <inkml:traceGroup>
      <inkml:annotationXML>
        <emma:emma xmlns:emma="http://www.w3.org/2003/04/emma" version="1.0">
          <emma:interpretation id="{CF976206-6A76-4526-A068-AA5D1C2249CB}" emma:medium="tactile" emma:mode="ink">
            <msink:context xmlns:msink="http://schemas.microsoft.com/ink/2010/main" type="paragraph" rotatedBoundingBox="13574,13793 27825,14957 27603,17669 13352,165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E4D145-B7C1-4B12-A8FC-98CFCAE03DF5}" emma:medium="tactile" emma:mode="ink">
              <msink:context xmlns:msink="http://schemas.microsoft.com/ink/2010/main" type="line" rotatedBoundingBox="13574,13793 27825,14957 27603,17669 13352,16506">
                <msink:destinationLink direction="with" ref="{B5A36877-901F-44D9-BB1A-E6A5F9BD8AB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BDF41A7-8A51-448F-8B50-0CCD891AE95A}" emma:medium="tactile" emma:mode="ink">
                <msink:context xmlns:msink="http://schemas.microsoft.com/ink/2010/main" type="inkWord" rotatedBoundingBox="13520,14450 14636,14541 14526,15888 13410,15797"/>
              </emma:interpretation>
              <emma:one-of disjunction-type="recognition" id="oneOf20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29078.8792">10815 13428 2091 0,'0'0'46'0,"0"0"10"0,0-8 1 0,0-5 2 0,5 5-47 0,-5-4-12 0,4 0 0 0,6 0 0 16,-10 12 55-16,9-12 9 0,4 0 1 0,1 0 1 15,-5 3-38-15,0 5-7 0,5 0-1 0,-1 4-1 16,1 8-19-16,0 5 0 0,-1 3 0 0,1 4 0 16,4 8 14-16,-4 5-1 0,0-1 0 0,-5 5 0 15,0-5 10-15,0 8 1 0,-5-3 1 0,6-1 0 16,-10 1-12-16,0-1-2 0,0-4-1 0,0-3 0 0,0 3-10 16,0-8 0-16,0 1 0 0,0-5 0 0,0-4-9 15,0 0-7-15,4 0-2 0,1-3-734 16,4-1-146-16</inkml:trace>
          <inkml:trace contextRef="#ctx0" brushRef="#br0" timeOffset="127485.5046">10406 13108 1832 0,'0'0'81'0,"0"-8"17"0,0 0-78 0,0 8-20 16,-5-8 0-16,5 0 0 0,0 0 66 0,0 8 10 16,0-5 1-16,0 5 1 0,0 0-46 0,0-8-10 15,0 0-2-15,0 8 0 0,-9-4-20 0,4 0 0 16,1-4 0-16,-5 4 0 0,-5 4-8 0,-4 0-4 15,4-4 0-15,-4 4 0 0,-5 0-8 0,0 8-1 16,1 0-1-16,-1-4 0 0,-4 0 22 0,8 4 0 16,-3-4 0-16,-1 5 0 0,5-1-11 0,-1-4 11 15,1 4-8-15,5-4 8 0,-1 4 0 0,5 0 0 0,0-4 0 0,9-4 8 16,-5 8-8-16,1 0 0 0,4-8 0 0,0 0 0 16,0 12 0-16,4 5 0 0,1-1 0 0,-5 4 0 15,4 4 0-15,1 9 0 0,4-1 0 0,-5 8 0 16,6 5 25-16,-1 4 7 0,0 3 2 0,-5-3 0 15,5 7 14-15,0-3 2 0,-4 0 1 0,0-5 0 16,-1 1-6-16,5-1-1 0,-9-3 0 0,5 3 0 16,-5-7-29-16,4-5-7 0,1 1 0 0,-5-1-8 15,4-8 20-15,-4 5-4 0,5-9 0 0,-5 0 0 16,5 1-2-16,-1-5-1 0,1 0 0 0,-5-4 0 16,4-4-1-16,1 1 0 0,-1-1 0 0,1 0 0 15,-1-4-3-15,6 4-1 0,-1-4 0 0,4 4 0 16,1-4-8-16,0 1 0 0,4-5 0 0,5 4-11 15,-1-8-141 1,10 4-29-16,37-8-6 0,-6-8-1 0</inkml:trace>
        </inkml:traceGroup>
        <inkml:traceGroup>
          <inkml:annotationXML>
            <emma:emma xmlns:emma="http://www.w3.org/2003/04/emma" version="1.0">
              <emma:interpretation id="{A7E8C480-26EC-4CC3-907D-C50A65BD037D}" emma:medium="tactile" emma:mode="ink">
                <msink:context xmlns:msink="http://schemas.microsoft.com/ink/2010/main" type="inkWord" rotatedBoundingBox="15651,14814 17180,14939 17155,15242 15626,15117"/>
              </emma:interpretation>
              <emma:one-of disjunction-type="recognition" id="oneOf21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29500.648">13643 13484 1497 0,'0'0'133'0,"0"0"-106"15,0 0-27-15,0 0 0 0,0 0 103 0,13 8 15 16,1-3 3-16,4 3-909 16</inkml:trace>
          <inkml:trace contextRef="#ctx0" brushRef="#br0" timeOffset="129266.9728">12140 13666 2592 0,'0'0'230'0,"0"0"-184"0,-4-4-37 0,4 4-9 16,0 0 52-16,0 0 9 0,0 0 2 0,9-4 0 31,9 4-171-31,5 0-33 0,-1 4-7 0</inkml:trace>
          <inkml:trace contextRef="#ctx0" brushRef="#br0" timeOffset="129406.9174">12969 13521 2246 0,'0'0'200'0,"0"0"-160"0,0 0-32 0,0 0-8 16,0 0 20-16,13 0 2 0,10 4 1 0,-5 0 0 15,10-4-172-15,-1 0-35 0</inkml:trace>
        </inkml:traceGroup>
        <inkml:traceGroup>
          <inkml:annotationXML>
            <emma:emma xmlns:emma="http://www.w3.org/2003/04/emma" version="1.0">
              <emma:interpretation id="{52EEB4E8-A022-427E-8F1B-DA667588F406}" emma:medium="tactile" emma:mode="ink">
                <msink:context xmlns:msink="http://schemas.microsoft.com/ink/2010/main" type="inkWord" rotatedBoundingBox="18363,14184 21186,14415 21085,15662 18261,15432"/>
              </emma:interpretation>
              <emma:one-of disjunction-type="recognition" id="oneOf22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30391.0619">16802 13144 1324 0,'-27'4'59'0,"27"-4"12"0,0 0-57 0,-14 5-14 16,1-1 0-16,4-4 0 0,9 0 109 0,0 0 19 15,-14 4 4-15,14-4 1 0,-9 0-34 0,9 0-7 16,0 0-2-16,0 0 0 0,0 0-46 0,13 0-8 0,6 4-3 0,3-4 0 16,1-4-24-16,4 4-9 0,1-4 0 0,8 0-996 15</inkml:trace>
          <inkml:trace contextRef="#ctx0" brushRef="#br0" timeOffset="130266.0937">16757 13063 576 0,'0'0'51'15,"0"-8"-41"-15,-9 0-10 0,4 0 0 16,5 8 376-16,0 0 74 0,-4-4 14 0,4 0 4 16,0 4-310-16,0 0-62 0,0 0-12 0,0 0-2 15,0 0-58-15,0 0-11 0,13-4-2 0,5 4-1 16,1 0-22-16,-1-4-5 0,9 4-1 0,0 0 0 15,5-4-20-15,-4 4-4 0,-1 0-1 0,-4 0 0 16,4 0-6-16,-4 0-2 0,-10-4 0 0,1 4 0 16,4 0-114-16,-9 0-23 0,-9 0-5 0,0 0-1 0</inkml:trace>
          <inkml:trace contextRef="#ctx0" brushRef="#br0" timeOffset="128360.2988">15291 12958 806 0,'0'0'36'0,"-5"-4"7"0,5-4-35 0,-4 0-8 0,4 0 0 16,-5 4 0-16,5 4 184 0,0-8 34 0,0 0 7 0,0 8 2 15,0-4-102-15,0-4-20 0,-4-5-4 0,4 5-1 16,9 0-40-16,-9 0-8 0,4 0-1 0,1 4-1 15,4-4-26-15,0 0-6 0,5 0-1 0,-1 0 0 16,-4 0-5-16,10-1 0 0,-1 5-1 0,5 0 0 16,-5 0-11-16,5 4 0 0,4-4 0 0,0 4 8 15,0 4-8-15,-8-4 0 0,-1 4 0 0,0 0 0 16,5 4 0-16,0 1 0 0,-14 3 0 0,4 4 0 16,1-4 17-16,-5 8-1 0,0 1-1 0,0 3 0 15,-9 8 23-15,9-3 5 0,1 3 1 0,-1 8 0 16,-5 1-26-16,5 3-5 0,5 1-1 0,0 3 0 15,-5-3-2-15,4-1-1 0,-8-3 0 0,9 3 0 16,-1 1 1-16,-4-5 0 0,-4-7 0 0,0-1 0 16,4 1 10-16,-5-5 1 0,-4 0 1 0,0-4 0 15,-4 1 3-15,4-5 1 0,-9 0 0 0,4 0 0 0,-9-3-7 16,1-1-2-16,4-4 0 0,-5 0 0 0,-4-4 18 16,-5 0 3-16,5 0 1 0,-5 1 0 0,-4-1-31 15,-14 0-8-15,0 4 0 0,-9 0 0 16,4 0-21-16,-9 4-9 0,-4 0-2 0,0 1 0 15,4 3-135-15,-4 0-27 0,-9-4-6 0,18-8 0 0</inkml:trace>
          <inkml:trace contextRef="#ctx0" brushRef="#br0" timeOffset="131593.9095">16616 13642 1036 0,'0'0'92'0,"0"0"-73"16,0 0-19-16,0 0 0 0,-10-4 260 0,10 4 48 16,0 0 9-16,0 0 3 0,5-4-229 0,4-4-46 15,9 4-9-15,5 0-1 0,9 0-19 0,0-4-3 16,-5 4-1-16,14 0 0 0,14-4-12 0,-10 4-8 0,1-5 8 0,-5 5-13 16,4 0-2-16,1-4 0 0,-1 4 0 0,-4 0 0 31,0 0-43-31,0 0-9 0,0 0-1 0,-4 0-565 0,4-4-113 0</inkml:trace>
          <inkml:trace contextRef="#ctx0" brushRef="#br0" timeOffset="131328.3541">16861 13047 1152 0,'-22'-4'102'0,"22"4"-82"0,0 0-20 0,-9-4 0 15,-10 4 119-15,10-4 19 0,-4 4 4 0,13 0 1 16,0 0-51-16,-9 4-9 0,4-4-3 0,5 0 0 16,0 0-52-16,0 0-10 0,0 0-2 15,9 12-1-15,9-4-15 0,0-4 9 0,-4-4-9 0,4 5 8 16,5-1 8-16,4-4 0 0,5 0 1 0,0 0 0 15,-5-4 28-15,5 4 6 0,9-5 1 0,-4 1 0 16,-5 0-9-16,4 0-2 0,-4 0 0 0,0 0 0 16,0 0-19-16,0 0-4 0,-1 0-1 0,1 0 0 15,0 4-17-15,0 0 0 0,0-4 0 0,0 4 0 16,0 0-24-16,-1 0-6 16,1 0-1-16,-4 0 0 0,-6-4-45 0,-3 8-8 0,-6 0-3 0,1 0 0 15,-5 0-17-15,-9-4-4 0,0 0-1 0,0 0 0 16</inkml:trace>
          <inkml:trace contextRef="#ctx0" brushRef="#br0" timeOffset="129813.0797">14958 13076 1209 0,'-18'-17'53'0,"9"13"12"0,0-8-52 0,0 4-13 0,0 0 0 0,0 4 0 15,0 0 295-15,4 4 56 0,5 0 11 0,-9 4 2 16,4 4-284-16,1 8-56 0,-5 5-12 0,4 3-3 16,1 4-9-16,-1 5 0 0,0 3 0 0,5 4 0 15,-4 1 0-15,-1 3 0 0,5 1 0 0,0-5 0 16,0 1 0-16,0-5 0 0,5 5 0 0,-1-9 0 16,1 5-52-16,0-5-10 15,-5-4-2-15</inkml:trace>
        </inkml:traceGroup>
        <inkml:traceGroup>
          <inkml:annotationXML>
            <emma:emma xmlns:emma="http://www.w3.org/2003/04/emma" version="1.0">
              <emma:interpretation id="{EDEA17B2-EAEE-48E3-949B-A0368A4CCCD0}" emma:medium="tactile" emma:mode="ink">
                <msink:context xmlns:msink="http://schemas.microsoft.com/ink/2010/main" type="inkWord" rotatedBoundingBox="23292,15123 23663,15153 23485,17333 23114,17303"/>
              </emma:interpretation>
            </emma:emma>
          </inkml:annotationXML>
          <inkml:trace contextRef="#ctx0" brushRef="#br0" timeOffset="136264.6864">19693 15265 1843 0,'0'0'164'0,"0"0"-132"0,0 0-32 0,-9 8 0 15,9-8 196-15,-4 12 33 0,-1-4 7 0,5 13 0 16,-9-1-134-16,9 4-27 0,5 4-6 0,-1 5-1 15,5 3-54-15,-4 1-14 0,8-1 0 0,1 5 0 16,0-1 0-16,4-4 0 0,-4 5 0 0,8-5 0 31,1 1-56-31,-5-5-15 0,1 1-2 0,-1-5-754 0,0-8-150 0</inkml:trace>
          <inkml:trace contextRef="#ctx0" brushRef="#br0" timeOffset="135983.5024">20103 14553 2516 0,'0'0'112'16,"-9"0"22"-16,0 4-107 0,0 4-27 0,0 8 0 0,4 0 0 15,1-4-52-15,-6 5-15 0,10 3-3 0</inkml:trace>
          <inkml:trace contextRef="#ctx0" brushRef="#br0" timeOffset="135827.5068">20044 13691 1566 0,'0'20'69'0,"4"-12"15"0,-4 4-68 0,5 4-16 0,-5-3 0 0,0 7 0 15,5 0 36-15,-1 4 4 0,-4 1 1 0,9-1-529 16,-4 8-107-16</inkml:trace>
        </inkml:traceGroup>
        <inkml:traceGroup>
          <inkml:annotationXML>
            <emma:emma xmlns:emma="http://www.w3.org/2003/04/emma" version="1.0">
              <emma:interpretation id="{30E73723-92EF-4542-AD92-9C3EDFC3A712}" emma:medium="tactile" emma:mode="ink">
                <msink:context xmlns:msink="http://schemas.microsoft.com/ink/2010/main" type="inkWord" rotatedBoundingBox="24917,16376 25068,16389 25062,16463 24911,16450"/>
              </emma:interpretation>
              <emma:one-of disjunction-type="recognition" id="oneOf23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36686.4688">21460 15002 2937 0,'-14'-8'261'0,"10"4"-209"0,-1-4-41 0,-4 0-11 16,4 0 14-16,5 8 1 0,0 0 0 0,0 0 0 16,14 0-214-1,4-4-42-15,41-5-9 0,5-7-2 0</inkml:trace>
        </inkml:traceGroup>
        <inkml:traceGroup>
          <inkml:annotationXML>
            <emma:emma xmlns:emma="http://www.w3.org/2003/04/emma" version="1.0">
              <emma:interpretation id="{460B0E3D-F9CA-494E-A5FF-90CE7F4E21E3}" emma:medium="tactile" emma:mode="ink">
                <msink:context xmlns:msink="http://schemas.microsoft.com/ink/2010/main" type="inkWord" rotatedBoundingBox="26067,15332 27783,15472 27686,16653 25970,16513"/>
              </emma:interpretation>
              <emma:one-of disjunction-type="recognition" id="oneOf24">
                <emma:interpretation id="interp40" emma:lang="" emma:confidence="0">
                  <emma:literal>"</emma:literal>
                </emma:interpretation>
                <emma:interpretation id="interp41" emma:lang="" emma:confidence="0">
                  <emma:literal>Y</emma:literal>
                </emma:interpretation>
                <emma:interpretation id="interp42" emma:lang="" emma:confidence="0">
                  <emma:literal>y</emma:literal>
                </emma:interpretation>
                <emma:interpretation id="interp43" emma:lang="" emma:confidence="0">
                  <emma:literal>j</emma:literal>
                </emma:interpretation>
                <emma:interpretation id="interp44" emma:lang="" emma:confidence="0">
                  <emma:literal>☺</emma:literal>
                </emma:interpretation>
              </emma:one-of>
            </emma:emma>
          </inkml:annotationXML>
          <inkml:trace contextRef="#ctx0" brushRef="#br0" timeOffset="136842.7528">22498 14856 2937 0,'0'0'261'0,"0"-8"-209"16,0 8-41-16,0-8-11 15,0 8-22-15,9-8-6 0,0 4-2 0,9 0 0 16,10 4-151-16,3-4-31 0,38-4-5 0,-6 0-2 0</inkml:trace>
          <inkml:trace contextRef="#ctx0" brushRef="#br0" timeOffset="136936.4028">23135 14824 2419 0,'0'0'107'0,"0"0"22"0,-13-8-103 0,3 4-26 0,1-4 0 16,0 8 0-16,0-4 81 0,9 4 11 0,0 0 3 15,0 0-1266-15</inkml:trace>
          <inkml:trace contextRef="#ctx0" brushRef="#br0" timeOffset="137233.2161">23937 14091 2264 0,'9'-24'100'0,"-5"12"21"0,-4-4-97 0,18 4-24 0,-8 0 0 0,3 3 0 15,1 5 61-15,-1 0 7 0,-3 8 2 0,12 0 0 0,-8 9-44 16,9 7-9-16,-5 4-1 0,0 8-1 0,0 9 21 0,1 7 4 16,-1 9 0-16,-14 8 1 0,15 8-17 0,-10 8-3 15,-5 4-1-15,1 4 0 0,-1-8-10 0,-8 4-2 16,4-8-8-16,-5-1 12 15,1-3-82-15,-5-4-17 0,-10-4-3 0,15-25-1 16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33.23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924B753-DFAC-42CE-AE71-7DBC7DB8016B}" emma:medium="tactile" emma:mode="ink">
          <msink:context xmlns:msink="http://schemas.microsoft.com/ink/2010/main" type="inkDrawing" rotatedBoundingBox="12185,4750 20475,9338 18700,12546 10409,7958" semanticType="callout" shapeName="Other">
            <msink:destinationLink direction="to" ref="{D99E207B-705F-43A5-9435-0FC554113797}"/>
            <msink:destinationLink direction="with" ref="{CEE1A7C8-4640-49BD-970D-A912C7192656}"/>
            <msink:destinationLink direction="with" ref="{46F7A6CB-5896-4461-8363-784FD2D5F868}"/>
          </msink:context>
        </emma:interpretation>
      </emma:emma>
    </inkml:annotationXML>
    <inkml:trace contextRef="#ctx0" brushRef="#br0">1388 6337 997 0,'0'0'44'0,"0"0"9"0,0 0-42 0,-4 0-11 0,-5 0 0 0,9 0 0 15,0 0 35-15,-5 4 5 0,5-4 0 0,0 0 1 16,0 0-41-16,0 0-12 0,0 0-1 0,0 0 0 31,-9 0-32-31,9 0-7 0,0 0 0 0,-9 0-1 0,4-4 3 16,-4 4 1-16,0 0 0 0,0-4 0 0,0 4 39 0,0 0 10 0,4-4 0 0,-4 0 0 15,0 4 57-15,0-4 14 0,-5 4 2 0,5 0 1 16,0 0-19-16,-5 0-4 0,1 0-1 0,4 0 0 16,-5 0-28-16,5 0-6 0,-5 0 0 0,5-4-1 15,-4 4-15-15,3 0 0 0,-3 0 8 0,-1 0-8 16,5 0 8-16,-5 0 0 0,1-4-8 0,-1 0 12 15,0 4 12-15,5-4 3 0,-4 0 0 0,-1 0 0 16,0 0 24-16,1 0 5 0,4 0 0 0,-10 0 1 0,6-4-18 16,-1 3-4-16,0 1-1 0,1 0 0 0,-6-4 0 15,-3 4 0-15,3-4 0 0,1 4 0 0,5 0-8 16,-6 0-2-16,1-4 0 0,5 4 0 0,-1-4-7 0,0 0-1 16,-4-4-1-16,4 3 0 0,-4 1 5 0,4-4 0 15,-4 4 1-15,-5-4 0 0,10-4-5 0,-5 4-2 16,-1-1 0-16,1 1 0 0,0-4 0 0,0 4 0 15,0-4 0-15,-1 4 0 0,-3-4-2 0,-1-1 0 16,0 1 0-16,0-4 0 0,1 8 3 0,-1-4 0 16,-5-5 0-16,1 5 0 0,4 0 9 0,-4-4 1 0,0-1 1 0,-1 1 0 15,6 0-2-15,-6 0 0 0,-4-4 0 0,10-1 0 16,-1-3-8-16,-4 4-1 0,4-5-1 16,0 1 0-16,0 4 1 0,1-1 0 0,-1-3 0 15,0 0 0-15,-4-5 0 0,4 5 0 0,5 0 0 16,-5-1 0-16,0 1-7 0,0 0 0 0,1-1-8 0,3 5 12 15,-3-4-12-15,-1-1 0 0,5 5 0 0,-5 0 0 16,0-4 0-16,0 3 0 0,1-3 0 0,-1 4 0 16,0-5 0-16,-4 1 0 0,4 0 0 0,-4 3 0 15,-1-3 0-15,6 0 0 0,-1 8 0 0,5-9 0 16,-10 5 0-16,6 0 0 0,-1-1 0 0,0-3 0 16,-4 4 0-16,4-1 0 0,0 5 0 0,0-4 0 15,1 4 0-15,-1-5 0 0,0 5 0 0,0 0 0 16,5-4 0-16,-5 3 0 0,1-3 0 0,-1 0 0 15,0 4 0-15,0-5 0 0,5 1 0 0,-5 0 0 0,-4-1 8 0,0 1-8 16,4 0 0-16,-4 0 0 0,-5-1 0 0,5 5 0 16,-1 0 0-16,5-4 0 0,-4 3 0 15,4 1 0-15,-4-4 0 0,4 0 0 0,-4-1 0 16,4 1 0-16,-4 4 0 0,4 0 0 0,-4-5 0 16,4 5 0-16,-4 0 0 0,-1 0 0 0,6-1 0 0,-6 1 0 15,1 0 0-15,0 0 0 0,-1-1 0 0,1 1 0 16,-5-4 0-16,5 4 0 0,-10-5 0 0,1 5 0 15,0 0 0-15,4 0 0 0,4-1 0 0,-3 1 0 16,-1 0 0-16,0 0 9 0,0-1 0 0,5 1 0 16,-1 0 0-16,1-4 0 0,0 3 9 0,-1 5 2 15,1-4 0-15,0-4 0 0,-1 0-28 0,6 3-6 16,-6 1-1-16,1-4 0 0,0 4 27 0,-1-1 4 0,1 1 2 16,0 0 0-16,-5-4-18 0,5 3 0 0,-5 1 0 0,0 0 0 15,0 0 0-15,0-1 0 0,5-3 0 0,-1 4 0 16,1 0-16-16,0 3 0 0,-1-3 0 0,-3 0 0 15,3 0 16-15,1-5 0 0,0 5 0 0,-1 0 0 16,1 0 0-16,4 4 0 0,-4-5 0 16,0 1 0-16,4 0 0 0,-4 0 0 0,-5-1 0 0,4 1 0 15,1 4 12-15,0-4 4 0,-5 4 2 0,5-5 0 16,-5 5-18-16,4-4 0 0,1 4 0 0,-5-1 0 16,5 1-14-16,-5-4 0 0,0 0 0 0,0 4 0 15,5-1 14-15,0 5 0 0,-5 0 9 0,4-4-9 16,1 0 8-16,0 0-8 0,-1 3 0 0,1-3 0 15,0 0 13-15,0 0-3 0,4 0-1 0,0 4 0 16,-4-5-9-16,-1 1 0 0,1 0 0 0,0 4 0 0,-1-4 0 16,1-1 0-16,0 1 0 0,-5 0 0 0,5 4 0 0,-1 0 0 15,1 0 0-15,-5 0 0 0,5-1 0 16,4 5-11-16,0-8 11 0,-4 4-8 0,9 4 8 0,-5-4 0 16,0 4 0-16,5 0 0 0,-5-5 0 0,0 5 0 15,1-4 0-15,-1 4 0 0,5-4 0 0,-5 0 0 16,5 0 0-16,-5 0 0 0,0 3 0 0,5 1 8 15,-9-4-8-15,4 0 11 0,0 0-11 0,0 0 0 16,-4 0-12-16,4 0 12 0,-4-1 0 0,9 5 0 16,0 0 0-16,-1-4 8 0,-3 0-8 0,-1 4 0 15,0 0-10-15,5 0 10 0,-9 0 0 0,4 3 0 0,0 1 0 0,5 0 0 16,-5-4 0-16,0 4-9 0,5 0 9 16,-5 0 0-16,5 0 0 0,4 0 0 0,-4-4 0 0,0 4 0 15,4 0 0-15,-4-4 0 0,0 0 0 0,4 4-8 16,-4-4 8-16,4-1 0 0,-8 1 0 0,8 0 0 15,-4 0 0-15,0 4 0 0,-1-4 8 16,1 0-8-16,0-4 0 0,0 4 0 0,-1 0 0 0,1-1 0 16,0 5 0-16,0-4 0 0,4 0 0 0,1 0-8 15,-1 4 8-15,5 0 0 0,-9 0 0 0,-1 0 0 16,6 4 0-16,-1-8 0 0,0 4 0 0,1-4 0 16,-1 4 0-16,-4 0 0 0,4 4 0 0,0-4 0 15,1-9 0-15,-1 9 0 0,1-4 0 0,-1 4 0 16,0-4 0-16,1 0 0 0,3-4 0 0,-3 8 0 15,-1 0 0-15,0-4 0 0,5 0 0 0,-4 0 0 16,4-1 0-16,-5 5 0 0,0-4 0 0,5 4 0 0,0 0 0 16,-5 0 0-16,5 0 0 0,0 0 0 15,-4-4 0-15,3 8 12 0,1-4-2 0,5 0-1 0,-5-4-9 16,4 0-12-16,-4 4 2 0,4-4 1 0,1 4 9 0,4 4 12 16,-9 0-2-16,9 0-1 0,0 0-9 0,0 0 0 15,-5-5 0-15,5 5 0 16,0 0-24-16,-9-4-6 0,5-4-2 0,4 8 0 0,0 0 10 0,0 0 2 15,0 0 0-15,0 0 0 16,0 0-36-16,0 0-8 0,0 0 0 0,9 8-1 16,0 9-138-16,4-5-27 0</inkml:trace>
    <inkml:trace contextRef="#ctx0" brushRef="#br0" timeOffset="-7779.4206">960 2234 644 0,'0'0'28'0,"0"0"7"0,0 0-35 0,0 0 0 0,0 0 0 0,0 0 0 15,0 0 32-15,0 0-1 0,0 0 0 0,0 0 0 16,0 0 11-16,0 0 2 0,0-8 1 0,0 8 0 16,0 0-29-16,5-9-7 0,0-3-1 0,4 0 0 15,-9 12 4-15,4-8 0 0,5 0 0 0,-9 8 0 16,0 0 16-16,5-4 3 0,-1-8 1 0,-4 12 0 16,0 0 0-16,0 0 0 0,0 0 0 0,0 0 0 15,0 0 6-15,0 0 2 0,0 0 0 0,0 0 0 16,0 0-29-16,0 0-11 0,0 0 8 0,0 0-8 15,0 0 12-15,0 0-4 0,0 0 0 0,0 0 0 16,0 0 4-16,0 0 0 0,0 0 0 0,0 0 0 16,0 0 22-16,0 0 5 0,0 0 1 0,5 8 0 15,-1 0-13-15,-4-8-3 0,0 0 0 0,0 0 0 16,5 12 6-16,-5 0 1 0,0-12 0 0,5 12 0 16,-5 1-18-16,0-1-3 0,0 0-1 0,4 0 0 0,-8 0-1 0,4 4 0 15,0 0 0-15,4 5 0 0,-4-5 2 0,0 4 0 16,0 0 0-16,0 1 0 0,0 3-2 0,5-4 0 15,-5 8 0-15,0-7 0 0,4 3-8 0,-4 4 0 16,0-3 9-16,0 3-9 0,0-4 8 0,0 5-8 16,0-5 8-16,0 0-8 0,0 8 10 0,0 1-2 15,0-5-8-15,-4 1 12 0,4 3 0 0,-5 0-1 16,5 5 0-16,0-5 0 0,0 0-2 0,5 1 0 16,-5-1 0-16,4 1 0 0,1-1-1 0,-5 0 0 15,4 1 0-15,1-1 0 0,-1 0 1 0,6 1 0 16,-6-1 0-16,1 1 0 0,-1-5 3 0,1 4 0 15,-5 1 0-15,0-1 0 0,4 0-4 0,-4 5 0 0,0-1 0 16,5-3 0-16,-5 3 3 0,0-4 0 0,0 1 0 16,0 3 0-16,4 1-11 0,-4-5 0 0,5 4 0 0,-5-3 0 15,5-1 0-15,-1 1 0 0,1-1 9 0,-5 0-9 16,4-3 9-16,1 3-9 0,4 0 12 0,-5 1-12 16,-4-1 16-16,5 1-3 0,4-5-1 0,-4 0 0 15,-1 1-1-15,1-1-1 0,-1-4 0 0,1 4 0 16,-1-3-1-16,1-5 0 0,-1 0 0 0,1 0 0 15,0 1-1-15,-5-5-8 0,0 4 12 0,0-4-4 16,4 0-8-16,-4 5 8 0,0-5-8 0,0 4 8 16,0-4-8-16,0 5 12 0,0-1-12 0,0 0 12 0,0 0 5 15,0 0 2-15,5 1 0 0,-5-1 0 0,4 4-19 16,-4 1-14-16,0-1 2 0,5 0 1 0,-5 0 11 0,4 1 0 16,-4 3 0-16,5 0 8 0,-1-3-8 15,-4-1 0-15,5 0 0 0,0 4 8 0,-1-7-8 16,1 3 0-16,-5 0 8 0,4-3-8 0,1-1 14 15,-5 0-2-15,4 0 0 0,1-4 0 0,-5 5-1 0,4-5-1 16,-4 0 0-16,5 4 0 0,0 0-10 0,-5-3 0 16,0-1 9-16,0 0-9 0,0 4 0 0,0 1 8 15,-5-1-8-15,5-4 0 0,0 0 0 0,0 0 0 16,0-4 0-16,0 9 8 0,0-9-8 0,0 4 0 16,0 0 0-16,0 0 0 0,5-3 0 0,-5 3 0 15,4-4-8-15,1 0 8 0,-5 4 0 0,4-4 0 16,1 5 0-16,-1-5 11 0,1-4-11 0,-5 0 0 15,0-8 0-15,4 12 8 0,-4-12-8 0,0 12 12 0,5-4-12 16,-5 4 12-16,0-12-2 0,0 8 0 0,0 5 0 16,-5 3 0-16,5-4-2 0,0 0 0 0,0 0 0 15,0 4 0-15,0-3 3 0,0-1 0 0,0 4 0 0,5-8 0 16,0 4-11-16,-1 0-9 0,-4-12 9 0,0 12-13 16,5-4 13-16,-5 5 0 0,0-5 12 0,0-8-12 15,4 8 0-15,-4 0 0 0,0-8 0 0,0 12 0 16,0-4 0-16,0-8 0 0,0 0 0 0,0 12 0 15,0-4 0-15,0 5 0 0,0-5 0 0,0 0 0 16,0 4 9-16,0-4 2 0,0-8 0 0,0 8 0 16,0 0-11-16,0 0 0 0,0-8 0 0,0 12 0 15,0-4 0-15,5 1 0 0,-5-9 0 0,4 8 0 16,1 4 0-16,-5-12 0 0,0 0 8 0,0 8-8 16,0-8 8-16,0 0-8 0,0 0 0 0,0 0 8 0,0 0-8 15,0 0 10-15,0 0-10 0,0 0 10 0,0 0-10 0,0 0 0 16,0 0 0-16,0 0 0 15,0 0-53-15,0 0-10 0,0 0-1 0,0 0-1 16,4-8-151-16,-4 8-31 0,0 0-5 0</inkml:trace>
    <inkml:trace contextRef="#ctx0" brushRef="#br0" timeOffset="-1655.864">1270 6240 612 0,'0'0'27'0,"0"0"5"0,0 0-32 15,0 0 0-15</inkml:trace>
    <inkml:trace contextRef="#ctx0" brushRef="#br0" timeOffset="-85339.3745">2049 6228 288 0,'18'-8'12'0,"-18"8"4"0,0 0-16 0,0 0 0 0,0 0 0 0,0 0 0 16,0 0 136-16,4-4 25 0,1-4 5 0,-1 0 1 16,5 4-111-16,1 0-23 0,-6-5-4 0,-4 5-1 15,-4-4 0-15,4 0 0 0,9 0 0 0,0 4 0 16,-5-8-17-16,5 8-11 0,10-4 12 0,-10 0-12 16,-9 8 8-16,9-4-8 0,5 0 0 0,-5 0 0 15,0-5 10-15,-9 9-10 0,0 0 8 0,0 0-8 16,4-4 18-16,-4 4-2 0,0 0 0 0,0 0 0 15,0 0 28-15,-4-8 6 0,-5 4 1 0,-5 0 0 16,0-4 0-16,1 8 0 0,-1-8 0 0,0 4 0 16,1 0-25-16,-6 0-5 0,6 0-1 0,-5 0 0 0,-1 4-1 0,-3 0-1 15,-1 0 0-15,0 0 0 0,5 0-9 0,0-4-1 16,-5 4-8-16,5 4 12 0,-5-4-12 0,5 8-8 16,-5-4 8-16,5 0-512 15,4 4-94-15</inkml:trace>
    <inkml:trace contextRef="#ctx0" brushRef="#br0" timeOffset="-6685.9354">246 4205 1360 0,'0'-5'30'0,"0"-3"6"0,0-4 2 0,0 0 0 0,0 0-30 0,4 0-8 0,1 4 0 0,-1-4 0 16,1 3 53-16,4 1 10 0,0 0 1 0,5 4 1 16,-5-4-42-16,0 4-9 0,-9 4-2 0,14 0 0 0,-5 0-12 15,4 0 0-15,-4 4 0 0,1 0 0 0,-10-4 0 0,9 4 0 16,0-4 0-16,-9 0 0 0,9 8 0 0,0 0 9 15,0 1-9-15,-4 3 8 0,4 0 19 0,-5 0 3 16,5-4 1-16,0 4 0 0,1 4 1 0,-1-3 1 16,0-1 0-16,4 0 0 0,1 4-11 0,4-8-2 15,-4 8-1-15,0-4 0 0,4 5-7 0,0-1-2 16,5 0 0-16,0 0 0 0,-5 0-2 0,-5-4-8 16,6 5 12-16,-10-1-4 0,4 0 4 0,-3 0 0 15,3-4 0-15,1 1 0 0,-5 3 3 0,0-4 1 16,5 8 0-16,-1-8 0 0,1 4 1 0,0 1 1 15,-5-1 0-15,4-4 0 0,1 0-10 0,0 0-8 16,-1-4 9-16,-3 0-9 0,-1 0 8 0,0 1-8 16,0-5 0-16,0 0 9 0,0 0-9 0,-9-4 0 0,9 0 9 0,0 4-9 15,-9-4 0-15,0 0 8 0,9 0-8 0,-9 0 0 16,0 0 12-16,14 0-1 0,-14 0-1 0,0 0 0 16,9-4 6-16,-9 4 2 0,0 0 0 0,9 0 0 15,-9 0-18-15,14-4 10 0,-14 4-10 0,0 0 8 16,9-4 0-16,-9 4-8 0,9-4 12 0,0-5-4 15,-4 5-8-15,4 0 12 0,0-8-12 0,0 4 12 16,5-4 1-16,-5 0 1 0,5 0 0 0,4-4 0 16,5-5 1-16,-5 5 0 0,4-4 0 0,1 0 0 15,9-5-6-15,0-3-1 0,0 0 0 0,0-9 0 16,4 5-8-16,1-9 0 0,-6 5 9 0,6-4-9 16,4-1 0-16,-5 1 0 0,5-1 0 0,-4 5 0 15,4 3 0-15,-5 1-13 0,0 0 1 0,1 3 1 16,-1 1-25-16,-4 0-6 15,5 3-1-15,-10 5-1021 0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3:18.09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CE7066F-F851-4F57-A155-6DE31CB8DCD3}" emma:medium="tactile" emma:mode="ink">
          <msink:context xmlns:msink="http://schemas.microsoft.com/ink/2010/main" type="writingRegion" rotatedBoundingBox="12699,13126 12999,17485 5679,17989 5379,13630"/>
        </emma:interpretation>
      </emma:emma>
    </inkml:annotationXML>
    <inkml:traceGroup>
      <inkml:annotationXML>
        <emma:emma xmlns:emma="http://www.w3.org/2003/04/emma" version="1.0">
          <emma:interpretation id="{FE599F77-F0D9-4580-BB18-EDE25CA4F33D}" emma:medium="tactile" emma:mode="ink">
            <msink:context xmlns:msink="http://schemas.microsoft.com/ink/2010/main" type="paragraph" rotatedBoundingBox="12576,13122 13075,17251 11724,17414 11224,132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043663-F202-4276-B75F-250B27EF12AD}" emma:medium="tactile" emma:mode="ink">
              <msink:context xmlns:msink="http://schemas.microsoft.com/ink/2010/main" type="line" rotatedBoundingBox="12576,13122 13075,17251 11724,17414 11224,13285"/>
            </emma:interpretation>
          </emma:emma>
        </inkml:annotationXML>
        <inkml:traceGroup>
          <inkml:annotationXML>
            <emma:emma xmlns:emma="http://www.w3.org/2003/04/emma" version="1.0">
              <emma:interpretation id="{AAB3F128-BD7C-448F-AB96-05F0996B0EDD}" emma:medium="tactile" emma:mode="ink">
                <msink:context xmlns:msink="http://schemas.microsoft.com/ink/2010/main" type="inkWord" rotatedBoundingBox="12576,13122 13075,17251 11724,17414 11224,1328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7997 12032 806 0,'0'0'72'0,"-9"-9"-58"0,4-3-14 0,-4 4 0 15,5 0 172-15,-1 0 31 0,1 0 6 0,-1 0 2 16,5 0-115-16,0 8-22 0,0 0-5 0,0 0-1 16,0 0-30-16,0 0-6 0,0 0-2 0,0 0 0 15,0 0-19-15,0 0-11 0,0 0 12 0,5 12-12 16,-1 8 10-16,5 4-10 0,0 9 8 0,1-1-8 16,-1 5 24-16,0 3 0 0,0 0 0 0,5 5 0 15,-5 0-7-15,0-5-1 0,0 5-1 0,-5-1 0 16,5 1-15-16,-4-1 11 0,0-3-11 0,-1-1 10 15,1 0-10-15,-1 1 0 0,-4-5 0 0,5 1 0 16,-1-1-116 0,-4 1-21-16,5-1-5 0</inkml:trace>
          <inkml:trace contextRef="#ctx0" brushRef="#br0" timeOffset="468.6278">8238 13375 1382 0,'0'0'61'0,"0"0"13"0,0-8-59 0,0-4-15 0,0 4 0 0,0 8 0 16,0 0 117-16,0 0 21 0,0-8 4 0,0 8 1 15,0 0-58-15,0 0-11 0,0 0-2 0,0 0-1 16,0 0-51-16,0 0-9 0,0 0-3 0,0 0 0 15,0 0-8-15,5 8 0 0,-1 4 0 0,-4 4 0 16,5 4 0-16,-5 1 0 0,5-1 0 0,-1 4 0 16,-4 0 12-16,0 5 6 0,5-1 2 0,-5 0 0 15,4-3 4-15,-4-1 2 0,0 0 0 0,0 5 0 0,5-5-9 16,-5 0-1-16,4 0-1 0,-4-3 0 0,0-1-15 0,0 0 9 16,0 0-9-16,0-3 8 0,0-1-18 0,0 0-4 15,0-4-1-15,0 0 0 16,0-4-169-16,0 4-35 0</inkml:trace>
          <inkml:trace contextRef="#ctx0" brushRef="#br0" timeOffset="1234.7512">8311 14597 1612 0,'-4'0'144'0,"-5"-4"-116"16,-5-4-28-16,9 8 0 0,-8 0 200 0,13 0 35 15,0 0 6-15,0 0 2 16,0 0-336-16,0 0-67 0,9 4-14 0</inkml:trace>
          <inkml:trace contextRef="#ctx0" brushRef="#br0" timeOffset="1390.2869">8339 14933 2412 0,'0'0'107'0,"-10"4"21"0,1 0-102 0,0 4-26 0,0 0 0 0,0 1 0 16,4-1 39-16,-4-4 2 0,9 4 1 0,0-8 0 31,0 0-136-31,5 8-27 0,4 0-6 0</inkml:trace>
          <inkml:trace contextRef="#ctx0" brushRef="#br0" timeOffset="2686.8589">8675 11777 1267 0,'0'0'112'0,"-4"-9"-89"0,-1 1-23 0,1 0 0 15,4 8 196-15,0-12 34 0,0 4 7 0,0 8 2 16,9-4-179-16,5 0-36 0,-1 0-8 0,1 4 0 15,9-4-16-15,4 0 0 0,-4 0 0 0,4 0 0 16,0 0-12-16,5 4 0 0,-4-4 1 0,-6 4 0 16,1 4-6-16,0 4-2 0,4 0 0 0,-9 4 0 15,5 8 11-15,-9 5 8 0,4 7-12 0,-4 8 12 16,-1 5 0-16,-4 3 14 0,5 5-1 0,-5 8 0 16,0-1 18-16,-4 9 3 0,4 0 1 0,0 8 0 15,0 0-10-15,0 8-1 0,-4 0-1 0,4 4 0 16,5 0-23-16,-5 4 9 0,4 0-9 0,1 8 0 15,-5 0 8-15,5 5-8 0,-1-5 0 0,6 4 0 0,-6 0 0 0,1 0 0 16,0 1 0-16,-1-5 0 0,1-4 8 0,-5-8 0 16,-4-4 1-16,-1-8 0 0,1 4 25 15,-5-12 5-15,-5 3 1 0,1-3 0 0,-1 0-7 0,0-4-1 16,1 0 0-16,-5-9 0 0,4 5-6 0,-4-8-2 16,5-5 0-16,-1 1 0 0,-4-1-6 0,9-3-2 15,0-5 0-15,-5 1 0 0,10-5-16 0,-5 5 0 16,5-9 0-16,-1 0-9 0,1 1 9 0,-1-5 0 15,1 0 8-15,-1-3-8 0,1-5 0 0,-1 4 0 16,1-4 0-16,-5 1 0 0,4-5 8 0,-4 0-8 16,0-4 8-16,0 0-8 0,-4 0 0 0,-1 1 0 15,1-5 0-15,-1 0 0 0,-8 0 8 0,4-4 1 0,-5 0 0 16,5 0 0-16,-5 0-9 0,5 0 8 0,-5-4-8 16,1 0 8-16,-1 0-8 0,5 0 0 0,0 0 0 0,0 0 0 15,0 0 0-15,-1 0 10 0,-3 4-10 0,8-4 10 16,5 0-10-16,0 0 0 0,-13 4 0 0,4 0 0 15,-1 4 8-15,10-8 0 0,0 0 0 0,-9 4 0 16,5 4-8-16,4-8 0 0,0 0 0 0,0 0 0 16,-14 4 0-16,14-4 0 0,-4 9 0 0,4-9 0 15,0 0 0-15,0 0 0 0,-14 0-12 0,5 0 12 16,0 0 0-16,0 0 0 0,-5-4 0 0,5-1 8 16,0-3-181-16,-5 0-37 15</inkml:trace>
          <inkml:trace contextRef="#ctx0" brushRef="#br0" timeOffset="1656.1548">8261 15613 1670 0,'0'0'74'0,"0"0"15"0,-9 8-71 0,0-4-18 15,0 8 0-15,4 0 0 0,-4 5 208 0,9 3 37 16,-4 0 8-16,-1 0 2 0,1 1-174 0,8 3-34 16,1 4-7-16,4-3-2 0,0-1-38 0,4 0-15 15,1-4 1-15,4 5 0 16,-4-5-184-16,4-4-37 0</inkml:trace>
        </inkml:traceGroup>
      </inkml:traceGroup>
    </inkml:traceGroup>
    <inkml:traceGroup>
      <inkml:annotationXML>
        <emma:emma xmlns:emma="http://www.w3.org/2003/04/emma" version="1.0">
          <emma:interpretation id="{590BDD58-82FD-429A-AA96-6F0EBDEC6F1B}" emma:medium="tactile" emma:mode="ink">
            <msink:context xmlns:msink="http://schemas.microsoft.com/ink/2010/main" type="paragraph" rotatedBoundingBox="11275,13372 11565,17584 10618,17649 10328,13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A8F834-DDB6-4BA6-B398-60D176294D35}" emma:medium="tactile" emma:mode="ink">
              <msink:context xmlns:msink="http://schemas.microsoft.com/ink/2010/main" type="line" rotatedBoundingBox="11275,13372 11565,17584 10618,17649 10328,13437"/>
            </emma:interpretation>
          </emma:emma>
        </inkml:annotationXML>
        <inkml:traceGroup>
          <inkml:annotationXML>
            <emma:emma xmlns:emma="http://www.w3.org/2003/04/emma" version="1.0">
              <emma:interpretation id="{0E95EFF7-D528-44E1-BE1F-DD26DEAEC245}" emma:medium="tactile" emma:mode="ink">
                <msink:context xmlns:msink="http://schemas.microsoft.com/ink/2010/main" type="inkWord" rotatedBoundingBox="11275,13372 11565,17584 10618,17649 10328,13437"/>
              </emma:interpretation>
            </emma:emma>
          </inkml:annotationXML>
          <inkml:trace contextRef="#ctx0" brushRef="#br0" timeOffset="-1390.3111">7637 11963 1324 0,'0'0'118'0,"-4"-8"-94"16,-5 0-24-16,4 3 0 0,5 5 127 0,-9 0 21 16,0 0 4-16,4-4 0 0,-4 0-104 0,9 4-20 15,-4 4-5-15,-10-4-1 0,5 4-22 0,-5-4 0 16,1 9 0-16,-6-5 0 0,-3 4-14 0,-1-4-7 15,-4 0-2-15,-1 4 0 0,-4-4 8 0,1 4 2 16,-6-4 0-16,1 0 0 0,4 0 13 0,-5 4 0 0,1-4 0 0,0 0 10 16,8 0 3-16,1 5 1 0,0-5 0 0,-1 0 0 15,6 0-6-15,-1 0-8 0,0 0 11 0,0 0-11 16,5 0 0-16,4 4 0 0,1-4 0 0,-1-4 0 16,0 4 8-16,5 0-8 0,5-4 0 0,4 0 0 15,0 0 0-15,0 0 0 0,0 0 0 0,0 0 0 16,0 0 0-16,-5 12 0 0,5-12 0 0,5 12 0 15,-1 1 0-15,1 3 0 0,4 0 0 0,5 4 0 16,-1 4 0-16,1 5 20 0,0 3-4 0,-1 5 0 16,1-1 12-16,0 8 1 0,4 9 1 0,-5 0 0 15,1 3-2-15,4 5 0 0,1 4 0 0,-1-5 0 16,0 5 0-16,5-4 0 0,0 4 0 0,-1-5 0 16,-4 1-7-16,5 0-1 0,0 0-1 0,-5 3 0 15,5 1-8-15,-9 0-2 0,-1 0 0 0,1-1 0 0,-5 5-9 0,0 0 0 16,0 4 0-16,-4 0 0 0,-1 3 23 0,-4 1 9 15,0 0 1-15,0 0 1 0,0-4-21 0,0-4-4 16,0 4-1-16,-4-9 0 0,4 5 3 0,-5 0 0 16,5-4 0-16,5-5 0 0,-1 1 1 0,-4 0 1 15,5 0 0-15,-5-5 0 0,4 1-5 0,1-5 0 16,0 5-8-16,-1-4 12 0,-4 3-12 0,5-3-8 16,-1 4 8-16,-4-5-13 0,0 1 13 0,5-1 0 15,-5 1 0-15,0-4 0 0,0-1 23 0,0-3 7 16,0-5 2-16,0 1 0 0,0-5-32 0,0 1 0 15,-5-5 0-15,5-4 0 0,5-3 0 0,-5-1 0 16,0 0 0-16,0-4 0 0,0 1 0 0,0-1 0 0,0-4 0 16,4 0 0-16,-4 0 12 0,5 1-3 15,-1-1-1-15,-4-8 0 0,0 4-8 0,5 0 0 0,-5 0 0 0,0 0 0 16,0-4 0-16,0 5 0 0,0-5 0 0,0 4 0 16,0-12 0-16,5 8 0 0,-5-8 0 0,-5 12 0 15,5 0 0-15,0-4 0 0,0-8 0 0,0 8 0 16,0-8 0-16,0 13 0 0,0-13 0 0,0 0 0 15,0 0 0-15,-5 8 8 0,5-8-8 0,0 0 8 16,0 0-8-16,0 0 0 0,0 0 0 0,0 0 0 16,0 0 0-16,0 0 0 0,0 0 0 0,0 0 0 15,0 0 0-15,0 0 0 0,0 0 0 0,0 0 0 16,0 0 8-16,0 0 0 0,0 0 0 0,0 0 0 16,0 0-8-16,0 0 0 0,0 0 0 0,0 0 0 15,-4-4 0-15,4 4 0 0,0 0 0 0,0 0 0 16,-5-4 0-16,5 4 8 0,0 0-8 0,0 0 8 0,0 0-8 15,-4-9 0-15,4 9 0 0,0 0 0 0,0 0 0 0,0 0 0 16,0-4 0-16,0 4 0 0,0 0 0 0,0 0 0 16,0 0 0-16,0 0-11 0,0 0 11 0,0 0 0 15,0 0 0-15,0 0 0 0,0 0 0 16,0 0 0-16,13-8 0 0,-3 4 0 0,-1 0 0 0,4 0 0 16,6 0 0-16,-1 4 0 0,0-4 0 0,9 4 0 15,5 0 0-15,5 0 0 0,8-4 0 0,5 0-10 16,5 4 10-16,9-8-10 15,4 0-55-15,5 0-11 0,0 0-3 0,4-9-1074 0</inkml:trace>
        </inkml:traceGroup>
      </inkml:traceGroup>
    </inkml:traceGroup>
    <inkml:traceGroup>
      <inkml:annotationXML>
        <emma:emma xmlns:emma="http://www.w3.org/2003/04/emma" version="1.0">
          <emma:interpretation id="{E9667ACE-2AA1-4492-918A-B27F791536E6}" emma:medium="tactile" emma:mode="ink">
            <msink:context xmlns:msink="http://schemas.microsoft.com/ink/2010/main" type="paragraph" rotatedBoundingBox="9101,15660 5598,16296 5343,14890 8846,142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02EC480-659A-45F0-80FC-FB329881C302}" emma:medium="tactile" emma:mode="ink">
              <msink:context xmlns:msink="http://schemas.microsoft.com/ink/2010/main" type="line" rotatedBoundingBox="9101,15660 5598,16296 5343,14890 8846,14255"/>
            </emma:interpretation>
          </emma:emma>
        </inkml:annotationXML>
        <inkml:traceGroup>
          <inkml:annotationXML>
            <emma:emma xmlns:emma="http://www.w3.org/2003/04/emma" version="1.0">
              <emma:interpretation id="{0FB20367-4CD6-49C4-886F-0A5F1288E709}" emma:medium="tactile" emma:mode="ink">
                <msink:context xmlns:msink="http://schemas.microsoft.com/ink/2010/main" type="inkWord" rotatedBoundingBox="9101,15660 5598,16296 5343,14890 8846,1425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-4249.0159">2238 14120 806 0,'-23'0'72'16,"0"4"-58"-16,14 0-14 0,-5 0 0 0,1 4 112 0,-1 0 20 15,0-4 4-15,10 4 1 0,4-8-68 0,-5 8-13 16,-4 0-4-16,9-8 0 0,14 8-33 0,-14-8-7 16,0 0-2-16,4 9 0 0,10-5-10 0,0 4 0 15,4-8 0-15,0 4 8 0,-4-4-8 0,9-4 0 16,13 4 0-16,1-8 8 0,-1 4-8 0,0-9 12 15,10 1-12-15,-1 0 12 0,1-4-2 0,-5 0 0 16,4 0 0-16,-4-5 0 0,-4 1-10 0,-1 4 0 16,-4-4 0-16,0 8 8 0,-5-9-8 0,-4 1 8 15,0 4-8-15,-5 0 8 0,0 0 32 0,-4 3 5 16,-5-3 2-16,5 0 0 0,-1 0-25 0,-4 4-5 16,-4 0-1-16,-5-5 0 0,0 5-5 0,-5-4-2 0,1 4 0 15,-5 0 0-15,-5-4-9 0,0 3 0 0,1 1 0 16,-5 0 8-16,-1 4-8 0,-3 0-9 0,-1 0 9 0,-4 0-13 15,-1 0 13-15,5 4-12 0,-4 4 12 0,-5 0-12 16,5 8 12-16,-5 0 0 0,0 0 0 0,0 8 10 16,-13 4-1-16,8 5 0 0,6-1 0 0,-6 8 0 15,-8 5 2-15,4-1 0 0,4 5 0 0,10 3 0 16,0 5 1-16,-5-1 1 0,0 1 0 0,4-1 0 16,15-3 1-16,-5 3 0 0,-1-3 0 0,6-5 0 15,8 5-4-15,1-9-1 0,-1-3 0 0,5 3 0 16,0-3-9-16,14-5 10 0,4-4-10 0,0 0 10 15,-4 1-10-15,9-9 0 0,13 0 0 0,5-8 0 16,0 4-35-16,5-4 1 0,-1-4 0 0,10-4-847 16</inkml:trace>
          <inkml:trace contextRef="#ctx0" brushRef="#br0" timeOffset="-3671.0239">3217 14148 979 0,'0'0'87'0,"0"0"-70"0,0 0-17 0,0 0 0 15,0 0 85-15,4 12 14 0,5-4 2 0,0 4 1 16,0-3-39-16,1-1-8 0,8 0-2 0,0-4 0 16,5 0-20-16,4-4-4 0,0 0-1 0,5 0 0 15,5-8-16-15,-1 4-3 0,1-4-1 0,-1-5 0 16,0 1-8-16,-4-4 0 0,5 0 0 0,-10 0 8 15,0-4-8-15,1-1 0 0,-1-3 0 0,-4 4 0 16,-5-5 24-16,-4 5 4 0,-1-4 0 0,-4 4 0 16,0-1 29-16,1 1 7 0,-6 0 0 0,-4 0 1 15,0 4-17-15,-4-5-4 0,-1 9-1 0,-4 0 0 16,0-4-21-16,0 4-4 0,-5 4-1 0,-4 0 0 0,0-1-17 16,-1 5 0-16,1 4 8 0,0 0-8 0,-9 0 8 0,4 4-8 15,0 5 9-15,5-1-9 0,-9 0 0 0,-1 0 8 16,6 8-8-16,-1 0 0 0,0 4 0 0,0 1-18 15,0-1 4-15,5 4 1 0,0 0 13 0,0 9 0 16,0-5 0-16,-1 9 0 0,10-5 11 0,-4 0-11 16,-1 9 10-16,5-5-10 0,4-3 8 0,1 3-8 15,4-4 0-15,4 1 9 0,1-5-9 0,4 0 0 16,0 1 0-16,9-5 8 0,-4-4-8 0,4 1-16 16,5-5 4-16,4-4 1 15,5 0-109-15,0-4-23 0,4-8-4 0,10-12-1 0</inkml:trace>
          <inkml:trace contextRef="#ctx0" brushRef="#br0" timeOffset="-3233.6293">4450 13238 2188 0,'-18'24'97'0,"5"-12"20"0,-6 8-93 0,6 4-24 0,-1 1 0 0,0 3 0 15,1-4 40-15,-1 1 3 0,10 3 1 0,-6-8 0 16,6 4-36-16,-1 1-8 0,5-5 0 0,0 8 0 31,5-3-120-31,-1 3-22 0,-4 0-5 0</inkml:trace>
          <inkml:trace contextRef="#ctx0" brushRef="#br0" timeOffset="-3421.0718">4182 13027 1782 0,'-14'-8'79'0,"14"8"16"0,0 0-76 0,0 0-19 0,0 0 0 0,0 0 0 15,0 0 16-15,9 0-1 0,5 0 0 0,4 0 0 16,0 0-15-16,10 0 11 0,-1 0-11 0,5 0 10 0,4 0-10 16,-4-4-11-16,5 0 3 0,-1 0 0 15,-4 4-157-15,-5-4-31 0,19-4-7 0,-14 0-1 0</inkml:trace>
          <inkml:trace contextRef="#ctx0" brushRef="#br0" timeOffset="-1796.4644">4792 14278 748 0,'0'0'67'0,"0"0"-54"0,-9 0-13 0,9 0 0 16,0 0 401-16,0 0 78 0,0 0 15 0,0 0 3 16,13 8-385-16,10-4-76 0,0 4-16 0,9-4-4 15,13-4-16-15,5 0-12 0,5 0 1 0,9-4 1 16,4-4-184-16,5-4-37 0</inkml:trace>
          <inkml:trace contextRef="#ctx0" brushRef="#br0" timeOffset="-2905.5701">4847 13966 1382 0,'-19'-8'123'0,"15"4"-99"0,-5 0-24 0,4 0 0 0,5 4 217 0,0 0 39 16,0 0 7-16,0 0 1 0,14-4-200 0,4 4-41 15,9-4-8-15,5 0-2 0,5-5-13 0,8 9 0 16,1-8 0-16,-1 4 0 16,5 0-32-16,0 0-4 0,0-4 0 0,-9 4 0 15,0 0-71-15,-4 0-14 0,-1-4-3 0,-8 0-1 16,-1 4 9-16,0-4 3 0,-4 4 0 0,-5 0 0 0,0 0 72 0,-4 0 14 15,-5-1 3-15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3:26.93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0077D98-58D6-44C9-A184-CB4FF39146ED}" emma:medium="tactile" emma:mode="ink">
          <msink:context xmlns:msink="http://schemas.microsoft.com/ink/2010/main" type="inkDrawing" rotatedBoundingBox="21541,17437 21632,12535 22321,12548 22231,17449" semanticType="verticalRange" shapeName="Other"/>
        </emma:interpretation>
      </emma:emma>
    </inkml:annotationXML>
    <inkml:trace contextRef="#ctx0" brushRef="#br0">531 0 2286 0,'0'0'50'0,"0"0"10"0,0-4 3 0,0 4 1 0,-9-8-51 0,5 4-13 0,4 4 0 0,0 0 0 16,-14 0 0-16,5 4 9 0,0-4-9 0,-5 8 8 31,1-4-36-31,-6 4-8 0,-3-4-2 0,-1 8 0 16,-9-4-3-16,5 4-1 0,-5-4 0 0,4 5 0 0,-3-1 28 0,8-4 6 0,-5 0 8 0,10 4-13 16,-9-4 26-16,9 0 6 0,0-4 1 0,-1 4 0 15,6 0-1-15,-6 1 0 0,6 3 0 0,-1 0 0 16,5 0-19-16,4 4 8 0,-4 0-8 0,5 5 0 15,-1-1 0-15,5 4 0 0,0 0 0 0,0 5 0 16,5-1 12-16,4 4 0 0,-5 1-1 0,1-1 0 16,4 9 9-16,0-1 1 0,0 1 1 0,0 7 0 0,1 1 8 15,-1 3 2-15,0 5 0 0,0 4 0 0,-5-1-1 16,6 1 0-16,-1-4 0 0,0 3 0 0,4 1-8 16,1 0-2-16,0 4 0 0,-1-1 0 0,1 5-2 0,4 4-1 15,-4-4 0-15,0 0 0 0,-5-5-6 0,4 1 0 16,-8 8-1-16,4-4 0 0,-9 0 4 0,0 3 1 15,-5-3 0-15,1 0 0 0,-1 0 0 0,-4 0 1 16,5-5 0-16,-1 1 0 0,-4 0-8 0,0-4-1 16,0 3-8-16,0-3 12 0,4 0-3 0,1-1-1 15,-6 1 0-15,10-4 0 0,-4-1-8 0,-1-3 0 16,1 0 9-16,-5-5-9 0,4 5 8 0,1-5-8 0,-1 1 10 16,0 0-10-16,1-1 18 0,-1 1-2 0,5-5-1 15,-4 1 0-15,4-9 4 0,-5 5 1 0,5-5 0 16,0 0 0-16,-4 1-9 0,4-9-2 0,0 0 0 0,0 1 0 15,0-5-9-15,4 0 0 0,-4 1 0 16,0 3 8-16,5-4 1 0,-1 1 0 0,-4-1 0 0,0 0 0 16,-4 0 1-16,4 5 0 0,4-5 0 0,-4-4 0 15,0 5 10-15,0-1 3 0,0-4 0 0,5 0 0 16,-5-4-23-16,0 1 0 0,0 3 0 0,0-4-8 16,0 4 8-16,0-4 12 0,0-3-2 0,0 3-1 15,0-4-9-15,0 0 0 0,-5 0 0 0,1 0 0 16,4 1 0-16,0-5 0 0,-9 0-12 0,4 0 12 15,5 0 0-15,0-8 0 0,0 0 14 0,-9 8-4 16,5 0-10-16,4-8 0 0,0 0 0 0,0 8 0 16,0-8 0-16,-5 8-11 0,5-8 3 0,-5 12 0 0,1-3 8 0,4-1 0 15,0-8 0-15,4 8 0 0,1 0 0 0,-5-8 0 16,-5 8 0-16,5-8 0 0,0 8 0 16,0-8 9-16,0 0 0 0,-4 8 0 0,-1 0-9 0,5-8-11 15,0 0 3-15,0 12 0 0,0-4 8 0,0-8 0 16,-4 8 0-16,-1 1 0 0,5-1 0 0,0 0 0 15,-4 0 0-15,4-8 0 0,0 12 0 0,0-4 0 16,0 4 0-16,0-4 0 0,0 4 0 0,0-3 11 16,0 3-3-16,0-4 0 0,0 4-8 0,0 0-12 15,0-4 2-15,0 0 1 0,-5 0 9 0,5-8 0 16,-4 13 0-16,4-5 0 0,-5 0 0 0,5 0 0 16,-5 0 0-16,1 0 0 0,4-8 0 0,0 8 9 15,-5 0-9-15,5 0 10 0,0-8-10 0,0 8 0 0,-4 0 0 16,4 1 0-16,-5 3 0 0,1 0 0 0,4-12 9 0,0 8-9 15,0-8 0-15,-5 8 0 0,5-8 0 0,0 0 0 16,-4 8 0-16,4-8 0 0,0 0 0 0,0 0 0 16,0 0 0-16,0 0 0 0,0 0 0 0,0 0 0 15,0 0 0-15,0 0 0 0,4 8 0 0,5 0 0 16,9-4 0-16,1 0 0 0,-1-4-8 0,9 4 8 16,0-4 0-16,10 0 0 0,4-4 0 0,9 0 0 31,-5 0-28-31,6-4-9 0,3-4-3 0,1 0 0 0,4-4-162 15,5-9-33-15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3:28.52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0-2 2635 0,'0'0'58'0,"0"0"12"16,5-4 2-16,-5 4 2 0,0 0-59 0,0 0-15 0,0 0 0 0,13 0-778 15,5 0-158-15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3:29.79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0-1 1094 0,'0'0'97'0,"0"0"-77"16,0 0-20-16,0 0 0 0,0 0 131 0,0 0 22 16,0 0 5-16,0 0 1 0,0 0-99 0,0 0-20 15,14 0-4-15,0 0-812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3:28.91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4C1D643-EA84-4FA1-B63E-82A7D74E1A41}" emma:medium="tactile" emma:mode="ink">
          <msink:context xmlns:msink="http://schemas.microsoft.com/ink/2010/main" type="inkDrawing" rotatedBoundingBox="27426,12126 27626,13159 27530,13178 27329,12145" semanticType="verticalRange" shapeName="Other">
            <msink:sourceLink direction="with" ref="{021632AB-00D5-4843-9981-0A1F28C83DE4}"/>
          </msink:context>
        </emma:interpretation>
      </emma:emma>
    </inkml:annotationXML>
    <inkml:trace contextRef="#ctx0" brushRef="#br0">23859 10797 1882 0,'0'-24'84'0,"0"16"16"0,5-8-80 0,-1 3-20 0,1 1 0 0,-1 0 0 16,1 0 78-16,-5 4 11 0,4 0 3 0,-4 8 0 15,0 0-13-15,0 0-3 0,0 0 0 0,14 4 0 16,-5 4-64-16,0 8-12 0,0 8 0 0,5 5-10 16,-5 7 22-16,5 9 4 0,0 3 0 0,-5 5 1 15,0 4 0-15,4-1 0 0,-8 5 0 0,4-4 0 16,-4-1 2-16,4 1 0 0,-5-4 0 0,1-5 0 16,-1-3-19-16,1-1 0 0,-5-3 0 0,0-5 0 15,4 4-143 1,-8-7-29-16,-1 28-5 0,5-29-2 0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3:32.61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5A36877-901F-44D9-BB1A-E6A5F9BD8ABD}" emma:medium="tactile" emma:mode="ink">
          <msink:context xmlns:msink="http://schemas.microsoft.com/ink/2010/main" type="inkDrawing" rotatedBoundingBox="29183,11856 29422,17042 28334,17092 28094,11906" semanticType="verticalRange" shapeName="Other">
            <msink:sourceLink direction="with" ref="{021632AB-00D5-4843-9981-0A1F28C83DE4}"/>
            <msink:sourceLink direction="with" ref="{09E4D145-B7C1-4B12-A8FC-98CFCAE03DF5}"/>
          </msink:context>
        </emma:interpretation>
      </emma:emma>
    </inkml:annotationXML>
    <inkml:trace contextRef="#ctx0" brushRef="#br0">-2 276 1324 0,'0'0'59'0,"0"-12"12"0,4-4-57 0,-4 0-14 16,10-1 0-16,-6 1 0 0,5 0 180 0,9 8 32 16,1-4 8-16,3 0 0 0,1 3-168 0,9 1-33 15,4 0-7-15,5 0-2 0,5 0-10 0,0 0 0 16,-1-4-10-16,5 4 10 0,5-4 0 0,-1-1 0 15,-8 1 0-15,-1 0 0 0,1 4 0 0,4 0 0 16,-14 0 0-16,1 0 0 0,-10 4 27 0,-4 4 1 0,4 0 1 16,-8 4 0-16,-6 8-11 0,10 4-2 0,-5 4-1 0,0 9 0 15,-4 7-2-15,4 9 0 0,0 3 0 0,-4 9 0 16,4 4 1-16,-4 7 0 0,4 9 0 0,-4 4 0 16,-1 12 7-16,-3 4 2 0,-1 1 0 0,0 3 0 15,-5 0-12-15,10 8-3 0,-9 0 0 0,-1 5 0 16,1-5 0-16,-1-4-8 0,-4 0 12 0,14 1-4 15,-10-1 8-15,1 0 0 0,0 4 1 0,-1-7 0 16,-4-1-1-16,9-4 0 0,-9 4 0 0,0 0 0 16,-9-4 10-16,9 0 2 0,-9 1 0 0,4-5 0 15,-4-8-10-15,0 4-2 0,0 0 0 0,0 0 0 16,-5-8 16-16,1 4 4 0,8-4 0 0,-4-4 0 16,0-1-23-16,0-7-4 0,0 4-1 0,0-4 0 15,4-4 2-15,-4-1 0 0,-5-3 0 0,14-4 0 0,-4-5 5 16,-5-7 1-16,4-1 0 0,-9-7 0 0,14 3-16 15,-9-7 0-15,5 3 0 0,-5-4 0 0,0 1 0 0,4 3 0 16,-4-3 8-16,4-5-8 0,-4 4 0 0,0-3 0 16,0-1 0-16,0 0 0 0,0-3 9 0,-5 3-1 15,10 0 0-15,-5 1 0 0,-1-5-8 0,6 4 0 16,-1-4 0-16,1-3 0 0,4 3 16 0,-9-4 0 16,9 0 1-16,0-3 0 0,0-1-17 0,0-4-17 15,0 0 3-15,0 0 1 0,0-4 22 0,0 0 5 16,0 1 1-16,-5-1 0 0,1 0-6 0,4-8-1 0,-5 4 0 15,0 4 0-15,-8-4 16 0,-1 4 4 0,10-8 0 16,-6 8 0-16,-8-8-20 0,5 4-8 0,-6-4 8 16,1-4-8-16,-9 4 0 0,-5-8 0 0,-14 0-9 15,1-4 9 1,-10-4-171-16,1-5-27 0,-10-3-6 0,5-4 0 0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3:05.0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4E76C7E-6A9E-41C4-918E-8DF24092E4C2}" emma:medium="tactile" emma:mode="ink">
          <msink:context xmlns:msink="http://schemas.microsoft.com/ink/2010/main" type="inkDrawing" rotatedBoundingBox="14511,11333 18619,10911 18623,10953 14516,11375" semanticType="underline" shapeName="Other">
            <msink:sourceLink direction="with" ref="{C2AD8F3D-A5C1-42CA-B668-7229768B131B}"/>
          </msink:context>
        </emma:interpretation>
      </emma:emma>
    </inkml:annotationXML>
    <inkml:trace contextRef="#ctx0" brushRef="#br0">11025 9924 748 0,'0'0'67'0,"0"0"-54"15,0 0-13-15,0 0 0 0,0 0 144 0,0 0 25 16,0 0 6-16,13-4 1 0,-4 0-72 0,10 4-13 16,-6-8-3-16,10 4-1 0,0-4-19 0,4 4-4 15,1 0-1-15,-1-4 0 0,5 3-35 0,0 1-6 16,-5-4-2-16,9 4 0 0,1 0-7 0,4 4-1 16,0-4-1-16,4 4 0 0,1-4 13 0,4 0 4 15,4 0 0-15,6 0 0 0,-1-4-5 0,5 8-1 0,4-8 0 16,5 4 0-16,-5-4-9 0,5 0-1 0,4-1-1 15,-4 5 0-15,9-8 16 0,0 4 3 0,4 0 1 16,1-4 0-16,4 0 2 0,5 0 1 0,-10 0 0 0,5-1 0 16,5 1-20-16,-1 4-4 0,1-8-1 0,4 4 0 15,-4 0-9-15,-5 0 12 0,0 3-12 0,-5 1 12 16,-4-4-12-16,5 4 0 0,-5 0 9 0,0 4-9 16,-5-4 9-16,1 4-9 0,-6 0 12 0,-8 0-12 15,0 0 15-15,-5 0-4 0,-4 0-1 0,4 0 0 16,-4 0-10-16,-5-1 8 0,0 1-8 0,0 4 8 15,-9-4-8-15,0 0 0 0,0 0 0 0,-9 4 0 16,-5-4 0-16,0 0-17 0,-4 4 2 0,0-4 1 16,0 0-34-1,-5 0-6-15,0 0-2 0,-4 4 0 0,-1-4-132 0,-4 4-26 16,-9 0-6-16,0 0 0 0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3:07.15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0652AEA-4E78-4F36-B29B-0FBA26FDECE2}" emma:medium="tactile" emma:mode="ink">
          <msink:context xmlns:msink="http://schemas.microsoft.com/ink/2010/main" type="writingRegion" rotatedBoundingBox="9867,9161 10773,9161 10773,9396 9867,9396"/>
        </emma:interpretation>
      </emma:emma>
    </inkml:annotationXML>
    <inkml:traceGroup>
      <inkml:annotationXML>
        <emma:emma xmlns:emma="http://www.w3.org/2003/04/emma" version="1.0">
          <emma:interpretation id="{484EEB4F-B9AC-4FEC-AA03-4E6BC74BCC6F}" emma:medium="tactile" emma:mode="ink">
            <msink:context xmlns:msink="http://schemas.microsoft.com/ink/2010/main" type="paragraph" rotatedBoundingBox="9867,9161 10773,9161 10773,9396 9867,93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08D9FD-64F4-48C1-B71A-83C0CA5D82B0}" emma:medium="tactile" emma:mode="ink">
              <msink:context xmlns:msink="http://schemas.microsoft.com/ink/2010/main" type="line" rotatedBoundingBox="9867,9161 10773,9161 10773,9396 9867,9396"/>
            </emma:interpretation>
          </emma:emma>
        </inkml:annotationXML>
        <inkml:traceGroup>
          <inkml:annotationXML>
            <emma:emma xmlns:emma="http://www.w3.org/2003/04/emma" version="1.0">
              <emma:interpretation id="{B8740905-335F-4AA0-AB89-DEF5145602A8}" emma:medium="tactile" emma:mode="ink">
                <msink:context xmlns:msink="http://schemas.microsoft.com/ink/2010/main" type="inkWord" rotatedBoundingBox="9867,9161 10773,9161 10773,9396 9867,9396"/>
              </emma:interpretation>
              <emma:one-of disjunction-type="recognition" id="oneOf0">
                <emma:interpretation id="interp0" emma:lang="" emma:confidence="0">
                  <emma:literal>•</emma:literal>
                </emma:interpretation>
                <emma:interpretation id="interp1" emma:lang="" emma:confidence="0">
                  <emma:literal>b</emma:literal>
                </emma:interpretation>
                <emma:interpretation id="interp2" emma:lang="" emma:confidence="0">
                  <emma:literal>e</emma:literal>
                </emma:interpretation>
                <emma:interpretation id="interp3" emma:lang="" emma:confidence="0">
                  <emma:literal>.</emma:literal>
                </emma:interpretation>
                <emma:interpretation id="interp4" emma:lang="" emma:confidence="0">
                  <emma:literal>*</emma:literal>
                </emma:interpretation>
              </emma:one-of>
            </emma:emma>
          </inkml:annotationXML>
          <inkml:trace contextRef="#ctx0" brushRef="#br0">6417 7944 1036 0,'0'0'92'16,"0"0"-73"-16,-4-4-19 0,-5 4 0 0,-1-4 82 0,1 4 13 0,9 0 2 0,-9-4 1 0,9 4-8 15,0 0-2-15,0-4 0 0,5-4 0 0,-1 0-33 0,5 0-7 16,1-5-2-16,-1 5 0 0,4 4-19 0,6-4-4 15,-6 4-1-15,5 0 0 0,1 0-1 0,3 0 0 16,1 0 0-16,0 4 0 0,9 0-9 0,-5 4-3 16,5-4 0-16,0 0 0 0,0 0-9 0,0 0 10 15,-1 0-10-15,1 0 10 0,0 0-10 0,0-4 0 16,-5-4 0-16,1 4 8 0,-1 4 0 0,-4 0-8 16,0-8 12-16,-1 4-4 0,1-4 6 0,0 8 1 15,-9-4 0-15,-1 0 0 0,1-1-5 0,0-3-1 16,-1 4 0-16,1-4 0 0,-5 0 4 0,-5 0 1 15,-4 8 0-15,10-8 0 0,-6 0-14 0,1 0 0 0,-5 8 0 0,0 0 0 16,0 0 13-16,-5-8-3 0,5 0-1 0,0 8 0 16,0 0-9-16,0 0 0 0,-4-8-12 0,4 8 12 15,0 0 0-15,0 0 0 0,-10-5 0 0,1 1 0 16,9 4 0-16,-9-4 0 0,5 4 0 0,-5 0 0 16,-10 0 0-16,6 4 0 0,-1 0 0 0,-4-4 0 15,0 0 0-15,-1 5 0 0,6-1 0 0,-10 0 8 16,5 4 5-16,0-4 1 0,4-4 0 0,-4 8 0 15,0 0-6-15,4 4 0 0,-4-4-8 0,4 4 12 16,0-8-12-16,1 4 0 0,-1 1 0 0,0-1 0 16,1 0 0-16,4 0 0 0,-1-4 0 0,-3 0 0 15,4 0 0-15,-5 0 0 0,0 4 0 0,5-8 0 16,0 0 8-16,0 4-8 0,0-4 0 0,-5 4 0 16,10-4 0-16,-1 0 0 0,1 0 0 0,4 0 0 0,0 0 0 15,0 0 0-15,0 0 0 0,0 0 0 0,0 0 0 0,0 0 0 16,0 0 0-16,0 0 0 0,0 0 0 15,13 4-12-15,1 0 12 0,4 0-10 0,-4-4 10 16,4 0 0-16,0 4 0 0,0-4-8 0,1-4 8 16,3 4 0-16,6-4 0 0,-5 0 0 0,-1 4 0 0,1-4 0 15,4 0 0-15,1-4 0 0,4 0 0 0,-5 0 0 16,0 0 0-16,1-4 0 0,-6 8 0 0,6 0 0 16,-10-5 0-16,5 5 0 0,-1 0 0 0,-3 0 0 15,-1 0 0-15,-5-4 0 0,1 4 0 0,-5 0 0 16,0 0 0-16,-9 4 0 0,0 0 0 0,0 0 0 15,0 0 0-15,0 0 0 0,0 0 0 0,0 0 0 16,0 0 0-16,0 0 0 0,-9 4 8 0,-4 0-8 16,-6 0 10-16,1-4-10 0,-9 4 0 0,-1 0 8 0,-3 0-8 15,-6 0 0-15,-4 0 0 0,5 4 0 0,-5-3 0 16,4 3 0-16,6 0 0 0,-1 0-15 0,4 0 3 0,6 0 1 31,-1-8-81-31,9 8-16 0,-4 4-3 0</inkml:trace>
        </inkml:traceGroup>
      </inkml:traceGroup>
    </inkml:traceGroup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3:47.03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5A5DB6F-140B-42DD-B9CF-A839B86BB3AB}" emma:medium="tactile" emma:mode="ink">
          <msink:context xmlns:msink="http://schemas.microsoft.com/ink/2010/main" type="writingRegion" rotatedBoundingBox="1349,546 31971,-2913 34100,15928 3478,19388"/>
        </emma:interpretation>
      </emma:emma>
    </inkml:annotationXML>
    <inkml:traceGroup>
      <inkml:annotationXML>
        <emma:emma xmlns:emma="http://www.w3.org/2003/04/emma" version="1.0">
          <emma:interpretation id="{7D18AD7B-F4E8-4267-849D-C453D6C0EAF4}" emma:medium="tactile" emma:mode="ink">
            <msink:context xmlns:msink="http://schemas.microsoft.com/ink/2010/main" type="paragraph" rotatedBoundingBox="2409,172 26457,-163 26541,5813 2493,61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AB3DEA-4DDF-4BC4-9727-3EFD636C5ED5}" emma:medium="tactile" emma:mode="ink">
              <msink:context xmlns:msink="http://schemas.microsoft.com/ink/2010/main" type="line" rotatedBoundingBox="2409,172 26457,-163 26485,1859 2437,2195"/>
            </emma:interpretation>
          </emma:emma>
        </inkml:annotationXML>
        <inkml:traceGroup>
          <inkml:annotationXML>
            <emma:emma xmlns:emma="http://www.w3.org/2003/04/emma" version="1.0">
              <emma:interpretation id="{58C5E482-114B-4E7B-B97E-758E8B0C6AD9}" emma:medium="tactile" emma:mode="ink">
                <msink:context xmlns:msink="http://schemas.microsoft.com/ink/2010/main" type="inkWord" rotatedBoundingBox="2411,340 3284,327 3309,2183 2437,219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707 910 1220 0,'0'0'27'0,"5"-8"5"0,-10-4 2 0,5 4 0 0,-4-4-34 0,-1 4 0 0,1-4 0 0,-6 0 0 16,-3-1 52-16,4 5 3 0,-5 0 1 0,-4 0 0 16,-5-4 3-16,0 4 1 0,1 8 0 0,-1-4 0 15,-9 8-7-15,0 0-1 0,-4 0 0 0,4 8 0 16,0 4-25-16,-5 1-6 0,6 7-1 0,-1 0 0 15,4 4-7-15,-4 1-1 0,1 3-1 0,-1 9 0 0,4-1 8 16,-3 9 1-16,3 3 1 0,5 1 0 0,5 8 5 0,5 3 1 16,4 1 0-16,9 0 0 0,0-4-10 0,9-5-1 15,4 1-1-15,1-13 0 0,4 1-4 16,-4-9-1-16,4-7 0 0,5-5 0 0,-5-4 2 0,0-4 0 16,5-4 0-16,-5-8 0 0,0-4 15 0,5-8 3 15,0 0 1-15,0-8 0 0,4-4-4 0,0-4-1 16,1-5 0-16,-1-11 0 0,0-1-6 0,5-7-2 15,-5-9 0-15,-4 0 0 0,0 1-18 0,4-5 0 16,1-8 0-16,-6 0 0 0,1-7 10 0,-5-5-10 16,5-4 8-16,0-4-8 0,0 0 0 0,-5 0 0 15,0 0 0-15,0 0 0 0,0 8 0 0,-4 0-12 16,0 4 0-16,-5 8 1 0,0 8 11 0,0 9-8 16,0 7 8-16,-4 9-8 0,-1 7 8 0,-4 9 0 15,5 4-9-15,-5 8 9 0,0 8 0 0,0 0-9 16,0 0 9-16,-9 16 0 0,0 4-8 0,4 9 8 0,-9 11 0 15,5 1 0-15,-4 11 0 0,-1 5 0 0,-4 4 0 16,4 7 9-16,1 1 10 0,-6 8 1 0,6 4 1 16,-1 0 0-16,0 8 22 0,5-8 4 0,0 0 1 0,-5 0 0 15,5 0-33-15,5 0-7 0,-1-9 0 0,-4 1-8 16,9 0 11-16,0-8-11 0,0-4 10 0,5-9-10 16,4-7 0-16,0-5-12 0,0-7 1 0,5-9 0 15,4-4-163-15,5-8-33 16,-1-4-6-16</inkml:trace>
        </inkml:traceGroup>
        <inkml:traceGroup>
          <inkml:annotationXML>
            <emma:emma xmlns:emma="http://www.w3.org/2003/04/emma" version="1.0">
              <emma:interpretation id="{C2EC648B-B508-4220-84BB-B83BEEA2FF3A}" emma:medium="tactile" emma:mode="ink">
                <msink:context xmlns:msink="http://schemas.microsoft.com/ink/2010/main" type="inkWord" rotatedBoundingBox="5300,132 7335,103 7360,1893 5325,192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014.9285">4013 1032 518 0,'18'-41'46'0,"-9"21"-37"0,9 0-9 0,-4-4 0 0,4-5 107 0,5 1 19 16,-1 4 4-16,-3-1 1 0,-1 5 21 0,0 0 5 15,-9 0 1-15,5 3 0 0,-10 5-67 0,1 0-14 16,-5 12-2-16,-5-8-1 0,-4 0-8 0,-4 8-2 16,-1 0 0-16,-4 8 0 0,-10 4-48 0,6 4-16 15,-6 9 10-15,1 7-10 0,-5 5 15 0,5 3-3 16,-5 0 0-16,5 9 0 0,4-4 0 0,0-1 0 16,0-3 0-16,5-5 0 0,9 0 0 0,0-3-1 15,-5-5 0-15,10-4 0 0,-1-3-11 0,5-1 10 16,0 0-10-16,0-8 10 0,0-12-10 0,0 0 12 15,9 4-12-15,5-8 12 0,-5 0-1 0,0-4 0 16,9 0 0-16,-4-8 0 0,0-4-11 0,-1-5 0 0,1 1 0 16,0-4 0-16,-1-5 8 0,1 5-8 0,-5 0 0 15,0 3 8-15,-4 1-8 0,4 8 0 0,-5 4 0 0,1 0 0 16,0 8 8-16,-5 4 0 0,0 0 0 0,0 0 0 16,4 12-8-16,1 4 0 0,-1 0 0 0,-4 8 0 15,9-3 0-15,-4 3 0 0,-1 4-11 0,6-4 11 31,-1 5-140-31,-5-5-22 0,5 29-5 0,0-25-1 0</inkml:trace>
          <inkml:trace contextRef="#ctx0" brushRef="#br0" timeOffset="2655.6277">2993 283 518 0,'0'-57'23'0,"4"29"5"16,5-4-28-16,-4-5 0 0,-1-3 0 0,-4-1 0 16,10 5 75-16,-6 0 9 0,-4-1 3 0,0 5 0 0,5 7-14 0,-5 5-2 15,0 4-1-15,0-4 0 0,0 12-11 0,0 0-3 16,0 0 0-16,0 8 0 0,0 0-14 0,0 0-3 15,4 12-1-15,5 12 0 0,-4 8-5 0,4 9-1 16,0-1 0-16,0 13 0 0,5 12 30 0,-5-1 6 16,-4 5 0-16,-1 4 1 0,1 4-18 0,-1 4-4 15,-4 4-1-15,-4 4 0 0,4 8-5 0,-9-8-1 16,-5 4 0-16,0-8 0 0,1 0-16 0,-1-8-4 16,-4-4-1-16,4-8 0 0,-4-13 5 0,0-3 0 15,-1-9 1-15,1-7 0 0,5-9-14 0,-1-8-3 16,5-4-8-16,0-8 12 0,9-4 11 0,-5-4 1 15,1-8 1-15,4-4 0 0,4-4-9 0,1-9-3 0,4-3 0 16,0-4 0-16,0-1-13 0,5-3 0 0,-1-5 0 0,6 1 0 16,-6-1 8-16,10-3-8 0,0 7 0 0,-1 1 0 15,1-1 0-15,-5 13 0 0,1 4 0 0,8 7 0 16,-4 1 0-16,-1 12-10 0,-8 4 10 0,4 8-12 16,5 8 12-16,-5 5-8 0,1 3 8 0,-1 8-8 15,0-3 8-15,5 7 0 0,0-4-9 0,-1 5 9 16,1 3-25-1,0-3-1-15,0 3 0 0,-1-3 0 0,1-5-173 0,-5 0-34 16</inkml:trace>
          <inkml:trace contextRef="#ctx0" brushRef="#br0" timeOffset="3827.2344">4882 562 1220 0,'5'-12'27'0,"-1"0"5"0,1 0 2 0,4 0 0 0,-9-4-34 0,4-1 0 16,1 1 0-16,-5 4 0 0,-5-4 90 0,1 8 11 15,-1-4 3-15,-4 4 0 0,0-1-32 0,0 5-7 16,-5 0-1-16,-4 4 0 0,5 0-6 0,-10 4-2 15,0 5 0-15,5 3 0 0,-5 4-28 0,0 4-7 16,0 4-1-16,1 5 0 0,4 3 4 0,4 0 1 0,0 5 0 0,1-1 0 16,3 1 7-16,6-5 0 15,8 5 1-15,1-9 0 0,-5 0 0 0,9 1 0 0,0-9 0 16,5-4 0-16,0 0-3 0,-1 0-1 16,-4-4 0-16,5-3 0 0,-5 3-5 0,0-4 0 0,-9-8-1 15,9 12 0-15,0 0 3 0,-4 4 1 0,-10 0 0 0,1 5 0 16,-5-1 5-16,0 8 2 0,-10 1 0 0,1-1 0 15,-5 0-8-15,1 5-2 0,-1 3 0 0,0-4 0 16,-4 5-16-16,4-5-8 0,-4 1 8 0,4-1-8 31,-4 0-16-31,4 1-9 0,-4-1-2 0,4 0 0 0,0-3-160 16,-4-1-32-16</inkml:trace>
          <inkml:trace contextRef="#ctx0" brushRef="#br0" timeOffset="3436.7025">4486 680 1706 0,'0'0'76'0,"0"0"15"0,9 0-73 0,0 4-18 15,0 4 0-15,0 4 0 0,1-4 80 0,-6 4 13 16,1 8 3-16,4 1 0 0,-9-5-37 0,4 4-7 16,-4 0-2-16,5-3 0 0,-5-1-17 0,0 0-3 15,4-4-1-15,-4 4 0 0,0-16-1 0,0 0 0 16,0 0 0-16,0 0 0 0,0 0-4 0,0 0 0 16,0 0-1-16,0 0 0 0,5 8-7 0,-5-8 0 15,0 0-1-15,0 0 0 0,0 0-6 0,9 4-1 16,0 0 0-16,-9-4 0 0,5 13-8 0,-1-5 0 15,5 0 0-15,-4 0 0 0,0 4 0 0,-5-4 0 16,4 0 0-16,-4 4 0 0,0-12 0 0,0 12 0 16,-4 5 8-16,4-5-8 0,0-12 0 0,0 8 8 0,0-8-8 0,0 8 0 15,0-8 0-15,0 0 0 16,0 0 0-16,0 8 0 0,4 4 0 0,5-8 0 0,-4 4-12 0,-5-8 12 16,4 4 0-16,-4-4 0 0,0 0 0 0,0 0 0 15,9 4 0-15,-9-4 12 0,0 0-2 0,0 0 0 16,0 0-10-16,0 0 0 0,0 0 9 0,0 0-9 15,0 0 11-15,0 0-3 0,0 0 0 0,0 0 0 16,0 0-8-16,0 0-16 0,-13 9 4 0,4-1 1 16,0 0-155-1,-5 0-31-15,9 4-7 0,-4-8-762 0</inkml:trace>
        </inkml:traceGroup>
        <inkml:traceGroup>
          <inkml:annotationXML>
            <emma:emma xmlns:emma="http://www.w3.org/2003/04/emma" version="1.0">
              <emma:interpretation id="{24A0AF2E-6C32-48C0-8644-6CE71D7C38D3}" emma:medium="tactile" emma:mode="ink">
                <msink:context xmlns:msink="http://schemas.microsoft.com/ink/2010/main" type="inkWord" rotatedBoundingBox="9281,316 11909,280 11927,1583 9300,161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608.3018">6908 117 518 0,'-4'-12'46'0,"4"-4"-37"16,0 0-9-16,-5 0 0 0,0-5 161 0,5 5 31 16,5 4 5-16,0 0 2 0,-1 4-35 0,-4 8-8 15,0 0 0-15,14 16-1 0,-1 4-72 0,1 8-15 16,-5 17-2-16,5 12-1 0,0-1-1 0,-5 5 0 16,-5 0 0-16,1 12 0 0,-1-5-23 0,-8 1-5 15,-1-4 0-15,1 4-1 0,-5-1 5 0,4 1 0 16,-4-12 1-16,0 0 0 0,0-9-17 0,0-3-3 15,-1-9-1-15,1-4 0 0,5-7-20 0,-5-5 0 16,4 0 0-16,1-8 0 0,-6-4 30 0,10 1 2 16,-9-5 0-16,9-4 0 0,-4-4-32 0,-1 0 0 0,1-9 0 15,4 1 0-15,-5 0 0 0,10-4 0 16,-5-8 0-16,9-1 0 0,0-3 0 0,5-4 0 0,-1 3 0 0,10-3 0 31,4 0-16-31,5-1-8 0,0 5-3 0,0 4 0 0,4-1 15 0,1 5 4 0,-5 8 0 16,0 4 0-16,-1 4 8 0,-8 4-10 0,0 4 10 0,-5 8-10 15,0 4 10-15,-9 4-10 0,-4 1 10 0,-5 3-10 16,0 0 10-16,-14 0 0 0,5 5 10 0,-4-9-10 16,-10 8 14-16,5-3-3 0,-10 3-1 0,6-4 0 15,-10 1-10-15,4 3 0 0,-4-8 0 0,1 4 0 16,-1-3-30 0,4-1-11-16,6 0-3 0,3-4 0 0,1 0-178 15,9-3-36-15,-5-1-7 0,5-4-559 0</inkml:trace>
          <inkml:trace contextRef="#ctx0" brushRef="#br0" timeOffset="4905.106">7518 967 979 0,'0'0'43'0,"14"-8"9"0,4 4-41 0,0-4-11 16,5 4 0-16,4-4 0 0,1 4 190 0,8 0 36 16,-4-4 7-16,4-1 2 0,-4 1-127 0,0-4-24 15,5-8-6-15,-6 8-1 0,1-4-37 0,0-1-7 16,-4-3-1-16,-6 4-1 0,1-4-10 0,-5 4-1 15,0-5-1-15,-8 1 0 0,-1 4 1 0,0 0 0 16,-9 0 0-16,0-5 0 0,-9 5 19 0,0 4 4 16,-1 0 1-16,-8 4 0 0,5 0-19 0,-6 4-3 15,-3 0-1-15,3 4 0 0,-3 4-3 0,3 4-1 16,-3 4 0-16,-1 0 0 0,5 4 2 0,-5 4 0 16,5 1 0-16,0-1 0 0,4 4-19 0,0 0 0 0,1 1 0 15,3-1 0-15,6 0 0 0,-1 5 0 0,1-5 0 16,4 4 0-1,4-3-117-15,-4-1-27 0,5-4-6 0,4 0-907 0</inkml:trace>
          <inkml:trace contextRef="#ctx0" brushRef="#br0" timeOffset="5201.9131">8269 854 460 0,'0'0'41'15,"0"0"-33"-15,0 0-8 0,10-8 0 16,3 4 298-16,-4-4 58 0,5-1 11 0,0 5 2 15,4-4-224-15,0 4-45 0,0-4-8 0,5 0-3 0,-5-4-29 0,5 4-7 16,-5-4-1-16,0 0 0 0,5-5-27 16,-5 1-5-16,1-4-2 0,-1 4 0 0,-5 0 1 0,-3-5 0 15,-1 1 0-15,0 4 0 0,-5-4 7 0,1 3 2 16,-5-3 0-16,0 4 0 0,-9-4-8 0,4 8 0 16,1 0-1-16,-5-1 0 0,-1 5 10 0,-3 4 3 15,-1 0 0-15,1 8 0 0,-6 0-20 0,1 8-3 16,0 1-1-16,-5 7 0 0,0 0-8 0,1 8 0 15,3 5 0-15,-3-1 0 0,3 5 0 0,1 3 0 16,5 5 0-16,-1-1 0 0,-4 5 0 0,4-1 0 16,9-3 0-16,-4 3 0 15,5-7-90-15,-1-5-20 0,5 1-4 0,9-1-1 16,0-12-64-16,5-3-13 0,0-9-2 0,4 0-1 0</inkml:trace>
          <inkml:trace contextRef="#ctx0" brushRef="#br0" timeOffset="5545.5747">8866 817 1036 0,'4'-16'92'0,"-4"16"-73"0,10-4-19 0,-1 0 0 15,4 0 148-15,-4 4 27 0,10 4 5 0,-6 0 0 16,1 4-33-16,4 0-7 0,0 4-2 0,1 1 0 16,-6 3-43-16,-4 0-9 0,0 4-2 0,1-4 0 15,-1 5-51-15,-5-5-10 0,-4 0-3 0,0-4 0 16,0 0-20-16,0-4 8 0,-4 0-8 0,-1 1 0 15,5-9 11-15,0 0-3 0,-4 4 0 0,4-4 0 16,0 0-8-16,0 0 0 0,0-9 0 0,4-3 8 16,1-8-8-16,8 4 0 0,-4-4 0 0,10-5 0 0,-1 1 0 15,5 4 0-15,-1 0 0 0,1-1 0 0,0 5 28 16,-5 4 3-16,5 0 1 0,-9 8 0 0,4 0-16 0,0 4-4 16,-4 4 0-16,-1 0 0 0,1 8 0 0,0 0-1 15,-1 0 0-15,-4 5 0 0,0-1-3 0,1 0-8 16,-1 4 12-16,0 0-4 0,-5-3-8 0,5-1 0 15,1 4 0-15,-1 0 0 16,0-4-100-16,0 5-13 0,5-5-3 0,-1 0-1019 0</inkml:trace>
        </inkml:traceGroup>
        <inkml:traceGroup>
          <inkml:annotationXML>
            <emma:emma xmlns:emma="http://www.w3.org/2003/04/emma" version="1.0">
              <emma:interpretation id="{442E22E4-7DAB-4D1F-B4AC-55C62F52F13C}" emma:medium="tactile" emma:mode="ink">
                <msink:context xmlns:msink="http://schemas.microsoft.com/ink/2010/main" type="inkWord" rotatedBoundingBox="13945,95 18532,31 18554,1626 13967,169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186.0502">11525 534 1324 0,'0'0'118'0,"0"0"-94"0,0 0-24 0,0 0 0 16,9-8 50-16,0 4 6 0,5-4 0 0,8 4 1 16,1-4 27-16,14-4 6 0,8 3 1 0,10-3 0 15,4-4-13-15,9 4-2 0,0-8-1 0,14-1 0 16,5 1-37-16,-10 0-7 0,10 4-2 0,-1-4 0 15,-8 7-17-15,-5 1-4 0,-5-4-8 0,-4 8 12 16,-5 4-41-16,-5 0-9 0,-13 0-2 0,0 4 0 16,-9 0-123-16,0 0-25 0,14 0-4 15,-14 4-2-15</inkml:trace>
          <inkml:trace contextRef="#ctx0" brushRef="#br0" timeOffset="6420.3706">12545-235 1612 0,'-5'-4'144'0,"-4"0"-116"16,4 0-28-16,1 4 0 0,4 0 15 0,0 0-3 15,-5 8-1-15,5 8 0 0,0 0 45 0,-4 13 10 16,-5 3 2-16,4 9 0 0,-4 3-4 0,-5 9 0 16,-4 7 0-16,-5 5 0 0,5 4-14 0,0 4-3 15,-5-4-1-15,0 8 0 0,-4-1-16 0,4-3-3 0,0 0-1 0,5 0 0 16,-4 0-26-16,8-8 0 15,-4-1 0-15,9-3-11 16,-1-4-65-16,1-5-14 0,0-3-2 0,5-9-868 0</inkml:trace>
          <inkml:trace contextRef="#ctx0" brushRef="#br0" timeOffset="6811.4535">13205 781 1681 0,'9'-20'74'0,"0"12"16"0,0-9-72 0,0 9-18 0,0 0 0 0,-9 8 0 16,14-8 64-16,-5 4 10 0,-9 4 2 0,0 0 0 15,0 0-36-15,5-8-6 0,-5 8-2 0,0 0 0 16,0 0-11-16,0 0-2 0,-5-8-1 0,-4 8 0 16,-5 0-10-16,1 0-8 0,-10 4 12 0,5 4-12 15,-5 0 0-15,0 4 0 0,-4 0 0 0,4 9 0 0,-4-1 11 0,-1 4-11 16,-3 4 10-16,3 5-10 0,1-5 11 0,0 9-11 15,-1-5 12-15,5 0-12 0,1-3 0 0,3-5 0 16,1 0 0-16,5-4 0 0,4 1 8 0,-5-5-8 16,5 0 0-16,4 0 0 0,1-8 0 0,4-8 0 15,0 0 0-15,0 0 0 0,0 0 0 0,0 0-11 16,18-4 11-16,5-4-13 0,-1-4 13 0,1-4 0 16,4-4 0-16,1-5 0 0,4 1 0 0,0 0 0 15,-1-5 0-15,1-3 0 0,-4 8 17 0,3 0 3 16,-3-1 1-16,-1 9 0 0,-9 0 10 0,1 4 1 15,-6 8 1-15,-4 4 0 0,-9 0 0 0,9 4 0 16,0 8 0-16,-9 4 0 0,5 0-33 0,-5 0 0 0,-5 9 0 16,5-5 0-1,5 4-38-15,-5-4-14 0,-5 1-4 0,5 3-993 0</inkml:trace>
          <inkml:trace contextRef="#ctx0" brushRef="#br0" timeOffset="8045.0007">13828 850 1407 0,'10'-12'62'0,"-1"8"14"0,-5 4-61 0,5 0-15 15,0-5 0-15,5 1 0 0,4 0 89 0,1-4 15 16,-6 4 4-16,10-4 0 0,0 4-26 0,-1-4-5 16,1-8-1-16,5 4 0 0,-6-9-20 0,6 1-4 15,-6 4 0-15,6-4-1 0,-6 0-31 0,1-5-5 16,0 1-2-16,0 0 0 0,-5-5-2 0,-4 5-1 16,8-4 0-16,-8-5 0 0,4 5 2 0,-4-4 1 15,-5-1 0-15,0-7 0 0,-4 3-13 0,4-3 0 16,-9-5 0-16,4 1 0 0,1-1 12 0,-1 1-3 15,1 3-1-15,0-3 0 0,-5 3-8 0,9 1 0 16,-5 4 0-16,1 3 0 0,4 5 0 0,-9 4-17 0,4 3 4 16,1 5 1-16,0 4 12 0,-5 4 0 0,0 8 0 0,0 0 0 15,0 0 0-15,0 20-9 0,0 0-1 0,-5 9 0 16,0 3 10-16,-4 4 0 0,0 9 0 0,-9 4 0 16,0-1 11-16,0 5-3 0,-5 3 0 15,0 9 0-15,-4 0 17 0,4-4 3 0,0 3 1 16,-4 5 0-16,4 0-4 0,0 4-1 0,1-4 0 15,-6 3 0-15,1-3 13 0,0-8 3 0,-1 4 0 0,6-9 0 16,-6-3-26-16,5-4-5 0,-8-1-1 0,12-7 0 16,1-5 2-16,-5-4 0 0,5-7 0 0,0-9 0 15,4 0-10-15,1-4 10 0,4-8-10 0,-1 0 10 16,-3 0 2-16,8-4 1 0,-4-8 0 0,5 0 0 16,-1 0-4-16,5-8-1 0,5 4 0 0,-1-9 0 15,-4-3-8-15,9-4 0 0,-4 0 0 0,8-9 0 0,6 1 0 16,3-5-11-16,6 1 3 0,4-5 0 0,0-3-7 15,4 7-1-15,5 5 0 0,0 3 0 0,0 1 4 16,0 4 0-16,4 7 0 0,-4 5 0 0,-4 4 0 0,-1 0 0 16,-4 8 0-16,0 4 0 0,-9 4 12 0,-5 0 0 15,0 0 0-15,-9 4 0 0,-4 4-13 0,-5 4-3 16,-9 1-1-16,0 3 0 0,-1 4 17 0,-3 5 0 16,-1-5-8-16,-4 0 8 0,4 4 0 0,5-7 0 15,-4 3 0-15,3-4 0 0,6-4 0 0,-1 1 0 16,5-5 0-16,0-12 0 0,5 8 0 0,4 4 0 15,9-4-9-15,0-4 9 0,1-4-18 0,3 0 2 16,6-4 1-16,4-4 0 0,-1 0 15 0,1 0-12 16,0-4 12-16,5-5-12 0,-1-3 12 0,0 0 0 0,1-8 0 15,-5-1 0-15,-5-3 0 0,0 0 0 0,-4-5 0 16,0-3 0-16,0 3 0 0,-10 1 0 16,6-1 0-16,-10 9 0 0,0 4 0 0,-5-1 0 0,1 5 0 0,-1 4 0 15,1 0 0-15,-5 8 10 0,-5-4-10 0,1 8 8 16,4 4 0-16,-9 0 0 0,0 0 0 0,-5 8 0 15,-4 4-8-15,4 8 0 0,-4 0 0 0,-5 9 0 16,5 3 0-16,-5 4 0 0,5 1 0 0,-5 3 0 16,5 1 0-16,0-1 0 0,4 1 0 0,0-5 0 15,5 1 28-15,0-9 3 0,5-4 1 0,4-4 0 16,0-3-32-16,0-5 0 0,4 0 0 0,-4-12 0 16,9 4 0-16,5 0 0 0,0-4 0 0,8 0 0 15,-3-4 0-15,-1-4 0 0,5-8 0 0,-1 3 0 16,6-7 0-16,-6 0 0 0,10-4 0 0,0-5 0 0,0-3 0 15,4 0 0-15,10-1 0 0,-10 1 0 0,1 4 0 0,-1 3 0 16,5-3 0-16,5 0 0 0,-1 7 0 0,-4 5 0 16,-4 0 0-16,-1 8 0 0,-4 0 22 0,0 8-2 15,-9 0 0-15,-1 4 0 0,-3 0-6 0,-1 8-2 16,0 4 0-16,-4 0 0 0,-5 5-12 0,0-1 0 16,-5 0 0-16,1 4 0 0,0-3 28 0,-5-1 4 15,0 4 0-15,0-4 0 0,0-3-32 0,0-1 0 16,0-4 0-16,0 0 0 0,0-12 0 0,0 0 0 15,0 0 0-15,0 0 0 0,0 0 12 0,0 0-3 16,0 0-1-16,4-8 0 0,5-4-8 0,-4 0 0 16,8-4 9-16,-3-5-9 0,8 5 0 0,0 0 0 0,0-4 0 15,5 8 8-15,-5-5-8 0,9 5-10 0,-8 0 10 16,3 4-13-16,1 8 13 0,-5 0 0 0,1 4 9 0,-6 0-9 16,-4 0 17-16,0 4-2 0,10 4-1 0,-10 0 0 15,-5 1-14-15,5 3 8 0,1 0-8 0,3 4 0 16,-4 5 0-16,-4-5 0 0,9-4 0 0,-1 4 0 31,5-8-16-31,1 5-8 0,-1-5-3 0,0 4 0 16,0-4-173-16,5 0-36 0,0 0-6 0,0-4-2 0</inkml:trace>
        </inkml:traceGroup>
        <inkml:traceGroup>
          <inkml:annotationXML>
            <emma:emma xmlns:emma="http://www.w3.org/2003/04/emma" version="1.0">
              <emma:interpretation id="{5C9D3B3B-AE55-4F0E-B42D-DBD15A35437E}" emma:medium="tactile" emma:mode="ink">
                <msink:context xmlns:msink="http://schemas.microsoft.com/ink/2010/main" type="inkWord" rotatedBoundingBox="19868,-49 21657,-74 21679,1558 19891,1583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685.4657">17475 364 1220 0,'-27'-8'54'0,"27"8"11"0,0 0-52 0,0 0-13 15,0 0 0-15,0 0 0 0,0 0 96 0,9-4 16 16,0-4 3-16,5 4 1 0,4-4 0 0,9 0 0 16,10-5 0-16,-1 5 0 0,10-4-36 0,4-4-8 15,9 4 0-15,14-4-1 0,4 4-18 0,1 3-3 16,8 5-1-16,-8-4 0 0,-6 4-29 0,-8-4-7 15,0 4-1-15,0 0 0 0,-10 4-28 0,-4 0-5 16,0 4-2-16,-4 0 0 16,-10-4-111-16,1 4-22 0,-5-4-5 0,-10 4-765 0</inkml:trace>
          <inkml:trace contextRef="#ctx0" brushRef="#br0" timeOffset="8888.5452">18554-393 1720 0,'0'0'38'0,"-9"4"8"0,0 0 2 0,0 4 0 0,-5 5-39 0,1 11-9 0,-1 8 0 0,-4 9 0 15,-10 7 70-15,1 9 12 0,0 8 2 0,-10 16 1 16,1 8-17-16,0-8-3 0,-10 8-1 0,1 0 0 16,-1 0-28-16,0-4-7 0,5 0-1 0,5 0 0 15,-9 0-9-15,13-4-3 0,4-9 0 0,6 1 0 16,3-12-16-16,1-4 0 0,0-1 0 0,9-11-717 15,4-1-140-15</inkml:trace>
          <inkml:trace contextRef="#ctx0" brushRef="#br0" timeOffset="9232.241">19096 672 1864 0,'0'0'41'0,"0"0"9"0,-9 8 2 0,0 8 0 0,0 8-42 0,-5 9-10 16,-4-1 0-16,4 8 0 0,-4 1 48 0,4-1 7 16,-4-3 1-16,4 3 1 0,5-7-26 0,5-5-6 15,-5 0-1-15,9-3 0 0,-5-9 4 0,5 0 0 16,5-4 0-16,-5 0 0 0,0-12-13 0,9 4-3 16,0 0 0-16,5-4 0 0,-1-8 9 0,1 0 2 0,4-4 0 15,0 0 0-15,1-8 4 0,-1-1 1 0,0-3 0 0,0 0 0 16,0-5-28-16,5 5 0 0,-5-8 0 0,1 4 0 15,-6-5 20-15,1 1 6 0,0 3 1 0,-5 5 0 16,-5 0 9-16,1 0 1 0,-5 3 1 0,-9 1 0 16,4 8-22-16,-9-4-4 0,-4 8 0 15,-9 4-1-15,0 0-11 0,-5 8 0 0,-5 8 0 0,1 0 0 32,-5 4-100-32,0 4-20 0,0 5-3 0,-5 7-616 0,10 0-123 0</inkml:trace>
        </inkml:traceGroup>
        <inkml:traceGroup>
          <inkml:annotationXML>
            <emma:emma xmlns:emma="http://www.w3.org/2003/04/emma" version="1.0">
              <emma:interpretation id="{D5CF3DA1-FD8A-4741-A964-91287E1CBDC9}" emma:medium="tactile" emma:mode="ink">
                <msink:context xmlns:msink="http://schemas.microsoft.com/ink/2010/main" type="inkWord" rotatedBoundingBox="24216,162 26461,131 26482,1581 24237,161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216.3615">22014 93 1180 0,'-18'-24'26'0,"14"12"6"0,8-5 0 0,1-3 1 0,-1 0-33 0,5-4 0 16,5-1 0-16,4-3 0 0,-9 4 112 0,5 3 15 15,-5 5 3-15,0 0 1 0,0 8-22 0,-4 0-4 16,-5 8-1-16,0 0 0 0,0 0-58 0,0 0-12 16,0 16-2-16,0 8-1 0,0 5 7 0,-5 11 2 15,-8 5 0-15,-1 15 0 0,0 5 13 0,1 8 3 0,-5 4 1 0,-1 8 0 16,1-4-20-16,0-4-4 0,0 8-1 0,-1 0 0 15,6-13 0-15,-1 1 0 0,1-8 0 0,-1-4 0 16,0-9-16-16,10-7-3 0,-10-9-1 0,9 1 0 16,-4-9-3-16,0-8-1 0,5-3 0 0,-5-1 0 15,4-4-8-15,5-12 8 0,0 0-8 0,0 0 8 16,0 0 0-16,0 0 0 0,0 0 0 0,0 0 0 16,0 0-8-16,0 0 0 0,0 0 0 0,5-8 0 15,-1-4 0-15,5-5 0 0,0 5 0 0,5-4 0 16,4-4 0-16,0-4 0 0,1-1 0 0,3-15 0 15,6-1-14-15,-1-3-5 0,5-5-1 0,0 5 0 16,4 7 7-16,5 1 1 0,0 4 0 0,5 3 0 16,-10 5-5-16,5 0-1 0,5 3 0 0,-5 5 0 15,-5 4 8-15,5 4 2 0,4-4 0 0,-8 12 0 0,-5 0 8 16,-5 8-13-16,-4 0 5 0,4 4 8 0,1 0 0 16,8 9 15-16,9-5-1 0,-17 4 0 0,-24 0-14 0,10 4 0 15,4 5 0-15,-9-5 0 0,-9 0-9 0,-9-3-5 16,0 3-1-16,-14 0 0 0,-4 0 39 0,-5 1 8 15,-9-5 2-15,-4 4 0 0,-1-4-21 0,-4 1-4 16,-5-5-1-16,-4 4 0 0,5 0-8 0,-1 1-11 16,0-1 3-16,1 0 0 15,4 0-102-15,4-3-20 0,5-1-4 0,5 0-1 16,8 0-83-16,6 0-17 0,-15 9-3 0,19-9-1 0</inkml:trace>
          <inkml:trace contextRef="#ctx0" brushRef="#br0" timeOffset="10622.5111">23125 793 1706 0,'0'0'37'0,"14"-4"8"0,-14 4 2 0,23 0 1 0,4 0-38 0,0 0-10 15,5 4 0-15,0-4 0 0,0 0 70 0,4 4 12 0,1-4 2 0,4-4 1 16,0 4-32-16,13-4-6 0,-3-4-2 0,-1 0 0 15,-5 0-18-15,1-4-4 0,-5-9-1 0,0 1 0 16,-5 0 14-16,0-4 4 0,-4-1 0 0,-4 1 0 16,-1 0 24-16,-4-1 4 0,-1 1 2 0,-8 8 0 15,-5 0-62-15,0 0-8 0,-4-1-9 0,-1-3 9 16,-8 4 0-16,-1 4 0 0,1-4 9 0,-10-5-1 0,-18 9 44 16,10 4 10-16,3 0 2 0,1 8 0 0,-14 0-52 15,0 4-12-15,-4 8 0 0,-10 4 0 0,-8 5 0 16,-1-1 0-16,-4 4 0 0,4 9 0 0,5-1 0 0,5 4 0 15,4 1 0-15,9 3 0 0,5 1-12 0,4 3-6 16,5 1-1-16,4-5 0 0,9 1 31 0,1-13 5 16,8-4 2-16,1 1 0 0,9 3-19 0,-1-4 0 15,5-4-11-15,10-3 11 0,4-1 0 0,13 4 0 16,5-4 0-16,0-4 0 16,0-3-53-16,5-1-4 0,9 0-1 0,-10-4 0 15,-8-4-102-15,-5 0-20 0,-9 4-4 0,9-8 0 0</inkml:trace>
        </inkml:traceGroup>
      </inkml:traceGroup>
      <inkml:traceGroup>
        <inkml:annotationXML>
          <emma:emma xmlns:emma="http://www.w3.org/2003/04/emma" version="1.0">
            <emma:interpretation id="{2A62545C-B7C0-4EF7-AFC4-13C300A23AAC}" emma:medium="tactile" emma:mode="ink">
              <msink:context xmlns:msink="http://schemas.microsoft.com/ink/2010/main" type="line" rotatedBoundingBox="7847,3704 14773,2922 15048,5350 8122,6132"/>
            </emma:interpretation>
          </emma:emma>
        </inkml:annotationXML>
        <inkml:traceGroup>
          <inkml:annotationXML>
            <emma:emma xmlns:emma="http://www.w3.org/2003/04/emma" version="1.0">
              <emma:interpretation id="{A8661CA9-E15B-457B-85B1-1AB6914EC777}" emma:medium="tactile" emma:mode="ink">
                <msink:context xmlns:msink="http://schemas.microsoft.com/ink/2010/main" type="inkWord" rotatedBoundingBox="7847,3704 10085,3451 10353,5825 8115,6078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4324.7936">7127 4553 2232 0,'0'0'49'0,"0"0"11"0,0 0 1 0,0 0 1 0,13 0-50 0,1 0-12 0,0 0 0 0,4 0 0 15,0 0 52-15,9-4 8 0,1 0 2 0,4-5 0 16,4 1-28-16,0 0-6 0,1 0 0 0,-1 0-1 15,5-4-19-15,0 0-8 0,-4 4 0 0,-1 0 8 16,-4 0-8-16,0 4-12 0,-5 4 2 0,-4 0 1 16,0 0-21-16,-5 0-4 0,0 4-1 0,-4 4 0 15,-1 0-165-15,-3 0-32 0,-1 12-8 0,-9-20 0 16</inkml:trace>
          <inkml:trace contextRef="#ctx0" brushRef="#br0" timeOffset="14043.6308">6234 4605 1119 0,'-9'-16'49'0,"9"16"11"0,-4-12-48 0,-5 0-12 16,-5 4 0-16,5-4 0 0,0-1 70 0,-5 5 11 15,0-4 3-15,1 0 0 0,-1 4-13 0,-4 0-3 16,0-4 0-16,-5 4 0 0,5 8-19 0,-5-4-4 16,-4 4-1-16,-1 4 0 0,1 4-31 0,0 0-13 15,-1 8 11-15,6 0-11 0,-10 8 8 0,4 5-8 16,-4 3 0-16,10 9 0 0,-1 7 32 0,0 9 1 16,5 0 0-16,0 7 0 0,4 5 23 0,10 4 4 15,-6-4 0-15,6 4 1 0,4-1-15 0,0-7-3 16,4 0-1-16,1 0 0 0,4-1-22 0,0-11-4 0,5-4 0 15,-5-9-1-15,5-4-7 0,-1-7 0 0,1-5-8 16,-5-8 12-16,0-4 5 0,0-8 1 0,5-8 0 0,4-4 0 16,0-8-10-16,1-8-8 0,-1-17 9 0,5-3-9 15,4-9 16-15,0-3-4 0,1-13 0 0,3-4 0 16,-3-4-4-16,-1-8-8 0,-4-12 11 0,4 0-11 16,-4-4 0-16,4-5 0 0,5-7 0 0,0 0 0 15,-5-9 0-15,1 1 0 0,-1 0-8 0,0 3 8 16,0 13-12-16,1 0 12 0,-5 4-13 0,-1 8 5 15,1 4 8-15,-5 16 0 0,-4 4-9 0,0 16 9 16,-1 5 0-16,-8 11 0 0,-1 13 0 0,1 4 0 16,-5 8 0-16,0 12 10 0,0 0-10 0,-14 12 10 15,5 16-10-15,-4 13 0 0,-1 3 0 0,0 17 0 0,-4 8 0 16,4 7 8-16,-4 9-8 0,0 0 12 0,4 9 1 16,1 7 1-16,-1 4 0 0,0 0 0 0,-4 0 30 0,4-3 7 15,1 3 1-15,-1-4 0 0,-4 8-29 0,9-8-6 16,-5-8-1-16,5-4 0 0,0-8-16 0,0-4 0 15,4-8 0-15,5-4 0 0,-4 0-16 0,8-9-8 16,1-11 0-16,4-5-1 16,0-7-195-16,9-9-40 0</inkml:trace>
          <inkml:trace contextRef="#ctx0" brushRef="#br0" timeOffset="14527.9043">7222 4905 1036 0,'0'0'92'0,"0"0"-73"16,0 0-19-16,0 0 0 0,0 0 137 0,0 0 24 16,9 12 5-16,1-4 1 0,3 0-27 0,5-4-4 15,5 0-2-15,4-4 0 0,5 0-26 0,0 0-6 16,5-4-1-16,4 0 0 0,9 0-68 0,-5 0-13 0,5 4-4 0,0-4 0 31,-9 0-128-31,5 0-27 0,-5 4-5 0,4-4-840 0</inkml:trace>
        </inkml:traceGroup>
        <inkml:traceGroup>
          <inkml:annotationXML>
            <emma:emma xmlns:emma="http://www.w3.org/2003/04/emma" version="1.0">
              <emma:interpretation id="{8B25665F-F69E-4BED-ADB7-52A44DF9F8BD}" emma:medium="tactile" emma:mode="ink">
                <msink:context xmlns:msink="http://schemas.microsoft.com/ink/2010/main" type="inkWord" rotatedBoundingBox="11460,4771 11676,4746 11698,4941 11482,4965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5308.9564">9030 4443 1094 0,'0'0'48'0,"0"0"11"0,0 0-47 0,0 0-12 15,0 0 0-15,0 0 0 0,0 0 164 0,13 0 32 16,1 0 5-16,0 9 2 0,4-5-79 0,-4 4-16 15,4 4-4-15,-5-4 0 0,-3 0-31 0,3 4-6 16,1-4-2-16,-5 4 0 0,0 5-41 0,-4-5-9 16,-1 0-2-16,1-4 0 0,-5-8-5 0,-5 12-8 15,5-12 11-15,0 12-11 0,0-12 13 0,-9 12-4 16,9-12-1-16,0 0 0 0,-14 8-8 0,14-8 8 16,-9 4-8-16,-4 1 8 0,13-5-8 0,-14 0 10 15,5-9-10-15,0 5 10 0,0-4-10 0,0-4 10 16,0-8-10-16,4 4 10 0,5 4-10 0,-5-5 0 15,1 1 9-15,8 4-9 0,6 0 0 0,-6 4 0 16,5 0 0-16,5 4 0 0,4 4-18 0,-4 0-5 16,4 8-1-16,5 0 0 15,-1 0-151-15,-3 4-30 0,3 0-7 0</inkml:trace>
        </inkml:traceGroup>
        <inkml:traceGroup>
          <inkml:annotationXML>
            <emma:emma xmlns:emma="http://www.w3.org/2003/04/emma" version="1.0">
              <emma:interpretation id="{42D0AD04-B05C-4CFB-A410-6A752C6A4A49}" emma:medium="tactile" emma:mode="ink">
                <msink:context xmlns:msink="http://schemas.microsoft.com/ink/2010/main" type="inkWord" rotatedBoundingBox="12534,3740 14836,3480 15048,5350 12746,561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7167.9985">10236 4099 576 0,'0'0'51'0,"0"0"-41"0,0 0-10 0,0-4 0 0,0 4 100 0,0-12 19 0,-4 4 3 0,4 0 1 16,0 8-23-16,0-8-4 0,0-4 0 0,0 4-1 0,0 8-11 0,0-8-3 15,4-5 0-15,-4 5 0 0,5 0-5 0,-5 8-2 16,4-12 0-16,5 4 0 0,-9 8-22 0,0 0-5 16,14 0-1-16,4 4 0 0,5 0-27 0,4 8-6 15,5 9-1-15,0 3 0 0,9 8 7 0,-4 5 1 16,8-1 0-16,-4 9 0 0,5-5 4 0,-5 0 0 16,-5 1 1-16,0-1 0 0,1 1-9 0,-1-1-3 15,-4-3 0-15,0-5 0 0,-9 5-13 0,0-5 11 16,-5 4-11-16,-5-3 10 0,1-1 19 0,-5 5 4 15,-4-5 1-15,-10 8 0 0,1 1-12 0,-10 3-2 16,-4-3-1-16,0-1 0 0,-5 9-3 0,0-9 0 16,0-3 0-16,-4-5 0 0,0 1-8 0,-1-5-8 15,6-8 12-15,-6 0-12 0,1-3 12 0,4-5-4 16,0-8 0-16,1 0-8 0,-6-4 15 0,1-8-4 16,0-4-1-16,-1-1 0 0,1 1 5 0,0-8 1 0,-5 0 0 0,5-9 0 15,4 1-16-15,0-4 0 0,5-5 0 0,0 1 0 16,4 4-10-16,5-5 10 0,0 5-8 0,4-5 8 15,1 1-18-15,4-5 2 0,4 1 0 16,10-1 0-16,-5 5 0 0,5-4 0 0,8-5 0 0,-3 5 0 16,-1-5 2-16,5 5 1 0,-1-1 0 0,6 1 0 15,3-1 1-15,-3 5 1 0,-1-5 0 0,5 5 0 16,4 3-11-16,1-3-2 0,8 4-1 0,1-1 0 16,-1-7 5-16,1 3 0 0,-5-3 1 0,4-1 0 15,1 5-2-15,-5 0-1 0,0-1 0 0,-5-3 0 16,-8-1-4-16,-6 5-1 0,-3-5 0 0,-6 1 0 0,-4 4 16 0,-4 3 11 15,-1-3-13-15,-4 3 5 0,-4 1 8 16,-1 4 0-16,-8-1 0 0,-1 9 0 0,0 4 24 16,-4 0 0-16,-9 8 0 0,-5-1 0 0,9 5-14 0,-13 0-2 15,-1 0-8-15,-8 12 12 0,-1 5-12 0,1-1 0 16,4 4 0-16,0 4 0 0,-5 0 13 0,5 5-3 16,0-1-1-16,0 8 0 0,10-3-1 0,-6-1-8 15,5 4 12-15,5-3-4 0,4 3-8 0,0 4 0 16,5-3 0-16,5 3 8 0,8 1-8 0,5 3 0 15,5-3 0-15,8 3 0 0,1 5-10 0,4-5-1 16,9 1 0-16,1 3 0 16,4-3-145-16,4-1-28 0</inkml:trace>
          <inkml:trace contextRef="#ctx0" brushRef="#br0" timeOffset="17917.8978">11889 3751 1105 0,'0'0'48'0,"-9"0"12"0,-5-4-48 0,1 4-12 15,-1 0 0-15,0 0 0 0,1 4 77 0,-1 0 14 0,0 0 2 0,-4 5 1 16,4-5 3-16,-4 8 1 0,0 0 0 0,4 4 0 15,5 4-27-15,-4 1-6 0,3 3-1 0,6 0 0 16,-1 4 0-16,1 1 0 0,4-1 0 0,0 0 0 16,4-3-41-16,-4 3-9 0,0-8-2 0,0-4 0 15,5 5 6-15,-1-5 1 0,1-4 0 0,4 0 0 16,5 0 9-16,4 0 3 0,-4-3 0 0,4-5 0 16,9-4-17-16,0-4-3 0,5 4-1 0,5-5 0 15,-1 1-10-15,5 0 0 0,0 0-10 0,5 0 10 16,-5-4 0-16,4 4 0 0,1 4 0 0,-1 4 0 15,-4 0 0-15,0 4 10 0,-4 4-2 0,-6 1 0 16,1 3 4-16,-4 8 0 0,-6-4 0 0,1 5 0 0,-5-1 28 0,-4 0 7 16,-5 0 1-16,-4 1 0 0,-1-1 6 15,-4 0 2-15,-4 5 0 0,-1-1 0 0,-4-4-29 16,-9 5-6-16,-5-5-1 0,5 0 0 0,0 9-8 0,-5-5-1 16,0 0-1-16,-4-4 0 0,-10 1-10 0,5-5 0 15,1 0 0-15,-6 0 8 0,1 5-8 0,-1-5 8 16,-4 0-8-16,0 0 8 15,-4 1-28-15,-5-5-7 0,0-4-1 0,4 4 0 16,-4 0-76-16,5 1-16 0,-1-5-4 0,5-4 0 16,5 0-112-16,4 0-22 0</inkml:trace>
          <inkml:trace contextRef="#ctx0" brushRef="#br0" timeOffset="17495.9001">11798 3711 1440 0,'-18'-8'128'0,"9"0"-103"0,-1 0-25 0,6-5 0 15,-1 5 91-15,1 0 13 0,4 0 2 0,0 8 1 16,0 0 10-16,9-12 3 0,0 4 0 0,5 0 0 15,4 4-68-15,5 0-12 0,-1 0-4 0,6 0 0 16,4 0 0-16,4 0 0 0,0-4 0 0,1 3 0 16,-1 5-36-16,1 0 0 0,4-4 0 0,-5 0 0 0,5 0 0 15,-4 0 0-15,-10 0 0 0,5 4 8 16,0 0-45-16,-5 0-9 0,-9 0-2 0,5 8 0 16,-5-4-32-16,-4 4-6 0,-5 5-2 0,0-5-553 15,0 0-111-15</inkml:trace>
        </inkml:traceGroup>
      </inkml:traceGroup>
    </inkml:traceGroup>
    <inkml:traceGroup>
      <inkml:annotationXML>
        <emma:emma xmlns:emma="http://www.w3.org/2003/04/emma" version="1.0">
          <emma:interpretation id="{C2DB00A7-5DA2-48B0-8136-EC76E5E83C24}" emma:medium="tactile" emma:mode="ink">
            <msink:context xmlns:msink="http://schemas.microsoft.com/ink/2010/main" type="paragraph" rotatedBoundingBox="2232,8336 32858,4922 33084,6942 2457,103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6C5922-FF7E-4471-9ADD-E33C733AAB44}" emma:medium="tactile" emma:mode="ink">
              <msink:context xmlns:msink="http://schemas.microsoft.com/ink/2010/main" type="line" rotatedBoundingBox="2232,8336 32858,4922 33084,6942 2457,10357"/>
            </emma:interpretation>
          </emma:emma>
        </inkml:annotationXML>
        <inkml:traceGroup>
          <inkml:annotationXML>
            <emma:emma xmlns:emma="http://www.w3.org/2003/04/emma" version="1.0">
              <emma:interpretation id="{C28A7F46-55E7-405A-9970-1468821F83AE}" emma:medium="tactile" emma:mode="ink">
                <msink:context xmlns:msink="http://schemas.microsoft.com/ink/2010/main" type="inkWord" rotatedBoundingBox="2276,8735 5949,8326 6107,9745 2434,10154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74748.386">1695 8644 518 0,'0'0'46'0,"0"0"-37"0,0 0-9 0,0 0 0 0,-4-4 124 0,4 4 24 0,-5-4 4 0,5 4 0 16,0 0-53-16,0-8-11 0,-9 4-3 0,9 4 0 15,0 0-21-15,0 0-4 0,0 0 0 0,-9 0-1 16,0 0-44-16,4 4-15 0,-8 4 9 0,3 0-9 16,-3 4 0-16,-1-4 0 0,0 5 0 0,1 3 0 15,-5 0 0-15,-1 0 0 0,-3 8 0 0,3 1 0 16,-8-1 20-16,9 4-2 0,-5 1 0 0,0 3 0 15,1 0 14-15,-6 5 4 0,5 3 0 0,1 1 0 0,8-5-7 16,0 5-1-16,1-5 0 0,-1 0 0 0,5 1-13 16,0-5-3-16,4 1-1 0,5-5 0 0,-4 4-11 0,4-7 0 15,0 3 0-15,4-4 8 0,-4-4-8 0,5-3 0 16,4-5 0-16,0 0 0 0,0 0 0 0,5-8 0 16,0-4 0-16,-1 0 0 0,1-4 0 0,4 0 0 15,-4-8 0-15,-1 4 8 0,6-8-8 0,-6-1 10 16,5 1-10-16,-4-4 10 0,-5-4-10 0,5-1 8 15,0 1-8-15,-1 0 8 0,-4 0 7 0,0-5 1 16,0 5 0-16,-4-4 0 0,4 3 6 0,-4-3 2 16,-1 0 0-16,1-1 0 0,-1 9-6 0,-4 0-1 15,0 0 0-15,0 3 0 0,0-3-9 0,-4 0-8 16,-1 0 9-16,1 4-9 0,-1-5 8 0,-4 5-8 0,4 0 0 16,1 0 0-16,-1 8 0 0,-4 0-20 0,5 0 4 0,-5 3 0 31,9 5-149-31,-9-4-30 0</inkml:trace>
          <inkml:trace contextRef="#ctx0" brushRef="#br0" timeOffset="72748.5813">357 8393 662 0,'0'0'29'0,"0"-4"7"0,0 4-36 0,0 0 0 16,0 0 0-16,0 0 0 0,0 0 37 0,0 0 1 15,0 0 0-15,0 0 0 0,0 0-14 0,0 0-2 16,0-4-1-16,0 4 0 0,0 0-13 0,0 0-8 16,-5-8 8-16,1 0-8 0,4 8 12 0,0 0-3 15,0-4 0-15,0 4 0 0,-5-4-1 0,5 4-8 16,0 0 12-16,0 0-4 0,-5-8 27 0,5 8 5 15,0 0 0-15,0 0 1 0,0 0-7 0,0 0-2 16,0 0 0-16,0 0 0 0,0 0 19 0,0 0 3 0,0 0 1 0,0 0 0 16,0 0-19-16,0 0-3 0,0 8-1 0,-4 8 0 15,-5-4-16-15,9 8-3 0,-5 1-1 0,1 3 0 16,-5 0-3-16,-1 9-1 0,1 3 0 0,0 4 0 16,0 1-8-16,0 8 8 0,0-5-8 0,0 5 8 15,0-1 7-15,0 5 1 0,-5-5 0 0,5 5 0 16,0 0-16-16,4-9 0 0,-4 1 8 0,0-1-8 15,0 1 0-15,0-5 9 0,4-8-9 0,-4 5 8 16,5-1-8-16,-6 1 0 0,1-5 0 0,5 1 8 16,-5-1-8-16,0 0 0 0,-1 1 0 0,1-1 0 15,5-4 0-15,-5 1 10 0,0-1-10 0,-1-8 10 16,-3 0-10-16,8 1 12 0,-4-5-12 0,5-4 12 16,-1-4-2-16,5 0 0 0,-4-4 0 0,4-4 0 15,0 0 13-15,0 0 2 0,0 0 1 0,0 0 0 0,-5-8 1 16,5 0 0-16,0-4 0 0,0 0 0 0,5 0-9 15,-5 0-2-15,4-5 0 0,-4 9 0 0,5-4-8 0,-5 4-8 16,0 8 12-16,4-12-12 0,-4 12 8 0,0-8-8 16,0-4 0-16,0 12 0 0,5-8 0 0,-5 8 0 15,0 0 0-15,0 0 0 0,0 0 0 0,0 0 8 16,0 0-8-16,0 0 0 0,0 0 0 0,0 0 0 16,0 0 0-16,0 0 0 15,0 0-41-15,9 0-15 0,4 4-4 0,-3 0-793 0</inkml:trace>
          <inkml:trace contextRef="#ctx0" brushRef="#br0" timeOffset="74076.3922">302 8636 792 0,'0'0'35'0,"0"0"7"0,0 0-34 0,0 0-8 16,0 0 0-16,0 0 0 0,0-4 52 0,0 4 9 16,-9-8 2-16,9 8 0 0,0 0-33 0,0 0-6 15,0 0-2-15,-5-8 0 0,1 4-14 0,-1-4-8 16,5 8 10-16,0 0-10 0,0 0 8 0,0 0-8 16,0 0 0-16,-4-8 0 0,-1 4 0 0,1-1 0 15,4 5 0-15,-5 5 0 0,-4-5 16 0,4 4-2 16,1-4-1-16,-1 0 0 0,-4 0 23 0,9 0 4 15,-4 0 0-15,4 0 1 0,-10 0-3 0,10 0-1 16,0 0 0-16,-4 0 0 0,4 0-9 0,0 0-1 16,0 0-1-16,0 0 0 0,0 0-3 0,0 0-1 15,0 0 0-15,-5-9 0 0,1 5-2 0,4 4 0 0,0 0 0 0,0 0 0 16,-5-8-4-16,5 8 0 0,0 0-1 16,0 0 0-16,0 0 1 0,0-4 1 0,0 4 0 0,0 0 0 15,0 0 3-15,0 0 0 0,0-8 0 0,0 8 0 16,0 0-4-16,0 0-1 0,0-8 0 0,0 8 0 15,0 0-3-15,0 0-1 0,0 0 0 0,0 0 0 16,0 0-11-16,0 0 10 0,0 0-10 0,0 0 10 16,0 0-10-16,0 0 10 0,0 0-10 0,0 0 10 15,9-8-2-15,-9 8 0 0,0 0 0 0,0 0 0 16,0 0-8-16,0 0 0 0,0 0 9 0,0 0-9 16,0 0 0-16,0 0 8 0,0 0-8 0,0 0 0 15,0 0 0-15,9 8 8 0,-9-8-8 0,10 12 0 16,-6 4 0-16,1-3 0 0,-1 7 0 0,1-4 0 0,-1 0 0 15,5 4 0-15,-4-3 0 0,4 7 0 0,0 0 0 0,0 9 0 16,-4-5 0-16,4 4 8 0,5-3-8 16,-1 3 8-16,-4 0-8 0,5 5 8 0,-5-1-8 0,5 5 8 15,-5-5-8-15,0 5 8 0,0-5-8 0,-4 0 0 16,4 5 0-16,-5-5 8 0,1 5-8 0,4-1 0 16,-4-3 0-16,-1-1 8 0,1 1-8 0,4-1 0 15,-5-4 0-15,5 1 0 0,-4-1 0 0,0-4 8 16,-1 1-8-16,1-5 8 0,-1 0-8 0,1-8 8 15,4 5-8-15,-5-5 8 0,1-4 0 0,0-4 0 16,-5 0 0-16,0-8 0 0,0 0 12 0,0 0 4 16,0 0 0-16,0 0 0 0,0 0-24 0,0 0 0 0,0 0 0 15,0 0 0-15,9-8 0 0,-5-4 17 0,1 0-2 16,4 0-1-16,0-9 2 0,-4 5 1 0,-1-8 0 0,1 0 0 16,-1-5 3-16,1-7 1 0,-5 0 0 0,4-9 0 15,1 1-4-15,4-9-1 0,0-4 0 0,0-8 0 16,0-3-6-16,9-1-2 0,1-4 0 0,-1 8 0 15,5-4-8-15,-1 5 0 0,1 3 0 0,0 8 0 16,0 5 0-16,-1 3 0 0,1 1 0 0,0 7 0 16,0 9-17-16,0 0 1 0,-5 3 0 0,4 5 0 15,-3 0-101 1,3 8-20-16,1-4-4 0</inkml:trace>
          <inkml:trace contextRef="#ctx0" brushRef="#br0" timeOffset="75404.207">2619 8636 1785 0,'0'0'159'0,"0"0"-127"16,0 0-32-16,-9 0 0 0,-9 0 24 0,9 0 0 15,9 0-1-15,0 0 0 0,-18 8 7 0,13-4 2 16,5-4 0-16,0 0 0 0,-4 8-24 0,-1 4-8 15,-4 1 0-15,9 3 0 0,9-4 0 0,-9 4-18 16,-9 0 2-16,9 5 1 0,9-5-4 0,-9 8-1 16,-9 4 0-16,0 1 0 0,0-1 12 0,4 4 8 15,-4 5-12-15,5 3 12 0,-10-3 0 0,5-1 0 0,9 1 0 16,-5-9 0-16,-8 4 8 0,8-8 3 0,10 1 0 16,-5-5 0-16,-5 0 9 0,0 0 1 0,10-11 1 15,4 3 0-15,5-8-2 0,-5 0 0 0,-9-4 0 0,0 0 0 16,18-8 2-16,-9 0 0 0,-9-5 0 0,5-3 0 15,4 0-6-15,-5-4 0 0,10-4-1 0,-9-1 0 16,-5-7-7-16,9 4-8 0,4-1 11 0,1-3-11 16,-14 4 11-16,5-1-11 0,4 9 10 0,0-4-10 15,-5 3 15-15,1 5-3 0,-10 4-1 0,10 4 0 16,9 4 1-16,-14 4 0 0,0 12 0 0,4 0 0 16,5 4-12-16,0 9 0 0,-4-1 0 0,4 4 0 15,0 9 0-15,0-5 8 0,9 5-8 0,1-5 0 16,-6 0 0-16,1 1 0 0,13-5 8 0,1-4-8 15,-6 1 0-15,1-5 0 0,0-4 0 0,4-4 0 0,5-4 0 0,-9 0 0 16,-5-4 0-16,5-8 8 0,9 4-8 0,-5-8 0 16,-4-4 9-16,4 0-9 0,-4-4 21 0,4-4 0 15,0-1 0-15,-8-3 0 0,-6-4 15 0,1-1 2 16,13 1 1-16,-4-4 0 0,-18-1-19 0,4 1-4 16,9 0-1-16,5-1 0 0,-14-3-15 0,5-1 0 15,-1 1 0-15,5 0 0 0,1-1 10 0,-1 1-10 16,-5-1 10-16,6-3-10 15,3 3-92-15,-3-7-24 0,3 3-4 0,1 5-584 16,4 0-116-16</inkml:trace>
        </inkml:traceGroup>
        <inkml:traceGroup>
          <inkml:annotationXML>
            <emma:emma xmlns:emma="http://www.w3.org/2003/04/emma" version="1.0">
              <emma:interpretation id="{4675FB1A-A33D-479C-810C-4C0FB022729C}" emma:medium="tactile" emma:mode="ink">
                <msink:context xmlns:msink="http://schemas.microsoft.com/ink/2010/main" type="inkWord" rotatedBoundingBox="8835,8067 10201,7915 10365,9383 8999,953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76794.5123">6981 7976 882 0,'5'-16'39'0,"-1"12"8"0,1-4-38 0,-1-4-9 15,-4 4 0-15,5-4 0 0,-5 4 79 0,4 0 13 16,-4-1 4-16,0 9 0 0,0-8-20 0,0 8-3 16,0-8-1-16,0 8 0 0,0-4-14 0,0 0-3 15,-4-4-1-15,4 8 0 0,0 0-23 0,0 0-5 16,0 0-1-16,0 8 0 0,-9 4-8 0,4 4-1 15,-4 9-1-15,0 3 0 0,-5 4-1 0,-4 9 0 16,4 7 0-16,-4 9 0 0,0 4 24 0,4 0 5 16,-4 3 1-16,0 5 0 0,4-4-10 0,-4 4-2 15,4-9 0-15,1 5 0 0,-1-4-3 0,5-5-1 16,0-7 0-16,0-4 0 0,0-1-28 0,-1 1-13 16,6-9 1-16,-1-4 0 0,-4 1 12 0,0-5 0 15,5-4 0-15,-5 5 0 0,-1-9 8 0,1-4-8 0,0-4 12 16,0-4-12-16,0 0 11 0,0 1-11 0,0-5 10 15,4 0-10-15,1-4 18 0,-5-4-2 0,-1 0-1 16,6-9 0-16,-5 5 10 0,4-4 3 0,1-4 0 16,-1-4 0-16,1-5-8 0,-1-3 0 0,5-4-1 0,0-9 0 15,0 1-6-15,5-5-1 0,-1-3 0 0,1-1 0 16,4-3-12-16,0 3 8 0,0-8-8 0,5 1 0 16,-5-1 0-16,4-4 0 0,1-3 0 0,0 7 0 15,-1 4 0-15,1 5 0 0,0-5 0 0,-1 9 0 16,1 3 0-16,0 1 0 0,-5 3 0 0,0 5 0 15,5 0 0-15,-5 3 0 0,4 1 0 0,-4 8 0 16,1-1 0-16,3 9 0 0,-8 4 0 0,4 0 0 16,0 8 0-16,0 4 0 0,5 4 0 0,-5 8 0 15,4 5 0-15,1 7 0 0,0 4 0 0,-5 5 0 0,0 3 0 16,5 13 0-16,-5 3 0 0,0 9 0 0,0 4 0 0,0 0 0 16,5 0 0-16,-1-5 0 0,1-3 0 0,0-4 0 15,-1-1 0-15,1-7 0 0,0 0 0 16,-1-5 8-16,1 1-8 0,0-5 0 0,-1-4 0 0,1-3 8 15,-5-9-8-15,0-4 0 0,0-3 8 0,0-5-8 16,1-4 0-16,-10-8 0 0,0 0 14 0,4-4-3 16,5-4-1-16,-4-5 0 0,4 1 6 0,-5-12 2 15,1 0 0-15,0-13 0 0,-1 1-1 0,-4-5 0 16,5-3 0-16,-1-5 0 0,1 1-7 0,4-9-2 16,0 5 0-16,0-9 0 0,5-4-8 0,4-4 0 15,0-4 0-15,0 5 8 0,5-1-8 0,4 4 0 16,-4 4 0-16,0 1 8 0,0 3-8 0,-1 0 0 0,1 5 0 15,0 3 0-15,-5 9-11 0,5 3 11 0,-5 5-8 16,-4 4 8-16,0 11 0 0,-5 1 0 0,4 8 0 0,-4 0 0 16,-9 8 0-16,0 0 0 0,0 0 0 0,14 12 8 15,-5 4-8-15,5 5 0 0,-10 7 0 0,5 12 0 16,1 5 0-16,-6 8-13 0,1-1 3 0,4 13 1 16,-5 4 9-16,5 4 0 0,-4-1 8 0,4 1-8 15,0 0 0-15,5 0 0 0,-5-8 0 0,5-5 0 16,-1-3 0-16,1-8 0 0,-5 7 0 0,5-3 0 15,-5-5-12-15,4-3 4 0,-3-1 0 0,-1-3 0 32,0 3-101-32,0-7-20 0,0-1-4 0</inkml:trace>
        </inkml:traceGroup>
        <inkml:traceGroup>
          <inkml:annotationXML>
            <emma:emma xmlns:emma="http://www.w3.org/2003/04/emma" version="1.0">
              <emma:interpretation id="{37259852-C044-4449-8F39-F0846CCB58B4}" emma:medium="tactile" emma:mode="ink">
                <msink:context xmlns:msink="http://schemas.microsoft.com/ink/2010/main" type="inkWord" rotatedBoundingBox="12333,7210 13054,7130 13238,8786 12517,886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79794.3637">10596 6851 2361 0,'-18'-8'210'0,"9"4"-168"0,4-4-34 0,-4-4-8 15,4 8 8-15,1 0-8 0,4 4 12 0,0 0-4 16,0 0 0-16,0 0 0 0,0 0 0 0,4 8-720 16,6 4-144-16</inkml:trace>
          <inkml:trace contextRef="#ctx0" brushRef="#br0" timeOffset="79653.2133">10063 7916 748 0,'0'0'33'0,"0"0"7"0,-4-8-32 0,-1-5-8 15,5 5 0-15,0 8 0 0,0 0 136 0,-4-8 24 16,4 4 6-16,0 4 1 0,0 0-81 0,0 0-16 16,0-8-3-16,0 8-1 0,0 0-32 0,0 0-6 15,0 0-2-15,0 0 0 0,0 0-26 0,0 0 0 16,0 0 0-16,0 0 0 0,0 16 16 0,0 9-3 16,0 3 0-16,0 4 0 0,0 1 19 0,0 3 3 0,0 5 1 0,4-1 0 15,-4 9-6-15,5-5-1 0,-5-7 0 0,0 3 0 16,9 0-16-16,-9-3-3 0,4-5-1 0,1-7 0 15,4-1-9-15,-4-4 10 0,4-8-10 0,-5 0 10 16,-4-12 1-16,9 4 0 0,0-4 0 0,1 0 0 16,-1-4 14-16,0-8 3 0,9 0 1 0,-4-4 0 15,4 0 3-15,0-9 0 0,0-7 0 0,5 8 0 16,4-5-13-16,1 1-3 0,-1 4 0 0,0-4 0 16,1-1-8-16,-1 1-8 0,0 0 12 0,-4 3-12 15,4 9 0-15,-4 0 0 0,0 4 0 0,-5 4 0 16,0 0 0-16,0-1 0 0,1 5 0 0,-6 4 0 15,6 4-8-15,-6-4 8 0,1 9 0 0,4-1-9 16,-4 0 9-16,-1 0 0 0,-3 0 0 0,3 4-8 16,-4 8 8-16,0-8 0 0,-4 5 0 0,0-5 0 0,-1 0 0 15,-4 4 11-15,0-8-3 0,0 12 0 0,-4-3 7 16,-6-1 1-16,1 0 0 0,0 0 0 0,-4 0-2 0,-1 5 0 16,-4-5 0-16,-1 0 0 0,-3 0-6 0,-1-4 0 15,0 4-8-15,5-3 12 0,-9 3-12 0,4-4 0 16,0-4 8-16,-4 4-8 15,4-4-80-15,5 0-20 0,-5 0-3 0,0-8-571 16,10 0-114-16</inkml:trace>
          <inkml:trace contextRef="#ctx0" brushRef="#br0" timeOffset="81121.8245">10409 8503 288 0,'0'0'25'0,"0"0"-25"0,0 0 0 0,0 0 0 16,0 0 43-16,0 0 3 0,0 0 1 0,0 0 0 15,0 0 1-15,0 0 0 0,0 0 0 0,-4-5 0 16,-5 1-25-16,9 4-5 0,-5-8-1 0,-4 8 0 16,9 0-6-16,-5-4-2 0,-4 0 0 0,0 0 0 15,9 4 30-15,0 0 5 0,0 0 2 0,0 0 0 16,0 0-14-16,-9 0-4 0,-5-4 0 0,14 4 0 15,0 0-7-15,0 0-1 0,-4 0-1 0,-5 0 0 16,9 0 11-16,-9 0 2 0,9 0 1 0,-9 0 0 16,-1 0 8-16,1-4 2 0,-4 4 0 0,4 0 0 15,-1 0-8-15,1 0-2 0,0 4 0 0,-4-4 0 16,4 0-4-16,-5-4-1 0,5 4 0 0,9 0 0 0,-9 0-14 16,9 0-3-16,-9 0-1 0,9 0 0 0,0 0-19 15,0 0-4-15,0 0-1 0,0 0-448 16,0 0-90-16</inkml:trace>
        </inkml:traceGroup>
        <inkml:traceGroup>
          <inkml:annotationXML>
            <emma:emma xmlns:emma="http://www.w3.org/2003/04/emma" version="1.0">
              <emma:interpretation id="{7C7ACC47-DF54-4315-8B1A-E2B5A31402D4}" emma:medium="tactile" emma:mode="ink">
                <msink:context xmlns:msink="http://schemas.microsoft.com/ink/2010/main" type="inkWord" rotatedBoundingBox="15154,7225 18791,6819 18940,8160 15303,8566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82871.2094">14753 7770 2026 0,'0'0'44'0,"0"0"10"0,0 0 2 0,0 12 1 0,0 0-45 0,0 0-12 0,0 1 0 15,0-1 0-15,4 8 36 0,-4 0 6 0,0-4 1 16,0 5 0-16,0-1-19 0,5-4-3 0,-5 0-1 0,0 0 0 31,4 1-48-31,1-5-9 0,4 0-3 0,-4-4-921 0</inkml:trace>
          <inkml:trace contextRef="#ctx0" brushRef="#br0" timeOffset="83027.4326">15085 7058 2304 0,'-9'-8'204'15,"4"4"-163"-15,-4 0-33 0,9 4-8 0,-4 4 28 0,-5 4 3 16,4 4 1-16,1 0 0 15,4 0-108-15,0 8-20 0,0-3-5 0,4-1-872 16</inkml:trace>
          <inkml:trace contextRef="#ctx0" brushRef="#br0" timeOffset="83308.6045">15763 6588 2419 0,'-18'-12'107'0,"14"8"22"0,4 4-103 0,0 0-26 15,0 0 0-15,0 0 0 0,-9 8 22 0,9 4-1 0,0 9 0 0,4 7 0 16,1 4-1-16,-1 9-1 0,5 3 0 0,5 9 0 16,-5 4-5-16,0 7-1 0,5 1 0 15,-5 4 0-15,0 0-13 0,0-5 9 0,0 5-9 0,0 0 8 16,0 0-16-16,-4-4-4 0,4-9-1 0,-4 1 0 31,-1 0-32-31,1-9-7 0,-5-7 0 0,4-5-1 16,-4 0-119-16,0-3-24 0,-4-9-5 0,4 0-385 0,-5-7-77 0</inkml:trace>
          <inkml:trace contextRef="#ctx0" brushRef="#br0" timeOffset="83355.53">15891 7839 774 0,'14'-33'34'0,"-5"17"7"16,-9-8-33-16,9-4-8 0,0-41 0 15,5 12 0-15</inkml:trace>
          <inkml:trace contextRef="#ctx0" brushRef="#br0" timeOffset="82043.2751">13437 7628 1209 0,'0'0'108'0,"0"0"-87"15,0 0-21-15,0 0 0 0,-5-12 58 0,-4 4 7 0,0 0 2 0,0 0 0 16,4 4 1-16,-4 0 0 0,0 0 0 0,-4 0 0 16,-1 0-32-16,0 0-7 0,-4 4-1 0,-5 0 0 15,1 0-28-15,-1 4 0 0,-9 4 0 0,5 0 0 16,-5 0 0-16,4 0 9 0,1 4 1 0,0 0 0 16,-5 5-10-16,9-5 8 0,-4-4-8 0,4 4 8 15,0 0 3-15,5 0 0 0,-5 0 0 0,5 0 0 16,0-3-11-16,0-1 10 0,4 0-10 0,5 0 10 15,0 0-10-15,4 0 0 0,5-8 0 0,0 0 0 16,0 8 0-16,0-8 0 0,0 0 0 0,9 12 0 16,0-4-10-16,1 0 10 0,-1 1-13 0,4-5 5 15,6 4 8-15,-1 0-12 0,5 0 12 0,-1-4-12 16,10-4 12-16,0 4 0 0,0 0-9 0,4 4 9 16,1-8 0-16,-1 4 0 0,1 0 0 0,4 0 0 0,-5-4-9 15,-4 4 9-15,0 0-12 0,0 0 12 0,-5 0 0 0,-4 1 0 16,-1-1 0-16,-3 0 0 0,-6-4 0 0,6 4 0 15,-6 0 8-15,-4 0-8 0,-9-4 31 0,0 0 0 16,0 0 0-16,5 8 0 0,-10 0 14 0,1 0 3 16,-1 4 1-16,-4-4 0 0,0 0-12 0,-5 5-2 15,1-1-1-15,-6 0 0 0,6 0-17 0,-10 0-3 16,0 0-1-16,1 0 0 0,-1-4-13 0,-5 5 11 16,1-5-11-16,-5 4 10 0,5 0-10 0,0 0 0 15,-5-4 0-15,4 0 0 0,1 0 0 0,4-4 0 16,1-4-12-16,-6 4 12 15,6-4-48-15,3 5-3 0,1-10 0 0,4 5 0 16,1-8-44-16,-1 0-9 0,10 0-1 0,-6 4-720 0</inkml:trace>
          <inkml:trace contextRef="#ctx0" brushRef="#br0" timeOffset="82386.9461">13997 7475 1749 0,'0'0'38'0,"0"-13"8"0,0 5 2 0,0 8 2 0,0 0-40 0,0 0-10 0,4-8 0 0,6 0 0 0,-1 0 16 0,0 0 0 15,4 0 1-15,1 4 0 0,0-4-17 0,9 4 10 16,-5-4-10-16,4 0 8 0,6-1-8 0,-1 1 0 16,5 0 0-16,0 4-11 0,0-4 11 0,0 4-8 15,-1-4 8-15,1 4-8 0,5 0-12 0,-10 0-3 16,-4-4 0-16,0 4 0 16,-1 0-27-16,1 0-6 0,-5 0 0 0,-4-1-1 15,0 1-19-15,-5-4-3 0,-9 8-1 0,9-8 0 16,-9 0-29-16,4 0-7 0,-4 0 0 0,-4 0-176 15,4-4-34-15</inkml:trace>
          <inkml:trace contextRef="#ctx0" brushRef="#br0" timeOffset="82652.5098">14466 6908 345 0,'0'0'31'0,"0"0"-31"0,0 0 0 0,0 0 0 16,-5 0 167-16,-4-4 27 0,9 0 6 0,0 4 0 15,0 0-92-15,0 0-20 0,-9-4-3 0,9 4-1 16,0 0-16-16,0 0-3 0,0 0-1 0,0 0 0 16,0 0-12-16,0 0-2 0,0 12-1 0,0 4 0 15,0 4 3-15,0 1 1 0,0-1 0 0,-4 4 0 16,4 0-9-16,0 9-1 0,-5 3-1 0,0 9 0 16,-4 3-7-16,-4 5-2 0,-1 4 0 0,0-1 0 15,-4 9-14-15,4 0-3 0,1 4-1 0,4-5 0 16,0-3-15-16,0-4 9 0,-1 3-9 0,6-7 8 15,4 0-81-15,-5-5-17 16,5 1-3-16,-4-9-839 0</inkml:trace>
          <inkml:trace contextRef="#ctx0" brushRef="#br0" timeOffset="83574.1685">16155 6754 403 0,'14'-36'17'0,"-10"16"5"0,5-1-22 0,-4-7 0 15,4 8 0-15,5-5 0 0,-1 5 220 0,1 0 40 16,-5 0 8-16,5 8 2 0,-1 0-133 0,1 3-26 16,-5-3-6-16,0 12-1 0,-9 0-23 0,14 12-5 15,0 1 0-15,-1 7-1 0,-4 4-15 0,0 8-2 16,0 13-1-16,1 8 0 0,-10 11-10 0,0 9-3 15,0 0 0-15,0 8 0 0,-5-4-19 0,0 4-4 16,5 4-1-16,-4 0 0 0,-1-8-20 0,1 4 0 16,-1 4 0-16,1-9 0 15,4-3-171-15,0-4-29 0</inkml:trace>
        </inkml:traceGroup>
        <inkml:traceGroup>
          <inkml:annotationXML>
            <emma:emma xmlns:emma="http://www.w3.org/2003/04/emma" version="1.0">
              <emma:interpretation id="{D9027634-E15D-490F-B213-65F9B2F626C9}" emma:medium="tactile" emma:mode="ink">
                <msink:context xmlns:msink="http://schemas.microsoft.com/ink/2010/main" type="inkWord" rotatedBoundingBox="21102,6542 25578,6043 25737,7471 21261,7970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5355.3692">20480 6062 1785 0,'-4'-24'159'0,"4"16"-127"0,0 0-32 0,-5 0 0 16,5 8 152-16,0 0 24 0,0 0 4 0,0 16 2 16,5 4-129-16,-5 16-25 0,4 5-6 0,-4 12-1 15,-4-1-21-15,4 13 0 0,0 0 0 0,-5-1 0 0,0 5 0 0,1 4 8 16,-5 0-8-16,4 8 11 16,-4 0-31-16,0 0-5 0,5-4-2 0,-6-5-706 15,1-7-142-15</inkml:trace>
          <inkml:trace contextRef="#ctx0" brushRef="#br0" timeOffset="85651.8177">20831 6758 2026 0,'0'0'44'0,"0"0"10"0,0 0 2 0,0 0 1 0,0 0-45 0,4 16-12 0,1 1 0 16,4 7 0-16,-5 4 29 0,6 5 4 0,-6-1 1 0,1 4 0 15,-1 1-19-15,-4-1-4 0,9 1-1 0,-4-5 0 16,-5 0-10-16,9-3 0 0,0-1 0 0,0-4 0 16,0-3 9-16,5-9-9 0,0 4 10 0,-1-8-10 15,1 0 0-15,0-4 0 0,4-4 0 0,-5 0 0 16,6 0 0-16,-6-8 0 0,6 0 8 0,-6 0-8 16,5-4 21-16,-4-4-1 0,0-5-1 0,-1 5 0 15,1-4 12-15,4 0 2 0,-4-9 1 0,0 1 0 16,-1 0-24-16,1-5-10 0,-5 1 8 0,5 4-8 31,-1-1-82-31,1 5-22 0,-5-4-4 0,0 3-858 0</inkml:trace>
          <inkml:trace contextRef="#ctx0" brushRef="#br0" timeOffset="84745.7767">19469 6710 1324 0,'-4'-29'118'0,"4"17"-94"0,-5 0-24 0,1-4 0 16,4 0 26-16,-5 0 1 0,5-1 0 0,-4 1 0 0,-1 0 45 0,1-4 8 15,-1 4 3-15,-4 3 0 0,4 1-35 0,-4 4-6 16,0-4-2-16,0 8 0 0,4-4-28 0,1 0-12 16,-5 8 11-16,0-4-11 0,-10 8 0 0,1-4 0 15,-4 8 0-15,3 0 0 0,-8 4 0 0,0 4 0 16,-1 1 0-16,1 7 0 0,-9 4 33 0,8 9 7 15,-8-1 2-15,4 4 0 0,0 5-15 0,5 4-3 16,-5 3-1-16,5 1 0 0,-1-1-5 0,1-3-1 16,9 4 0-16,0-1 0 0,4-3-17 0,5-1 8 15,0 5-8-15,4-9 0 0,1 1 12 0,8-5-12 16,1 1 12-16,8-5-12 0,1 1 0 0,0-5-19 16,8-4 3-16,-3-3 0 15,-1-5-48-15,5 0-10 0,-1-12-2 0,1 0-801 0</inkml:trace>
          <inkml:trace contextRef="#ctx0" brushRef="#br0" timeOffset="85120.6823">19761 7199 748 0,'13'-24'33'0,"-8"16"7"0,0-4-32 0,-1-4-8 0,5-1 0 0,-4 5 0 16,-1 0 198-16,1 4 38 0,4-4 7 0,-4 4 1 16,-5 8-149-16,0 0-31 0,0-8-5 0,0 8-2 15,0 0-39-15,0 0-8 0,0 0-2 0,-5 8 0 16,-4 4-8-16,0 0 0 0,0 4 0 0,-5 5 0 15,0 3 0-15,1 4 0 0,-1-4 0 0,0 5 0 16,-4 3 0-16,5-3 0 0,-1-5 0 0,5 0 0 16,4 0 0-16,1 1 0 0,-1-1 0 0,1-4 0 15,4-4 0-15,0 1 0 0,0-1 0 0,0-4 0 16,4-4-13-16,-4-8 1 0,0 0 1 0,0 0 0 0,9 4 11 16,5-8 0-16,0-4 8 0,-1 4-8 0,5 0 0 0,1-8 9 15,-1-1-9-15,0-7 0 0,0 4 14 0,5-4-4 16,-5 0-1-16,5-5 0 0,-5-3 7 0,0 4 0 15,-4-5 1-15,4-3 0 0,-4 0 15 0,0-1 4 16,-1 5 0-16,-8 0 0 0,4 7 6 0,-5 1 2 16,1 0 0-16,-5 8 0 0,0-4-12 0,-5 3-3 15,-4 9 0-15,0 0 0 0,-4 12-29 0,-6-4 0 16,-3 5 0-16,-1 3 0 16,-4 0-28-16,-1 4-8 0,1 0-1 0,0 0-1 15,4 1-94-15,0-1-18 0,0 4-4 0,1-8-1 0</inkml:trace>
          <inkml:trace contextRef="#ctx0" brushRef="#br0" timeOffset="86151.7031">21673 6706 1843 0,'0'0'164'0,"0"0"-132"16,0 0-32-16,0 16 0 0,0 4 83 0,0 4 9 15,5 5 3-15,-5-1 0 0,4 0-51 0,1 1-11 16,-5 3-1-16,0-4-1 0,0 1-20 0,0-1-11 16,0-4 12-16,-5-3-12 0,5-1 0 0,0-4 0 15,-4-4 0-15,4-12 0 0,0 0 0 0,0 0-17 16,0 0 1-16,0 0 1 0,0 0 15 0,0 0 0 15,0 0 0-15,0 0 0 0,0-4 9 0,4-4 8 16,1-8 2-16,-1 4 0 0,10-9 20 0,-5 1 4 0,5-4 1 16,4 0 0-16,-5-1-16 0,6 5-4 15,-1-4 0-15,0 8 0 0,0-1-5 0,1 5-2 0,-1 4 0 16,0 4 0-16,-4 8 5 0,-1 0 1 0,1 0 0 0,0 8 0 16,-1 5-23-16,1 3 0 0,0-4 0 0,-5 4 0 15,0 1-12-15,0 3-6 0,5-4-2 0,-5 0 0 16,-5-4 2-16,1 1 0 0,-1-9 0 0,-4-8 0 15,5 12 1-15,-5-12 0 0,0 0 0 0,0 0 0 16,0 0 17-16,0 0-8 0,0 0 8 0,0-8 0 16,4-4 0-16,-4 0 9 0,10-5 1 0,-10-3 0 15,4 4 12-15,1-8 2 0,4 3 1 0,0-3 0 16,0 4-1-16,5 4-1 0,-5-5 0 0,0 13 0 16,0 4-23-16,-9 4 0 0,0 0 0 0,14 4 0 0,-5 8 0 15,0 1 0-15,0 3 0 0,0 4 0 0,-4 0 0 16,4 5-18-16,0-1 3 0,0 0 1 15,0-4-125-15,0 5-25 16,0-5-4-16,5 0-2 0</inkml:trace>
          <inkml:trace contextRef="#ctx0" brushRef="#br0" timeOffset="86526.6131">22706 6847 2415 0,'0'0'53'0,"0"0"11"0,0 0 3 0,5 21 1 0,0-1-55 0,4 8-13 0,0 0 0 0,4 1 0 16,-8-5 24-16,4 0 3 0,-4 5 0 0,-1-9 0 16,1 4-27-16,-5 0 0 0,0-7 8 0,0-1-8 31,0 0-28-31,0-8-7 0,0-8-1 0,0 0-1 0,0 0 9 0,0 0 3 0,0 0 0 0,0 0 0 15,-9-8 36-15,4 0 7 0,10-4 2 0,-5-4 0 16,0-5 17-16,4 1 4 0,5 0 1 0,0-8 0 16,1-5-11-16,3 5-3 0,5-5 0 0,5 5 0 15,4 4 0-15,1 0 0 0,-5-1 0 0,4 9 0 16,0 4-12-16,1 8-4 0,-1 0 0 0,-4 4 0 16,-1 4 4-16,-3 8 0 0,-1 4 0 0,0 0 0 0,-4 1-16 15,-1 3 0-15,1 0 0 0,0 0 0 0,-5 5-16 0,4-5 1 16,-4 8 0-16,5-8 0 15,0 5-85-15,-5-1-18 0,5-4-3 0,-1 4-623 16,5-3-124-16</inkml:trace>
        </inkml:traceGroup>
        <inkml:traceGroup>
          <inkml:annotationXML>
            <emma:emma xmlns:emma="http://www.w3.org/2003/04/emma" version="1.0">
              <emma:interpretation id="{340D8303-91D2-4104-9500-B82DE9142277}" emma:medium="tactile" emma:mode="ink">
                <msink:context xmlns:msink="http://schemas.microsoft.com/ink/2010/main" type="inkWord" rotatedBoundingBox="26778,5703 32870,5024 33084,6942 26992,7622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8979.1492">26135 5411 403 0,'-9'-45'17'0,"9"29"5"0,0-8-22 0,0-1 0 16,0 1 0-16,0 0 0 0,0 4 159 0,0-1 27 15,0 1 6-15,9 12 0 0,-9 0-81 0,0 8-17 16,0 0-3-16,0 0-1 0,0 0-18 0,-9 16-3 15,9 0-1-15,-5 9 0 0,-4 7-19 0,4 4-4 16,-8 13-1-16,8 8 0 0,-8 7 12 0,-1 1 1 16,0 8 1-16,-4-4 0 0,4-5-18 0,-4 5-3 15,-9 0-1-15,9 4 0 0,-5-4-23 0,0 0-5 16,5-5 0-16,-9-3-8 16,13-4-23-16,-4-1-11 0,0-7-2 0,-10-5-591 0,10-3-117 0</inkml:trace>
          <inkml:trace contextRef="#ctx0" brushRef="#br0" timeOffset="89354.0921">26271 6329 1555 0,'0'0'138'0,"0"-8"-110"0,0 8-28 0,0 0 0 31,0 0 135-31,0 0 21 0,0 0 5 0,5 16 1 0,-1-3-120 0,-4-1-24 0,0 0-5 0,14 0-1 16,-14 4-12-16,5-4 9 0,-1 0-9 0,5-3 8 16,-4 3-8-16,-1 0-12 0,-4-12 2 0,0 0 1 31,5 8-14-31,13 0-2 0,-9-4-1 0,-4-4 0 0,13 0 8 0,-4 0 2 0,-1 0 0 0,1 0 0 0,0-4 0 0,-10-4 0 16,10 0 0-16,-5 0 0 0,0-4 16 0,-9 3 0 15,0-3 0-15,9 4 0 0,-4-4 18 0,-10-4 7 16,-4 4 2-16,9-8 0 0,0-1 13 0,-4 1 2 15,-10 0 1-15,0 4 0 0,5-5-8 0,0 5-2 16,-5 0 0-16,1 0 0 0,-1 12-11 0,-4-4-2 16,4 8-1-16,-9 0 0 0,-4 4-19 0,4 4 0 15,1 0 0-15,-1 8 0 0,0-4 0 0,5 4-12 0,-5 1 0 16,9 3 0 0,1 0-120-16,4 0-24 0,-5 1-5 0</inkml:trace>
          <inkml:trace contextRef="#ctx0" brushRef="#br0" timeOffset="88494.8917">25147 6155 1036 0,'0'0'92'0,"0"0"-73"15,4-8-19-15,5 0 0 0,-4-4 92 0,-5 4 16 32,0 8 2-32,14-8 1 0,-10 0-31 0,5 0-7 15,-9 8-1-15,0 0 0 0,0 0-45 0,0 0-10 0,0 0-1 0,0 0-1 0,0 0-2 0,0 0 0 0,0 0 0 0,0 0 0 16,0 0-13-16,-13 4 0 0,-6 0 0 0,1 4 0 16,-5 0 0-16,1 0 0 0,-6 4 0 0,6-4 0 15,-1-4 0-15,5 4 0 0,-1-4 0 0,6 4 0 16,-1 1 0-16,0 3 0 0,1-4 0 0,-1 4 9 15,5 0-9-15,0 4 0 0,4-4 0 0,1-4 8 16,-1 5-8-16,1-1 0 0,4 0 0 0,0 0 0 16,4 8 0-16,1-4 0 0,-5 5 0 0,4-1 0 15,-4 0 0-15,0 0 0 0,0 5 0 0,0-5 0 16,0 0 0-16,0 0 0 0,0 1 0 0,5-5 8 16,-5 0 0-16,4 0-8 0,-4 0 12 0,0-3-4 15,5-1 4-15,-5 0 1 0,0-4 0 0,-5 4 0 31,1-4 19-31,-1 0 4 0,1 0 1 0,-1 0 0 0,5-8-3 0,-9 9-1 0,0-5 0 0,0 4 0 16,0-4-4-16,0 0-1 0,-5 0 0 0,5 0 0 0,-5-4-18 16,1 0-10-16,-1 4 10 0,0 0-10 0,-4 0 0 15,0 0 0-15,4 0 0 0,-4 0 0 16,-5 0-65-16,5-4-16 0,-9 0-3 16,4 0-1-16,-4 4-120 0,-1-8-24 0,1 4-5 0,4-8-398 15</inkml:trace>
          <inkml:trace contextRef="#ctx0" brushRef="#br0" timeOffset="88760.4541">25529 6082 2091 0,'5'-12'92'0,"-5"4"20"0,4-4-89 0,1 4-23 0,4-4 0 0,5 4 0 16,-1-4 39-16,1 3 3 0,4-3 1 0,0 4 0 15,14 4-32-15,0-4-11 0,5 4 0 0,-1 0 9 32,0-4-29-32,5 8-7 0,-4-4-1 0,-1 0 0 0,-4 0-57 0,5 4-12 15,-10-4-3-15,5 0 0 0,0 4-48 0,-5-4-11 16,-4 0-1-16</inkml:trace>
          <inkml:trace contextRef="#ctx0" brushRef="#br0" timeOffset="89682.1119">27114 6034 1670 0,'0'0'148'16,"9"-8"-118"-16,0-4-30 0,4 4 0 15,-3-5 34-15,-1 5 1 0,4 0 0 0,1 0 0 16,-9 0-7-16,8 0-2 0,-4 0 0 0,0 4 0 0,-9 4-16 0,0 0-10 16,0 0 12-16,0 0-12 0,0 0 12 0,-9-4-12 15,0 0 12-15,-4 12-12 0,-10 0 24 0,-5 8-3 16,-3 8 0-16,-10 1 0 0,0 7 20 0,-5 4 4 16,5 5 1-16,-4-1 0 0,13 5-11 0,4-5-3 15,-3 1 0-15,8-1 0 0,5-7-19 0,4-1-4 16,5 0-1-16,0-3 0 0,9-5-22 0,0-4-5 15,0 1-1-15,9-5 0 16,-9 0-51-16,18-4-10 0,-4-4-3 0,-1-4-830 16</inkml:trace>
          <inkml:trace contextRef="#ctx0" brushRef="#br0" timeOffset="90135.5964">27542 5091 1728 0,'0'-8'153'0,"0"4"-122"0,0 4-31 0,0 0 0 15,0-8 42-15,0 8 2 0,0 0 1 0,0 0 0 16,4 16-5-16,1 8-2 0,4 9 0 0,-5 7 0 16,1 5-24-16,4 7-5 0,-4 9-1 0,-5 8 0 15,0 3-8-15,0 1 8 0,0 0-8 0,-5 0 8 0,0 4 0 16,-4-4 0-16,-4 4 0 0,4-9 0 0,-1 1-8 16,-3 0 0-16,-1-8 0 0,-4-5 0 0,4-7 8 0,10-9-8 15,-10-7 0-15,0-5 8 0,1-4 4 0,8-7 0 16,-8-1 0-16,8-4 0 0,-4-8 18 0,9-4 4 15,0 0 1-15,0 0 0 0,0-12-8 0,0 0-2 16,9-9 0-16,-4 1 0 0,8-4 12 0,-8-4 3 16,18-1 0-16,-1 1 0 0,1 0-27 0,0 7-5 15,4 1 0-15,-4 4-8 0,4 4 11 0,-9 8-11 16,-4-4 10-16,13 8-10 0,-13 4 0 0,4 0 0 16,-4 8 0-16,0 4 0 0,-1 8-16 0,-4 1 3 15,-9 3 1-15,14 0 0 16,-14 5-134-16,0-1-26 0,0 0-6 0</inkml:trace>
          <inkml:trace contextRef="#ctx0" brushRef="#br0" timeOffset="90525.6626">28247 6256 2070 0,'0'-28'92'0,"0"28"18"0,9-12-88 0,-4 4-22 0,-1 0 0 0,-4 8 0 15,5-12 43-15,4 0 4 0,-9-5 1 0,9 9 0 16,-9 8-32-16,0-8-7 0,0 0-1 0,0 0 0 16,0 0-8-16,0 8-16 0,-9-12 4 0,9 12 1 15,0-4-5-15,-14 4 0 0,5 0-1 0,-4 4 0 16,-1 0 17-16,0 8-12 0,1 4 12 0,-1 0-10 16,-4 5 10-16,0 3 0 0,4 0 0 0,0 4-8 15,1 1 8-15,4-5 0 0,-1 0 0 0,6 1 0 0,-5-5 0 16,9-4 0-16,0 0 0 0,0-16 8 0,0 0-8 15,0 0 0-15,0 0 0 0,13 4 0 0,1 0 0 0,-5-8 0 16,0 0 0-16,5-8-8 0,0 0 8 16,-1 0 0-16,6-4 0 0,-6-5 0 0,1-3 0 0,0 8 9 15,-5 0-9-15,4-1 0 0,1 5 20 0,-5 0-2 16,0 0-1-16,0 8 0 0,-9 4-1 0,0 0-1 16,5 8 0-16,8 4 0 0,-8 0-15 0,9 1 0 15,-5 3-9-15,-5 4 9 16,1 4-132-16,-5-4-20 0,-5 17-4 0,-8-13 0 0</inkml:trace>
          <inkml:trace contextRef="#ctx0" brushRef="#br0" timeOffset="90744.3745">28821 5921 2516 0,'0'-4'56'0,"0"-1"11"0,-5-3 2 0,5 8 1 0,0 0-56 0,0 0-14 0,-9 8 0 0,0 5 0 16,0-1 0-16,-5 4 0 0,5 4 0 0,0 8 0 16,-4 1 0-16,-1 3 0 0,-4-3 0 0,4 3 0 15,5 0 0-15,0 1-10 0,-5-5 2 0,0 0 0 16,5 5 8-16,0-5-10 0,-4-4 10 0,-6-3-10 16,15-1-19-16,-14 0-4 0,9 0-1 0,-5-8-678 15,0-4-135-15</inkml:trace>
          <inkml:trace contextRef="#ctx0" brushRef="#br0" timeOffset="90947.4391">28912 5617 1670 0,'14'-8'148'0,"-10"-4"-118"0,10-4-30 0,4 8 0 15,9-5 208-15,-8 5 35 0,12-4 7 0,-3 8 2 16,22 4-202-16,-5 0-40 0,1 0-10 0,-1 0 0 31,1 0-163-31,-14-4-34 0,9-4-7 0,-18 0-736 0</inkml:trace>
          <inkml:trace contextRef="#ctx0" brushRef="#br0" timeOffset="91166.6011">29581 4876 1900 0,'0'0'169'0,"0"0"-135"0,0 0-34 0,0 0 0 15,0 9 64-15,-4 3 5 0,-1 4 2 0,-4 8 0 16,4 4-28-16,-4 5-6 0,-9 7-1 0,5 1 0 16,-1 7-19-16,-9 5-4 0,-4 4-1 0,9 3 0 15,-10 5-12-15,1 4 0 0,4 4 0 0,-4 0 0 16,4-1 0-16,0-3 0 0,1-4 0 0,-1 0 0 0,5-1-12 15,-10-3-3-15,10 4 0 0,0-8-665 16,0-1-132-16</inkml:trace>
          <inkml:trace contextRef="#ctx0" brushRef="#br0" timeOffset="91353.5927">29249 6200 1440 0,'0'0'128'0,"-9"12"-103"0,9-4-25 0,-5 8 0 16,1 0 139-16,-5 9 22 0,4-1 5 0,-4 4 1 15,4 5-101-15,-4-9-20 0,5 4-4 0,4-3-1 32,0-5-97-32,0 0-20 0,-5-4-4 0</inkml:trace>
          <inkml:trace contextRef="#ctx0" brushRef="#br0" timeOffset="91806.6334">30246 5872 2646 0,'0'-8'58'0,"0"-4"12"0,0 4 2 0,0 0 3 0,0 8-60 0,-5-9-15 16,5 9 0-16,-9-4 0 0,5 0 9 0,-1 4-1 0,-8 0 0 16,-1 4 0-16,-4 0-8 0,-10 5-14 0,1 3 3 0,4 0 1 15,-9 12-6-15,1 4-2 0,-10 1 0 0,9 3 0 16,-9 9 18-16,9-1 0 0,9 1 0 0,-4 3 0 16,-1 1 0-16,10-1 0 0,-9-3 8 0,18 3-8 15,0 1 0-15,-5-5 0 0,5-3 0 0,0-1 0 16,9-8-18-16,0-3 0 0,9-1 0 0,0-4 0 31,0-4-72-31,5-4-14 0,-5-8-4 0,18 0 0 16,-9-4-89-16,10 0-19 0,22-16-3 0,-9-4-1 0</inkml:trace>
          <inkml:trace contextRef="#ctx0" brushRef="#br0" timeOffset="91509.8066">29672 5755 2368 0,'0'-21'105'0,"0"21"22"16,-4-4-102-16,4 4-25 0,0 0 0 0,0 0 0 15,4 12-103-15,10 1-25 0,-9 3-6 0</inkml:trace>
          <inkml:trace contextRef="#ctx0" brushRef="#br0" timeOffset="92275.4697">30474 6592 2527 0,'0'0'56'16,"0"0"11"-16,0 0 2 0,0 0 2 0,-10 12-57 0,10 1-14 0,-4-5 0 0,-1 4 0 0</inkml:trace>
          <inkml:trace contextRef="#ctx0" brushRef="#br0" timeOffset="92119.6005">30446 6127 2275 0,'14'-28'100'0,"-14"20"22"0,4-5-98 0,10 5-24 0,0-4 0 0,-10 4 0 15,10 0 68-15,-14 4 8 0,0 4 1 0,14 0 1 16,-5 4-65-16,0 4-13 0,5-4 0 0,-1 8 0 31,-8 0-145-31,8 1-25 0,-3 7-5 0</inkml:trace>
        </inkml:traceGroup>
      </inkml:traceGroup>
    </inkml:traceGroup>
    <inkml:traceGroup>
      <inkml:annotationXML>
        <emma:emma xmlns:emma="http://www.w3.org/2003/04/emma" version="1.0">
          <emma:interpretation id="{5F9EF283-99AF-4820-8BC6-A184FAD1C105}" emma:medium="tactile" emma:mode="ink">
            <msink:context xmlns:msink="http://schemas.microsoft.com/ink/2010/main" type="paragraph" rotatedBoundingBox="4828,11342 26301,8894 26911,14248 5438,166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B33804E-13B8-4712-9271-4523E75C9563}" emma:medium="tactile" emma:mode="ink">
              <msink:context xmlns:msink="http://schemas.microsoft.com/ink/2010/main" type="line" rotatedBoundingBox="4828,11342 26301,8894 26645,11911 5172,14358"/>
            </emma:interpretation>
          </emma:emma>
        </inkml:annotationXML>
        <inkml:traceGroup>
          <inkml:annotationXML>
            <emma:emma xmlns:emma="http://www.w3.org/2003/04/emma" version="1.0">
              <emma:interpretation id="{2800043C-83F5-490E-B143-D3DAA1245B78}" emma:medium="tactile" emma:mode="ink">
                <msink:context xmlns:msink="http://schemas.microsoft.com/ink/2010/main" type="inkWord" rotatedBoundingBox="4844,11479 8390,11075 8648,13339 5102,1374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4009.2274">2633 12537 1400 0,'-32'0'62'0,"32"0"13"0,0 0-60 0,0 0-15 0,-9 8 0 0,0-8 0 15,9 0 57-15,0 0 9 0,-5 9 2 0,5-9 0 16,-4 8-24-16,4-8-5 0,4 8-1 0,1 4 0 16,-5-4-24-16,14 0-5 0,8 4-1 0,1 0 0 15,-5-4-8-15,10 1 12 0,4-1-12 0,4 0 12 16,5-4-3-16,-5 0 0 0,-4-4 0 0,5 0 0 16,4-4-9-16,0-4 10 0,-10-4-10 0,6-1 10 15,-1-7-18-15,10 0-4 0,-5 0-1 0,-5-5 0 16,-8-3 1-16,3 0 1 0,6-1 0 0,-5 1 0 15,-9 0 11-15,4-1 11 0,-4 1-3 0,-1 0 0 16,-3-1 1-16,-1 1 0 0,-5 0 0 0,1 3 0 16,0-3 15-16,-5 4 2 0,-5 4 1 0,1-1 0 15,4 5 3-15,-9 0 1 0,-9 4 0 0,0 0 0 0,0 4-5 16,0 0-1-16,0 4 0 0,-10-1 0 0,-8 1-12 16,4 8-2-16,5 5-1 0,-5 3 0 0,-9 0-10 0,5 8 0 15,0 0 0-15,-1 9 0 0,-3-1 0 0,-1 8 0 16,-5 5 0-16,5 3 0 0,1 1 12 0,-1 3-4 15,-9 1 0-15,9-4 0 0,0 3 4 0,9-3 1 16,-4-1 0-16,4-3 0 0,0 3 11 0,10 1 1 16,8-1 1-16,1 1 0 0,-1-5 6 0,5 5 2 15,14-1 0-15,-1-3 0 0,1-1-34 0,4-8 0 16,5-3 0-16,4-1 0 0,5-4 0 0,5-7 0 16,4-5-10-16,9-4 10 15,13-4-46-15,-3-8-5 0,-1-4-1 0,0-4 0 16,5-1-159-16,4-11-32 0</inkml:trace>
          <inkml:trace contextRef="#ctx0" brushRef="#br0" timeOffset="94572.2858">4268 11056 748 0,'-23'12'67'0,"14"-8"-54"0,-5 4-13 0,5 1 0 16,-5 3 162-16,1 4 30 0,-1 4 5 0,5 8 2 15,-5 5-103-15,10-1-21 0,-6 9-4 0,1 7-1 16,5 5-38-16,-1-1-8 0,-4 5-2 0,0 0 0 16,5 3-22-16,-1 1 0 0,5 0 0 0,-5-4-528 15,1-5-109-15</inkml:trace>
          <inkml:trace contextRef="#ctx0" brushRef="#br0" timeOffset="94399.7663">3817 11222 1209 0,'0'0'53'0,"0"0"12"0,0-4-52 0,4-4-13 16,5 0 0-16,5-4 0 0,0 8 71 0,9-4 11 15,-1-1 2-15,6-3 1 0,3 4-27 0,6-4-6 16,8-4 0-16,1 4-1 0,-1-4-25 0,1 3-5 16,4-7-1-16,-4 4 0 0,-1 0-20 0,-4 0 0 15,-4-5 0-15,-6 1 0 16,1 0-32-16,-4 8-10 0,-1-4-2 0,-9 3-699 0</inkml:trace>
          <inkml:trace contextRef="#ctx0" brushRef="#br0" timeOffset="95540.1127">5037 11995 1670 0,'0'0'148'0,"-5"-4"-118"0,-4 0-30 0,9 4 0 0,0 0 56 0,-4 0 6 16,-5 4 1-16,4 8 0 0,1 8-16 0,-1 5-3 15,-4 11-1-15,-5 9 0 0,1 11-31 0,3 5-12 16,-3 8 11-16,-5 4-11 0,4-1 8 0,0 1-8 15,-4 0 0-15,4-4 0 0,1-4 0 0,-1-1 0 16,0-3 0-16,1-8 0 0,4-9 0 0,0-3-8 16,-5-1 8-16,9-7-10 0,-8-9 10 0,4 0 0 15,-5-4-9-15,5-3 9 0,0-5 0 0,0-8 0 16,-1 4 0-16,1-8 0 0,0 0 24 0,5-8 5 16,-5-4 2-16,4-5 0 0,1-3 16 0,-1-4 3 15,5 0 1-15,-5-9 0 0,5-7-27 0,5-5-4 16,-5-3-2-16,14-5 0 0,-1 0-18 0,1-7 0 0,0-9 0 15,4 0 0-15,5-4-12 0,-5 0 0 0,5-3 0 16,-1-1 0-16,6 4 4 0,-6 4 8 0,1 4-13 16,4 1 5-16,-8 3 8 0,3 4 0 0,1 5 0 0,5 7 0 15,-10 1 0-15,4 7 17 0,-3 5-2 0,-1 3-1 16,0 9 6-16,0 8 2 0,5 8 0 0,0 8 0 16,-5 4-14-16,5 12-8 0,-5 5 8 0,5 3-8 15,0 12 0-15,-1 5 0 0,-3 8 0 0,3-1 0 16,-8 9 0-16,4 4 0 0,0 3 0 0,-4 1 0 15,0 0 0-15,-1 4 8 0,1-8-8 0,-5-1 0 16,5-3 0-16,-5-8 0 0,-5-9 0 0,6 1 8 16,-6-9-8-16,1-3 0 0,-1-5 0 0,1-4 8 15,-1-4 0-15,1-3 0 0,-1-9 0 0,1 4 0 16,-5-12-8-16,0 0 0 0,0 0 0 0,0 0 8 16,9-12-8-16,0-5 11 0,0-3-11 0,0-8 12 15,1-4-12-15,-1-5 8 0,0-11-8 0,0-5 8 0,4-4-8 16,1-7-9-16,0-9 9 0,4 0-13 0,0 0 3 15,0 4 1-15,5 0 0 0,0 5 0 0,4 3 9 0,-4 4-8 16,4 5 8-16,-4 7-8 0,0 5 8 0,0 7 9 16,-1 9-1-16,-3 4-8 0,-1 8 20 0,5 8-2 15,-5 4-1-15,-5 4 0 0,6 12-17 0,-6 4 10 16,6 8-10-16,-1 9 8 0,-5 3-8 0,1 5 0 16,-9 7 9-16,8 5-9 0,-8 4 8 0,4 4-8 15,-4 3 8-15,-5 1-8 0,0 0 0 0,0 4 0 16,0-8 0-16,4 3 0 15,1-7-20-15,-5 0-9 0,4-9-2 0,1 5 0 16,-1-8-170-16,1-9-35 0</inkml:trace>
        </inkml:traceGroup>
        <inkml:traceGroup>
          <inkml:annotationXML>
            <emma:emma xmlns:emma="http://www.w3.org/2003/04/emma" version="1.0">
              <emma:interpretation id="{09E6DE10-E580-4321-B8B3-E6A59E5BD2C9}" emma:medium="tactile" emma:mode="ink">
                <msink:context xmlns:msink="http://schemas.microsoft.com/ink/2010/main" type="inkWord" rotatedBoundingBox="9569,12286 10241,12210 10273,12493 9601,12570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95868.6826">7163 12003 2131 0,'-4'-4'189'0,"-1"-4"-151"0,0 0-30 0,5 8-8 15,0 0 78-15,0 0 14 0,14-4 4 0,0 0 0 0,9 4-73 0,-1-4-15 16,10 4-8-16,5 0 10 0,-1 0-10 0,5 0 0 15,0 0 0-15,0-4-11 16,4 4-109-16,-4 0-23 0,-4-4-4 0,-5 0-1 16,0 0-59-16,-1-5-12 0,-3 5-2 0,-5 0-1 15,-1-4 107-15,-3-4 22 0,-6 4 4 0,1 0 1 16,-5 0 24-16,0 4 4 0,-9 4 2 0,0 0 0 0,5-8 34 0,-5 8 8 16,0 0 0-16,0 0-160 15,0 0-32-15</inkml:trace>
          <inkml:trace contextRef="#ctx0" brushRef="#br0" timeOffset="96040.1777">7172 12157 1785 0,'0'0'159'0,"-4"8"-127"0,4-8-32 0,0 0 0 16,0 0 60-16,0 0 5 0,-5 12 2 0,5-12 0 15,9 8-3-15,5-4 0 0,4 4 0 0,0-4 0 16,10 0-43-16,3 1-9 0,1-5-1 0,9 0-1 31,5 0-104-31,4 0-21 0,0-5-4 0,9-3-780 0</inkml:trace>
        </inkml:traceGroup>
        <inkml:traceGroup>
          <inkml:annotationXML>
            <emma:emma xmlns:emma="http://www.w3.org/2003/04/emma" version="1.0">
              <emma:interpretation id="{5941C3AD-B329-42F0-9DA6-A56F5EC3ABC1}" emma:medium="tactile" emma:mode="ink">
                <msink:context xmlns:msink="http://schemas.microsoft.com/ink/2010/main" type="inkWord" rotatedBoundingBox="11032,10635 15181,10162 15455,12563 11306,13035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96977.2747">9936 10401 1785 0,'0'-9'159'16,"-5"1"-127"-16,5-4-32 0,0 0 0 15,5 4 75-15,-1 0 9 0,1 0 1 0,9 0 1 0,-1 0-37 0,5 0-7 16,10-5-2-16,-1 5 0 0,9-4-40 0,5 0 0 16,10 0 0-16,-1 0 0 15,0 0-20-15,0-1-5 0,-5 1-2 0,5 0 0 16,-4 0-156-16,-5 4-31 0,0 0-6 0,-9 0-2 0</inkml:trace>
          <inkml:trace contextRef="#ctx0" brushRef="#br0" timeOffset="97134.0074">10569 10222 1152 0,'-19'17'51'0,"10"-9"10"0,-4 4-49 0,-1 0-12 0,0 8 0 0,-4 5 0 16,4 3 164-16,-4 4 29 0,5 5 7 0,-1 7 0 16,-4 1-123-16,0 3-25 0,-1 1-4 0,6-1-2 31,-6 1-94-31,1 4-18 0,0-1-4 0</inkml:trace>
          <inkml:trace contextRef="#ctx0" brushRef="#br0" timeOffset="99570.4219">10282 10202 230 0,'0'0'20'0,"-9"0"-20"15,4 4 0-15,-4 0 0 0,9-4 76 0,0 0 10 16,0 0 2-16,0 0 1 0,0 0-44 0,0 0-9 0,-5 0-1 0,5 0-1 15,-4 0-3-15,4 0-1 0,0 0 0 16,0 0 0-16,0 0 5 0,0 0 1 0,0-8 0 0,0 8 0 16,0 0-12-16,0 0-3 0,0-8 0 0,0 8 0 15,9-8 8-15,-9 8 2 0,9-8 0 0,0 4 0 16,5-4-16-16,0 4-3 0,-5 4-1 0,4-4 0 16,1 0 3-16,4 4 1 0,0 0 0 0,1 0 0 15,-1-4 25-15,5 0 6 0,-1 0 1 0,1-1 0 16,0 5-7-16,9-4 0 0,-5 0-1 0,5 0 0 15,4-4-11-15,1 0-1 0,4 0-1 0,0 0 0 16,9 0-13-16,-9 0-2 0,4-4-1 0,-4-1 0 16,0 5-58-1,5-4-11-15</inkml:trace>
          <inkml:trace contextRef="#ctx0" brushRef="#br0" timeOffset="96649.2761">8788 11942 1670 0,'0'0'148'0,"0"0"-118"0,0 0-30 0,0 0 0 15,0 0 91-15,10 4 12 0,3 5 2 0,5-5 1 16,1 0-63-16,8 0-13 0,0-4-2 0,1-4-1 16,8 0-27-16,-4 0-17 0,9-5 2 0,0 1 1 31,0-4-34-31,4-4-6 0,1-4-2 0,-5 0 0 15,4-5 11-15,-4-3 1 0,5-4 1 0,-10 3 0 0,1-3 43 0,-1 0 11 0,-4 3 1 0,-5-3 0 16,1-1 19-16,-6 5 4 0,6 0 1 0,-10-1 0 16,-4 1 36-16,-1 0 8 0,-4-1 2 0,0 5 0 15,1 0-33-15,-6 4-6 0,1-1-2 0,-5 5 0 16,-5 4-16-16,5 0-3 0,-9 4-1 0,4 4 0 16,-8 4-9-16,-1 0-3 0,1 4 0 0,-6 4 0 15,-8 4-9-15,0 8 0 0,-1 1 0 0,-4 11 0 16,-4 4 0-16,0 5 0 0,-1 3 0 0,1 5 0 0,-5 8 0 15,0-1 0-15,-5 1 0 0,5 0 0 0,0-1 16 16,0 1-1-16,0-5-1 0,5 1 0 0,9-8 2 16,4-1 0-16,5 1 0 0,-1-1 0 0,10-3-5 15,0-9-1-15,9 4 0 0,9-3 0 0,-4-5-2 0,9 0-8 16,-1-7 12-16,10 7-4 0,0-8-20 0,9-4-5 16,-5-7-1-16,9-1 0 15,1-8-42-15,4-4-9 0,0-5-2 0,4-7 0 16,10-8-158-16,0-4-32 0,54-41-7 0,-23 8 0 0</inkml:trace>
          <inkml:trace contextRef="#ctx0" brushRef="#br0" timeOffset="106413.0279">11894 10502 403 0,'0'0'36'0,"0"0"-36"16,0 0 0-16,-10-8 0 0,10 8 155 0,0 0 24 15,0 0 5-15,0 0 0 0,0 0-100 0,0 0-21 16,0 0-4-16,0 0-1 0,14-4-39 0,-5 0-8 15,0-1-2-15,5 5 0 0,0-8-9 0,-1 4 8 16,5-4-8-16,-4 4 8 0,4 0 8 0,1-4 2 16,3 0 0-16,-3 0 0 0,3 0 10 0,1 0 3 15,-5-4 0-15,0 3 0 0,5 1 2 0,0 0 1 16,0 0 0-16,0 0 0 0,-5 0-1 0,4-4 0 0,-3 4 0 16,-1 4 0-16,0 0-16 0,5-4-3 0,-5 4-1 0,0-1 0 15,1 1-13-15,-6 0 0 0,1 4 8 0,0 0-8 16,-1-4 0-16,-4 4 0 0,-9 0 8 0,14 0-8 15,-5 0 0-15,-9 0 0 0,0 0 0 0,0 0 0 16,14 0 0-16,-14 0 0 0,0 0 8 0,13 0-8 16,-13 0 0-16,0 0 0 0,9 0 0 0,-9 0 0 15,0 0 0-15,0 0 9 0,0 0-9 0,0 0 8 16,0 0-8-16,0 0 0 0,0 0 0 0,0 0 0 16,0 0 0-16,0 0 10 0,0 0-1 0,0 0 0 15,10 4 3-15,-10-4 1 0,0 0 0 0,0 0 0 16,0 0-13-16,0 0 0 0,0 0 8 0,0 0-8 15,0 0 0-15,0 0 0 0,0 0 0 0,0 0 0 16,0 0 0-16,0 0 0 0,-5 4-8 0,0 0 8 16,-4 1 0-16,-4 3 0 0,4-4 0 0,-5-4 0 0,0 4 0 15,1 0 0-15,-6 0 0 0,6 0 9 0,-1-4-9 16,-4 8 10-16,0-4-10 0,-1-4 10 0,6 4-10 0,-5 0 0 16,-1 0 0-16,6 0 8 0,-6-4-8 0,6 4 0 15,-10-4 0-15,5 0 0 0,0 0 0 0,4 0 0 16,0 0 0-16,-4 0 0 0,4 0 0 0,-4 0 0 15,5 4 0-15,-1-4 0 0,0 0 0 0,1 0 0 16,-1 4 0-16,5-4 0 0,-5 4 0 0,5 0 0 16,0 0 0-16,-5 0 0 0,10-4 0 0,-5 5 0 15,0-5 0-15,9 0 0 0,-5 4 0 0,5-4 0 16,0 0 0-16,0 0 0 0,0 0 0 0,0 0-9 16,0 0 9-16,0 0 0 0,0 0 0 0,0 0 0 0,9 4 0 15,9 0 0-15,1-8 0 0,-1 4 0 0,5-4 0 16,4 0 0-16,5 4 0 0,0-5 0 0,4 1 0 15,5 4 0 1,0 0-28-16,4 0-3 0,1 0 0 0,4 0-789 0</inkml:trace>
          <inkml:trace contextRef="#ctx0" brushRef="#br0" timeOffset="108396.479">11944 10530 518 0,'0'0'23'16,"0"0"5"-16,0 0-28 0,0 0 0 0,-10-8 0 0,10 8 0 0,0 0 11 16,-9-4-3-16,0-4-8 0,5 4 12 0,4 4-12 0,-9-4 0 15,9 4 8-15,0 0-8 0,0 0 15 0,0 0 0 16,-5-8 0-16,5 8 0 0,0 0 38 0,0 0 8 15,0 0 2-15,0 0 0 0,0 0-9 0,0 0-2 16,0 0 0-16,14-4 0 0,-5 0-12 0,0-1-4 16,5 5 0-16,-5 0 0 0,4-4-15 0,1 4-3 15,0-4-1-15,4 4 0 0,-4-4 2 0,4 0 0 16,0 0 0-16,0-4 0 0,5 4 6 0,0-4 2 16,-1 0 0-16,6 0 0 0,4 0 3 0,-5 0 1 15,5 0 0-15,0-1 0 0,0 1-15 0,-1 0-4 16,1 0 0-16,5 0 0 0,-10 4 2 0,5 0 0 15,-9-4 0-15,4 4 0 0,-4 4 14 0,0 0 4 0,-10-4 0 0,5 4 0 16,-4 0 6-16,0-4 2 0,-1 4 0 16,1 0 0-16,-14 0-23 0,0 0-4 0,14 0-1 15,-14 0 0-15,9 4-12 0,-9-4 0 0,9 4 8 16,-9-4-8-16,0 0 0 0,14 0-8 0,-14 0 8 0,9 4-13 16,-9-4 1-16,9 8 1 0,-9-8 0 0,9 4 0 31,0 0-16-31,0 0-3 0,-4 0-1 0,8 0 0 15,-4 0-47-15,5 0-10 0,-5-4-1 0</inkml:trace>
          <inkml:trace contextRef="#ctx0" brushRef="#br0" timeOffset="102366.6467">11079 11789 990 0,'0'0'44'0,"-5"-4"8"0,5 4-41 0,0-4-11 0,-9-5 0 0,4 5 0 16,1-4 63-16,-5-4 10 0,4 8 3 0,-4 0 0 15,0-4-29-15,0 4-6 0,4-4-1 0,-4 4 0 16,5-4-4-16,-6 4-2 0,1 0 0 0,-4 0 0 16,-5 0-8-16,4-1-2 0,-4 5 0 0,-1 0 0 15,1 0 4-15,5 0 1 0,-1 0 0 0,0 0 0 16,1 5-11-16,-6-1-2 0,6 0-1 0,-1-4 0 15,0 8-15-15,-4-4 0 0,5 4 8 0,-1 0-8 16,0-4 0-16,-4 4 0 0,4-4 0 0,-4 4 0 16,4 0 0-16,-4-4 0 0,0 9 0 0,0-5 9 0,0 0 12 15,-1 4 3-15,1-4 0 0,5 4 0 0,-1 0 5 16,-4 0 2-16,4 9 0 0,5-5 0 0,0 4-13 16,0 4-2-16,0 1-1 0,9-1 0 0,-5 4-15 0,5 1 0 15,0-1 0-15,5 0 0 0,4 0 8 0,-5-3-8 16,5-1 0-16,5-4 0 0,0-4 9 0,-1 1-9 15,6-1 8-15,-1-8-8 0,0 0 0 0,0-4 0 16,0 0 8-16,5-4-8 0,-5-4 0 0,5 0 0 16,-5-4 0-16,5-4 0 0,0-4 0 0,0-1 0 15,-1-3 0-15,1-4 0 0,4 0 0 0,1-5 12 16,-5-3-4-16,4-4 0 0,-4-5 7 0,-1 1 1 0,-3-5 0 16,-1 1 0-16,-5-5-3 0,1-4 0 0,4 5 0 15,1-5 0-15,-1-3-3 0,-5 3-1 0,6 0 0 0,-6 1 0 16,1 3-9-16,0 1 0 0,-5-1 0 0,0 4 0 15,0 1 0-15,0 4 0 0,-4-1 0 0,-1 9 0 16,5-1 0-16,-4 5 0 0,-1 0 0 0,1 7 0 16,-5 1 0-16,0 0 0 0,4 4-9 0,-4 4 9 15,0-1 0-15,0 5 0 0,0-4 0 0,0 8 0 16,-4-4 0-16,4 8 0 0,0 0 0 0,0 0 0 16,0 0-8-16,0 0 8 0,0 0 0 0,0 0 0 15,0 0-8-15,0 0 8 0,-5 12 0 0,1 8 0 16,-1 9 0-16,-4 7 0 0,5 9 0 0,-10 3 9 15,0 5 5-15,1 8 1 0,-1 3 0 0,-4 1 0 16,4 0 7-16,-4 4 2 0,9-1 0 0,0 1 0 16,4-4 0-16,1-4 1 0,4-1 0 0,0-7 0 0,4-4-15 15,-4-1-10-15,5-7 12 0,-1-1-12 0,1 1 0 16,-1-9 0-16,5 0 0 0,1-7 0 16,-1 3-52-16,4-8-5 0,6 0-1 15,-1-3-634-15,4-5-128 0</inkml:trace>
          <inkml:trace contextRef="#ctx0" brushRef="#br0" timeOffset="105115.9942">12071 11866 172 0,'0'0'8'0,"0"0"1"0,0 0-9 0,0 0 0 0,0 0 0 0,0 0 0 16,0 0 160-16,0 0 29 0,0 0 7 0,0 0 0 16,0 0-103-16,0 0-21 0,-4 4-4 0,4-4 0 15,-10 4-7-15,1 0-1 0,9-4 0 0,-9 0 0 16,5 0-5-16,4 0-2 0,0 0 0 0,0 0 0 15,-9 4-31-15,9-4-6 0,0 0-2 0,0 0 0 16,0 0-14-16,0 0 0 0,0 0 8 0,0 0-8 16,0 0 0-16,0 0 0 0,0 0 0 0,0 0-10 15,0 0 10-15,0 0-12 0,0 0 12 0,0 0-12 16,0 0 12-16,0 0 0 0,0 0 0 0,0 0-8 16,0 0 8-16,0 0 0 0,0 0 0 0,0 0 0 15,0 0 19-15,0 0-1 0,0 0 0 0,-10 4 0 0,6 0 14 16,-5 4 2-16,4 0 1 0,-4 4 0 0,0-4-4 0,4 4-1 15,1 1 0-15,-5 3 0 0,4-4-15 0,1 8-3 16,-1-4-1-16,-4 0 0 0,4 5-11 0,-4-5 12 16,5 4-12-16,-1 0 12 0,1-3-12 0,-1-5 0 15,-4 4 0-15,5 0 0 16,-6-4-32-16,6 0-1 0,-1 0-1 16,1-3 0-16,-1-1-50 0,5-8-9 0,0 0-3 0,0 0 0 0</inkml:trace>
          <inkml:trace contextRef="#ctx0" brushRef="#br0" timeOffset="103663.211">11975 11829 1324 0,'0'0'118'0,"-13"-4"-94"16,-5 0-24-16,4 0 0 0,0 4 58 0,1-4 7 16,-1 0 2-16,5 0 0 0,9 4-31 0,0 0-7 15,-9-4-1-15,9 4 0 0,0 0-17 0,0 0-11 16,4-8 12-16,5 0-12 0,1 4 8 0,3 0-8 16,5-1 0-16,5 1 0 0,0 0 12 0,4 0-4 15,5 4 0-15,5-4-8 0,3 4 23 0,6-4-3 16,4 0 0-16,0 4 0 15,5-4-133-15,-1 0-27 0,51-12-6 0,-23 0-1 0</inkml:trace>
          <inkml:trace contextRef="#ctx0" brushRef="#br0" timeOffset="103366.4092">12290 11352 1267 0,'0'0'56'0,"-10"-4"12"0,1-5-55 0,0 1-13 0,0 4 0 0,5-4 0 16,-5 8 96-16,9 0 17 0,0 0 3 0,0 0 1 16,0 0-57-16,-5 8-12 0,5 4-3 0,-5 9 0 15,1 7-31-15,-1 8-6 0,-4 9-8 0,5 8 11 16,-5 3 0-16,-1 5 0 0,1 4 0 0,0-1 0 15,-4-3 2-15,3-4 1 0,-3-5 0 0,4-3 0 16,0 0-1-16,-1-9 0 0,1-4 0 0,-4-3 0 16,4-1-1-16,0-12 0 0,-1 1 0 0,6-1 0 15,-5-8 9-15,0-4 2 0,4 0 0 0,5-8 0 0,0 0 9 16,-4-8 3-16,-1 0 0 0,-4-4 0 0,4 0-11 0,5-4-1 16,-4-9-1-16,-1-3 0 0,5 0-8 15,0-9-2-15,-4 5 0 0,8-9 0 0,1 1-12 16,4-9 9-16,0-3-9 0,0-5 8 0,0-4-8 15,5 5 0-15,0-1 0 0,4 0 0 0,-5 1 0 0,6-1 0 16,-1 0 0-16,0 5 0 0,-4-1 0 0,8-4 0 16,-3 5 0-16,-1 3 0 0,9 5 0 0,-4-1 0 15,0 9 0-15,-1 3 0 0,1 5-8 0,0 4 8 16,0 4 0-16,0 7 0 0,-5 5 0 0,0 4 0 16,0 8 0-16,5 4 0 0,0 13 0 0,-5 3 0 15,5 8 0-15,-1 5 0 0,-3 7 12 0,-1 5-2 16,-4 4-1-16,-1 3 0 0,1 1 3 0,-5 8 0 15,0 3 0-15,-4 1 0 0,4 8-1 0,0-8 0 0,0 0 0 16,-5-5 0-16,10-7-11 0,-5-4 8 0,0-9-8 0,0 1 8 16,5-5-8-16,-5-3 0 0,0-1 9 0,-4-8-9 15,4 1-11-15,0-5-6 0,0-4-2 0,0 0 0 32,-4-3-116-32,4-5-23 0,-5 0-5 0,6-4-469 0,-1-4-93 0</inkml:trace>
          <inkml:trace contextRef="#ctx0" brushRef="#br0" timeOffset="104444.7361">12135 11781 460 0,'0'0'41'0,"0"0"-33"16,0 0-8-16,0 0 0 0,0 0 128 0,0 0 24 15,13 0 5-15,-3 0 1 0,3-4-88 0,5-5-18 0,-4 5-3 0,4 0-1 16,5 0-30-16,-5 0-6 0,5 0-2 0,-5 0 0 16,0 0-22-16,5 4-4 0</inkml:trace>
        </inkml:traceGroup>
        <inkml:traceGroup>
          <inkml:annotationXML>
            <emma:emma xmlns:emma="http://www.w3.org/2003/04/emma" version="1.0">
              <emma:interpretation id="{705C59FA-A1EE-4EA8-9B89-6FE03813DF99}" emma:medium="tactile" emma:mode="ink">
                <msink:context xmlns:msink="http://schemas.microsoft.com/ink/2010/main" type="inkWord" rotatedBoundingBox="16077,11473 16710,11401 16775,11978 16143,12050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11864.4134">14020 11133 288 0,'0'0'12'0,"0"-8"4"0,-5 0-16 0,1 0 0 16,-1 4 0-16,5 4 0 0,0 0 337 0,0 0 65 0,0 0 13 0,0 0 2 15,0 0-328-15,0 0-65 0,0 0-14 0,0 8-2 16,0 4 0-16,0 4 1 0,0 4 0 0,0 1 0 15,-5-1 0-15,5 8 0 0,0-4 0 0,0 5 0 16,-4-1 3-16,4 0 1 0,0-3 0 0,0 3 0 16,-5 0-3-16,5 1-1 0,0-1 0 0,0 0 0 15,0 5-9-15,0-9 0 0,-4 0 0 0,4 1 0 32,-5-5-42-32,5 0-1 0,-4-4 0 0,4-4-509 0,0 1-103 0</inkml:trace>
          <inkml:trace contextRef="#ctx0" brushRef="#br0" timeOffset="111567.6323">13783 11501 864 0,'0'0'76'0,"0"0"-60"0,0 0-16 0,0 0 0 16,-9 0 24-16,9 0 1 0,-9 0 1 0,0 0 0 16,0 0 37-16,9 0 7 0,0 0 2 0,-10 0 0 15,10 0-20-15,-9 0-4 0,0 0-1 0,0 0 0 16,9 0-14-16,0 0-2 0,-9 0-1 0,9 0 0 15,0 0-2-15,0 0 0 0,0 0 0 0,0 0 0 16,-5 0-1-16,5 0-1 0,0 0 0 0,0 0 0 16,-9 0 2-16,9 0 1 0,0 0 0 0,0 0 0 0,0 0-17 15,0 0-4-15,0 0-8 0,0 0 12 0,0 0-12 16,0 0 11-16,0 0-11 0,0 0 10 0,0 0 1 0,0 0 0 16,0 0 0-16,0 0 0 0,0 0-3 0,0 0 0 15,0 0 0-15,0 0 0 0,0 0-8 0,0 0 0 16,0 0 0-16,0 0 8 0,0 0-8 0,0 0 0 15,0 0 0-15,0 0 0 0,0 0 0 0,0 0 0 16,0 0 0-16,9-8 0 0,1 8 0 0,-10 0 0 16,0 0 0-16,9-4 0 0,-9 4 0 0,9 0 0 15,-9 0 0-15,0 0 0 0,13 0 0 0,-3-4 0 16,-10 4 0-16,9 0 0 0,-9 0 0 0,0 0 0 16,0 0 0-16,13 0 0 0,-13 0 0 0,18-4 0 15,1 4 9-15,-1-4-9 0,0 4 8 0,0 0-8 16,1-4 8-16,-1 4-8 0,0-4 0 0,5 4 8 0,-5-4-8 15,0 0 0-15,0 4 0 0,-4-4 8 0,4 0-8 0,0 0 0 16,1 4 21-16,-1-4 0 0,-9 0 0 0,9 0 0 16,-4 4-21-16,-1-4-15 0,6-1 3 0,-6 1 0 15,6 0 12-15,-6 0 15 0,5 4-3 0,-4-4-1 16,0 0-11-16,-1 4 0 0,1-8 0 0,-5 8 0 16,0 0 0-16,0-4-11 0,-9 4 11 0,0 0-8 15,0 0 8-15,10 0-8 0,-10 0 8 0,0 0-8 16,0 0-12-16,9 0-3 0,-9 0 0 0,0 0 0 15,0 0-24 1,0 0-5-16,0 0 0 0,0 0-1 0,0 0-15 16,0 0-2-16,0 0-1 0,0 0 0 0,0 0-17 15,-14 4-4-15</inkml:trace>
        </inkml:traceGroup>
        <inkml:traceGroup>
          <inkml:annotationXML>
            <emma:emma xmlns:emma="http://www.w3.org/2003/04/emma" version="1.0">
              <emma:interpretation id="{0D8D6D32-4C28-43CA-9548-4EBA07865D44}" emma:medium="tactile" emma:mode="ink">
                <msink:context xmlns:msink="http://schemas.microsoft.com/ink/2010/main" type="inkWord" rotatedBoundingBox="17632,10325 20217,10030 20511,12610 17926,12904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15019.934">15645 10453 230 0,'0'0'20'0,"0"0"-20"15,0 0 0-15,0 0 0 0,0-8 135 0,0 0 22 16,-5 0 5-16,5 8 1 0,0 0-83 0,0 0-17 15,-4-12-3-15,4 4-1 0,0-5-6 0,0 13-1 16,0 0 0-16,-5-8 0 0,5 0-3 0,0 8-1 16,0 0 0-16,0 0 0 0,-4-12 3 0,4 12 0 15,-5-8 0-15,5 8 0 0,0-12-7 0,0 12-2 16,-4-8 0-16,4 8 0 0,0-8-9 0,0 8-1 0,0 0-1 0,0 0 0 16,0 0-7-16,0 0-2 0,0 0 0 0,0 0 0 15,0 0-7-15,0 0-2 0,0 0 0 0,0 0 0 16,0 0-13-16,0 0 0 0,0 0 8 0,0 4-8 15,-5 8 8-15,5 0 0 0,0 8-8 0,-4 1 12 16,4 7 7-16,-5 4 1 0,5-3 0 0,0 7 0 16,-4 0 0-16,4 5 0 0,-5-5 0 0,0 9 0 15,5-5-4-15,-4 5 0 0,-1-1 0 0,1 1 0 16,-1-1-8-16,5-7-8 0,-4 3 9 0,-1-7-9 16,1-5 8-16,4 4-8 0,-5-7 0 0,5-5 9 15,-5-4-9-15,5-4 0 0,0 0 0 0,0-12 0 16,0 0-36-1,0 0-2-15,0 0-1 0,0 0-908 0</inkml:trace>
          <inkml:trace contextRef="#ctx0" brushRef="#br0" timeOffset="116144.6581">17243 10441 576 0,'0'0'51'0,"-9"-8"-41"0,0-4-10 0,4 4 0 16,5 8 192-16,-4-12 36 0,-10 3 7 0,0 1 1 16,10 0-122-16,-5 0-25 0,0 0-5 0,-5 4 0 15,0-4-44-15,5 4-9 0,0 0-2 0,0 0 0 16,-5 0-29-16,1 4 0 0,8-4 0 0,-4 4 0 16,-5 4 8-16,1-4-8 0,4 0 0 0,0 8 9 15,-5-4 11-15,0 4 1 0,-4-4 1 0,4 4 0 16,1 4 7-16,-1-4 2 0,-9 4 0 0,5 1 0 15,4-1-4-15,-4 4-1 0,5 0 0 0,-1 4 0 16,-4-3-13-16,9 7-2 0,-1 0-1 0,1 4 0 16,-4-3-10-16,8-1 0 0,10 0 0 0,-5 5 8 15,0-5-8-15,4-4 0 0,1 4 0 0,4-3 0 16,0-1 8-16,0-8-8 0,0 0 8 0,0 0-8 0,5 0 0 16,0-3 0-16,-5-5 0 0,4-4 0 0,-3 0 0 0,3-8 0 15,5 3 0-15,-9-3 0 0,5-4 13 0,-5-4-2 16,14-4-1-16,-9-4 0 0,-1-1 6 0,1 1 0 15,9-8 1-15,-5-1 0 0,5-3-17 0,-5-1 8 16,0-7-8-16,0-1 0 0,10 1 8 0,-10-5-8 16,-4 1 0-16,-1-1 0 0,10 1 0 0,-5-1 0 15,-13-4-8-15,-1 5 8 0,5 7 0 0,1-3 0 16,3 7 0-16,-4 1 0 0,-13 4 0 0,4 3 0 16,4 9 0-16,1 0 0 0,-5 0 0 0,0 3 13 0,0 5-1 15,4 4 0-15,-4 0-4 0,0 8-8 0,0 0 11 16,0 0-11-16,9 0 0 0,-9 0 0 0,-9 8 0 15,0 4 0-15,9 4 0 0,-9 13 0 0,-4-1 0 16,-1 9 0-16,5 3 0 0,-5 9 8 0,5 3-8 0,0 1 10 16,-14 8 14-16,9-1 2 0,10 5 1 0,-1 0 0 15,-4-5-12-15,0 1-3 0,5-4 0 0,4-5 0 16,4-3-12-16,1 0 0 0,-5-1 0 0,9 1 0 31,0-9-23-31,0 1-7 0,-4-5-2 0,-1 0 0 0,10-7-44 16,-1-1-10-16,1-4-2 0,-9-3 0 0,4-9-18 0,4-4-4 0,10-4-1 15,-9 0-697-15</inkml:trace>
          <inkml:trace contextRef="#ctx0" brushRef="#br0" timeOffset="115286.0358">15950 10789 1497 0,'0'0'133'0,"0"0"-106"15,-9-8-27-15,0 8 0 0,9 0 88 0,0 0 12 16,0 0 2-16,0 0 1 0,0 0-47 0,0 0-10 0,9-4-2 0,5 4 0 16,-1-4-28-16,10 4-7 0,0-4-1 0,0 4 0 15,8-4-8-15,1 4 0 0,-4-4 0 0,4 0 0 31,-1 0-28-31,1-4-7 0,5 3-1 0,-5 1-1 16,-5 0-23-16,5-4-4 0,4 4 0 0,1 0-726 0</inkml:trace>
          <inkml:trace contextRef="#ctx0" brushRef="#br0" timeOffset="117128.805">15367 11453 748 0,'0'0'33'0,"0"0"7"0,0 0-32 0,0 0-8 15,0 0 0-15,0 0 0 0,0 0 32 0,0 0 4 0,0 0 0 16,0 0 1-16,0 0-28 0,0 0-9 0,0 0 0 15,0 0 0-15,0 0 11 0,5-4-11 0,-5 4 10 0,0 0-10 16,0 0 40-16,0 0 1 0,0 0 1 0,0 0 0 16,0 0 18-16,0 0 4 0,0 0 1 0,0 0 0 15,0 0-20-15,0 0-4 0,14 0-1 0,-14 0 0 16,9 0-3-16,0 0-1 0,0 0 0 0,0 0 0 16,5 0-16-16,-1 0-3 0,1-4-1 0,0 8 0 15,8-4 19-15,1-4 3 0,0 4 1 0,0-4 0 16,9 4 5-16,-1 0 2 0,6-4 0 0,4 0 0 15,0-1-10-15,9 5-1 0,0-4-1 0,0 0 0 16,5 0-14-16,-1 0-2 0,1 0-1 0,0-4 0 16,4 0-5-16,0 0 0 0,9-4-1 0,-4 4 0 15,0-4-11-15,4 3 0 0,-4-3 0 0,4 4 0 16,0-4 0-16,-9 4 8 0,1-4-8 0,-6 4 0 16,10-4 0-16,-5 4 0 0,-4-1 0 0,-1 1 0 0,-3 0 0 15,-1 0 0-15,4 4 0 0,-8 0 0 0,-5 0 0 16,4-4 0-16,1 4 0 0,-5 0 0 0,-5 4 0 15,1-4 8-15,-1 0-8 0,-4 4 0 0,4-4 0 0,1 4 0 16,-5-4 0-16,0 4 0 0,-1-4 0 0,-3 4 0 16,-10-4 0-16,5 0 0 0,4-1-22 0,-4 5 3 15,-14-4 1-15,0 4 0 16,9-4-26-16,-9 4-4 0,-9 0-2 0,0 0 0 16,0 0-8-16,0 0-2 0,0 0 0 0,0 0 0 15,-18 0-26-15,4-4-6 0,5 4 0 0,9 0-355 16,-13 4-70-16</inkml:trace>
          <inkml:trace contextRef="#ctx0" brushRef="#br0" timeOffset="117691.1765">16597 11825 864 0,'-37'4'76'0,"28"-4"-60"0,9 0-16 0,0 0 0 0,0 0 108 0,0 0 20 16,-5 0 3-16,5 0 1 0,0 0-35 0,0 0-6 15,0 0-2-15,5 12 0 0,9 0-32 0,-5 5-6 16,-5-5-2-16,1 4 0 0,4 4-3 0,5 0-1 16,-1 5 0-16,1 3 0 0,-9 0-1 0,4 1 0 15,4 3 0-15,-4 4 0 0,1-3-18 0,-1 3-4 16,4-3-1-16,1-1 0 0,-5 0-5 0,0 1-2 16,-4-9 0-16,4 0 0 0,0-3-14 0,-5-5 0 15,-4 0 0-15,0-8 0 0,5 0 0 0,-5-8 0 16,0 0 0-16,0 0 0 0,0 0 0 0,0 0 14 15,0 0-4-15,0 0-1 0,-5-12 0 0,5 0 0 16,0-8 0-16,0-1 0 0,5-3-1 0,0-4-8 0,4-5 12 16,0 1-4-16,9 0-8 0,-4-9 10 0,-1 5-10 15,6-1 10-15,3 1-10 0,1 8 0 0,-5-9 0 0,5 9 0 16,0 4 9-16,4 3 0 0,-9 9 0 0,1 0 0 16,-1 8 8-16,-5 4 2 0,10 0 0 0,-5 8 0 15,-9 0-3-15,10 8 0 0,3 5 0 0,-3-1 0 16,-6 4-8-16,6 0-8 0,-6 1 12 0,5-1-12 15,10 4 0-15,-15-3 0 0,-3-1 0 0,3 0 0 32,5-4-30-32,1 5 0 0,-10-9 0 0,-5 0 0 0,1 0-88 15,4-4-18-15,14-4-3 0,-5 1-807 0</inkml:trace>
        </inkml:traceGroup>
        <inkml:traceGroup>
          <inkml:annotationXML>
            <emma:emma xmlns:emma="http://www.w3.org/2003/04/emma" version="1.0">
              <emma:interpretation id="{EA173346-832E-44BE-8AC4-9FE0D891683C}" emma:medium="tactile" emma:mode="ink">
                <msink:context xmlns:msink="http://schemas.microsoft.com/ink/2010/main" type="inkWord" rotatedBoundingBox="21188,10007 26361,9418 26603,11541 21430,12130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28141.852">18864 10611 115 0,'0'0'10'0,"0"0"-10"0,0 0 0 0,0 0 0 0,0 0 222 15,0 0 42-15,4-8 9 0,-4 8 2 0,5-8-159 16,0 0-32-16,4 4-7 0,-5-4-1 0,5 4-22 16,0-5-5-16,1 9-1 0,3-4 0 0,1 0-5 0,-1 4-2 15,-3-4 0-15,8 4 0 0,-5 0 1 0,10 4 0 16,-5-4 0-16,1 4 0 0,3 0-22 0,1 0-4 16,0 1 0-16,4-1-1 0,1-4-15 0,3 0 0 15,6 0 8-15,-1-4-8 0,5-5 0 0,0 1 8 16,0-4-8-16,-4-8 0 0,4 4 0 0,-5-4 0 15,0-5 0-15,-4 5 0 0,0-4 0 0,-4-1 0 16,-6-7 0-16,1 8 0 0,0 0 9 0,-5-1-9 16,-4 1 8-16,-5 0-8 0,4-1 25 0,-3 5 0 15,-6 0 0-15,-4 4 0 0,0 4-5 0,5-1-2 16,-5 1 0-16,-5 4 0 0,1 0-8 0,-1 0-2 0,-4 4 0 0,-5-4 0 16,1 4-8-16,-1 0 0 0,-4 4 0 0,0 0 0 15,-1 4-8-15,-8-4 8 0,0 8-10 0,4-4 10 16,-4 8 0-16,-5 0 0 0,0 4 0 0,5-3 0 15,-5 3 0-15,4 4 0 0,1 0 0 0,0 0-9 16,-1 1 9-16,-3-1 11 0,3 4-3 0,5 5 0 16,-4-1 13-16,9 4 3 0,-5 5 0 0,5-5 0 15,0 4 4-15,4 1 0 0,5-5 1 0,4 9 0 16,1-5-4-16,-1-3-1 0,10-1 0 0,-5 0 0 16,9 5-12-16,0-9-4 0,5 0 0 0,-1-3 0 15,6-1-8-15,-1 0 0 0,14-8 0 0,0-3 0 16,4-1-41-16,9-4-11 15,6-8-1-15,-1-4-634 0,9 0-126 0</inkml:trace>
          <inkml:trace contextRef="#ctx0" brushRef="#br0" timeOffset="128641.7304">20039 9644 1036 0,'0'-16'46'0,"0"16"10"0,0 0-45 16,0-9-11-16,4 1 0 0,1 0 0 0,4 0 174 0,0 0 33 16,14 4 6-16,4 0 2 0,9 0-155 0,1-8-30 15,4 8-6-15,0-4-2 0,0 0-22 0,0 4 8 16,0-5-8-16,-5 5 0 16,0-4-68-16,1 0-17 0,-10 0-4 0,1 0-419 15,-6 4-84-15</inkml:trace>
          <inkml:trace contextRef="#ctx0" brushRef="#br0" timeOffset="128797.9507">20589 9478 691 0,'0'0'61'0,"-9"4"-49"0,-4 0-12 0,-1 4 0 16,-4 4 152-16,4 4 27 0,-4 1 5 0,0 3 2 15,4 4-76-15,0 8-15 0,5 1-3 0,0 3-1 16,5 5-34-16,4-1-6 0,-9 1-2 0,9 3 0 15,4 1-35-15,1-5-14 0,-1 1 11 0,1-1-566 16,-1 1-113-16</inkml:trace>
          <inkml:trace contextRef="#ctx0" brushRef="#br0" timeOffset="129516.5421">20926 10324 748 0,'0'0'67'0,"0"0"-54"0,0 0-13 0,0 0 0 15,0 0 128-15,0 0 22 0,0 0 5 0,0 0 1 16,0 0-80-16,0 0-15 0,0 0-3 0,9 8-1 16,1 0-7-16,-1 0-2 0,4-4 0 0,6 4 0 15,-6-4-14-15,1 0-3 0,4-4-1 0,0 0 0 16,0-4-18-16,1 0-3 0,3-4-1 0,-3-4 0 15,3-4-8-15,1 4 10 0,0-9-10 0,-5 1 10 16,0 0-10-16,5 0 12 0,-9-1-12 0,4-3 12 16,-4 4 10-16,-1-4 2 0,1 3 1 0,0 1 0 15,-10-4 6-15,5 4 1 0,-4 3 0 0,-1-3 0 0,-4 4-7 16,0 0-1-16,0 0 0 0,-4 3 0 0,-1-3-12 16,1 8-2-16,-5-4-1 0,4 4 0 0,-9 0-9 15,1 4 0-15,-1 4 0 0,-4 4 0 0,-5 0 0 0,0 4-12 16,-4 4 2-16,0 0 1 0,-5 8 9 0,0 1 0 15,-4 3-9-15,4 0 9 0,0 5 11 0,0-5 6 16,0 4 2-16,5 5 0 0,-1-1 1 0,6 0 1 16,3 1 0-16,1 3 0 0,0 1 3 0,0 3 0 15,9 0 0-15,-5-3 0 0,10 3-7 0,-1-3-1 16,5-5 0-16,9 5 0 0,0-5 0 0,5-4-1 16,-1 1 0-16,6-5 0 0,3 0-15 0,1 0 0 15,5-7 0-15,-1-1 0 16,5-4-50-16,0-4-10 0,4 0-1 0,5-4-1 15,0-8-132-15,9 0-26 0,9-8-6 0</inkml:trace>
          <inkml:trace contextRef="#ctx0" brushRef="#br0" timeOffset="130266.353">20389 9494 403 0,'0'0'36'0,"0"0"-36"0,0 0 0 0,0 0 0 0,0 0 119 0,0 0 17 15,0 0 3-15,0 0 1 0,0 0-104 0,0 0-20 16,0 0-4-16,0 0 0 0,0 0-12 0,0 0-12 15,0 0 2-15,0 0 1 0,0 0 23 0,0 0 5 16,0 0 1-16,0 0 0 0,0 0 48 0,0 0 11 16,0 0 1-16,0 0 1 0,0 0-26 0,0 0-6 15,0 0-1-15,0 0 0 0,14 4-3 0,-1 0-1 16,6-4 0-16,-1 0 0 0,9 0-4 0,5 0 0 16,4-4-1-16,5 0 0 0,0 0-15 0,5 0-2 15,9 0-1-15,-5 0 0 0,9 0-21 0,-9-4-10 16,5 0 1-16,-5 4-794 0</inkml:trace>
          <inkml:trace contextRef="#ctx0" brushRef="#br0" timeOffset="131422.6287">22133 9988 172 0,'0'0'16'0,"0"0"-16"0,0 0 0 16,0 0 0-16,0 0 159 0,0 0 29 0,0 0 5 0,0 0 2 15,13 8-127-15,-3-4-26 0,-1 0-5 0,0 0-1 16,4 0 10-16,6 0 2 0,-6 0 0 0,10 0 0 16,0-4 6-16,4 0 2 0,0 0 0 0,5 0 0 15,0-4-5-15,0 0-1 0,5 0 0 0,-6 0 0 16,1 0-24-16,0 0-5 0,0-8-1 0,0 4 0 15,0 0-9-15,4-5-3 0,5 1 0 0,0-4 0 16,-9 4 6-16,4-4 1 0,5 0 0 0,-9-1 0 16,0 1-15-16,-5 4 9 0,1-8-9 0,-5 8 8 15,-1-5-8-15,-4 1 0 0,-8 0 0 0,3 4 8 16,-4 0-8-16,-4 0 8 0,-1-4-8 0,-4-1 8 16,0 1 0-16,-4 0-8 0,-1 0 12 0,-4 4-4 15,0-1 8-15,-5-3 0 0,1 4 1 0,-1 0 0 16,-4 0-3-16,-5 0-1 0,0 4 0 0,-4 4 0 15,9-5-4-15,-5 5-1 0,-4 4 0 0,0-4 0 0,-1 4 8 16,1 4 2-16,0 0 0 0,-1 1 0 0,-4-1 16 0,1 8 3 16,3 4 1-16,-8 8 0 0,-1 0 7 0,1 9 2 15,-5 7 0-15,0 9 0 0,0-1-2 0,-5 5 0 16,5 4 0-16,5-5 0 0,0 5-11 0,8-4-2 16,1 3-1-16,9-3 0 0,0-5-11 0,8 5-1 15,6 0-1-15,4-1 0 0,4-3-9 0,1-5-1 16,4-3-8-16,0-1 12 0,5 1-12 0,4-9 0 15,5-4 8-15,4-3-8 0,1-1 0 0,8-8 0 16,5 0-9-16,4-8 9 16,6 1-109-16,8-9-16 0,4 0-3 0</inkml:trace>
          <inkml:trace contextRef="#ctx0" brushRef="#br0" timeOffset="168210.5846">23271 9320 230 0,'0'0'10'0,"0"0"2"0,0 0-12 0,0 0 0 15,0 0 0-15,0 0 0 0,0 0 166 0,0 0 30 16,0 0 7-16,0 0 1 0,5-4-140 0,4-4-28 16,0 4-6-16,0-4-1 0,5 4-13 0,-5-4-2 0,0 4-1 0,4-1 0 15,6-3 19-15,-6 4 4 0,6 0 1 0,3 0 0 16,6-4 14-16,-1 4 2 0,-9 0 1 0,14 0 0 15,0 0-21-15,0 0-4 0,4 0-1 0,1 4 0 16,-6-8-11-16,6 8-2 0,-1-8-1 0,-8 4 0 16,-1 4-24-16,0-4-5 0,-4 0-1 0,0-1 0 31,-10-3-37-31,6 4-8 0,-6 0-2 0</inkml:trace>
          <inkml:trace contextRef="#ctx0" brushRef="#br0" timeOffset="135468.2566">21227 11400 954 0,'0'0'42'0,"0"0"9"0,0-8-41 16,0 0-10-16,0 0 0 0,0 0 0 0,0 4 60 0,0-4 11 15,0 8 1-15,0-8 1 0,0-1-29 0,0 1-7 16,0 0-1-16,0 8 0 0,0-8 0 0,0 8-1 16,0-8 0-16,0 8 0 0,0 0-1 0,0 0 0 15,0 0 0-15,0 0 0 0,0 0-16 0,0 0-3 16,0 0-1-16,0 0 0 0,0 0-5 0,0 0-1 16,-5 8 0-16,-4 0 0 0,0 4 4 0,0 5 1 15,-5-5 0-15,1 0 0 0,-1 4 3 0,0 0 1 16,-4 0 0-16,4 1 0 0,-4-5 7 0,0 4 2 15,-5-4 0-15,0 4 0 0,-4 0-3 0,4-3-1 16,1-1 0-16,-6 0 0 0,1 0 4 0,4-4 1 0,-4 0 0 16,0-4 0-16,4 4-3 0,-4 0-1 0,-1-4 0 15,1 1 0-15,-10-5-9 0,1 0-2 0,0 4 0 0,-1 0 0 16,-8-4-1-16,4 4-1 0,-5-4 0 16,5 0 0-16,-4 4 11 0,-5 0 3 0,-1 0 0 0,6-4 0 15,9 0-2-15,-5 0 0 0,0 0 0 0,0-4 0 16,0 4-10-16,9-4-3 0,0 0 0 0,0-4 0 15,0-1-9-15,0 5 0 0,10 0 0 0,-1-4 0 16,-5 0 0-16,10-4 0 0,0 0 0 0,4 4 0 16,1 0-8-16,-1-4-1 0,0 3 0 0,10 1 0 15,-5 0-46-15,4 4-9 0,1-4-1 0,4 8-1 16,0 0-108-16,0 0-22 0,0 0-4 0</inkml:trace>
          <inkml:trace contextRef="#ctx0" brushRef="#br0" timeOffset="168492.7693">23576 9300 979 0,'0'0'87'0,"0"0"-70"15,0 0-17-15,0 0 0 0,0 0 67 0,0 0 9 16,0 0 3-16,0 0 0 0,0 16-31 0,0-4-7 15,0 0-1-15,0 4 0 0,0 5 4 0,0-1 0 16,0 4 0-16,0 9 0 0,0-5 7 0,-4 8 1 16,-1 1 1-16,0 3 0 0,1 5-5 0,-1-1-2 15,1 1 0-15,-5-5 0 0,0 1-18 0,4-1-3 16,0-3-1-16,-4-5 0 16,0 0-67-16,0 1-13 0,5-5-4 0</inkml:trace>
        </inkml:traceGroup>
      </inkml:traceGroup>
      <inkml:traceGroup>
        <inkml:annotationXML>
          <emma:emma xmlns:emma="http://www.w3.org/2003/04/emma" version="1.0">
            <emma:interpretation id="{6BC2EA8D-D8A6-464D-A77A-00647C44EC99}" emma:medium="tactile" emma:mode="ink">
              <msink:context xmlns:msink="http://schemas.microsoft.com/ink/2010/main" type="line" rotatedBoundingBox="9375,14687 23439,12197 23835,14437 9772,16927"/>
            </emma:interpretation>
          </emma:emma>
        </inkml:annotationXML>
        <inkml:traceGroup>
          <inkml:annotationXML>
            <emma:emma xmlns:emma="http://www.w3.org/2003/04/emma" version="1.0">
              <emma:interpretation id="{AF675507-A7A3-4357-B237-AEADCE50EEDA}" emma:medium="tactile" emma:mode="ink">
                <msink:context xmlns:msink="http://schemas.microsoft.com/ink/2010/main" type="inkWord" rotatedBoundingBox="9547,15658 10525,15485 10601,15913 9623,16086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41607.4432">7131 15342 748 0,'0'0'67'0,"0"0"-54"16,-4-4-13-16,4 4 0 0,-9 0 133 0,9 0 24 16,0 0 5-16,0 0 1 0,0 0-116 0,0 0-23 15,0 0-5-15,0 0-1 0,0 0-18 0,0 0 10 16,0 0-10-16,0 0 8 0,9-4-8 0,0 0 0 15,-9 4 0-15,9-4 0 0,-9 4 0 0,0 0 0 16,9 0 0-16,-9 0 8 0,0 0 20 0,9 0 3 16,0 0 1-16,0 4 0 0,-9-4 3 0,14 0 1 15,-5 4 0-15,5 4 0 0,-1-8-9 0,6 4-2 16,-6 0 0-16,5 0 0 0,1 0-13 0,3-4-2 16,1 0-1-16,5-4 0 0,-6 4-1 0,10-4 0 0,0 0 0 0,0 0 0 15,4-4-8-15,-4 4 8 0,0-4-8 0,5 0 8 16,-6-1-8-16,-3 5 0 0,-1-4 0 15,0 4 0-15,-4 0 0 0,0 0 8 0,-5 4-8 0,0-4 0 16,0 4 0-16,1-4 0 0,-6 4 0 0,6 0 0 16,-1 0 0-16,-5 0 0 0,1 4 0 0,0-4 0 15,-1 0 0-15,1 0-16 0,0 0 3 0,4 0 0 16,-9 0-27 0,5 0-4-16,-1-4-2 0,1 4 0 0,-5 0-40 0,5 0-8 15,4 0-2-15,-4 0 0 0</inkml:trace>
          <inkml:trace contextRef="#ctx0" brushRef="#br0" timeOffset="141935.4999">7259 15682 576 0,'0'0'25'0,"0"0"6"0,0 0-31 0,0 0 0 15,0 0 0-15,0 0 0 0,0 0 104 0,0 0 16 16,0 0 2-16,0 0 1 0,0 0-86 0,0 0-17 0,0 0-3 0,0 0-1 16,13 0 1-16,-4 0 0 15,5 0 0-15,-5 0 0 0,5 0 15 0,-5 0 2 16,5 0 1-16,-1 0 0 0,6 0 9 0,3 0 1 0,-3-4 1 15,3 4 0-15,1-4-8 0,0 4-2 0,9-4 0 16,0 4 0-16,-1-4-27 0,1 4-9 0,0-4 0 16,5 4 0-1,-1-4-40-15,0 4-14 0,1-5-3 0</inkml:trace>
        </inkml:traceGroup>
        <inkml:traceGroup>
          <inkml:annotationXML>
            <emma:emma xmlns:emma="http://www.w3.org/2003/04/emma" version="1.0">
              <emma:interpretation id="{19268F61-9F45-4FB7-92DF-6063E71A1F70}" emma:medium="tactile" emma:mode="ink">
                <msink:context xmlns:msink="http://schemas.microsoft.com/ink/2010/main" type="inkWord" rotatedBoundingBox="11052,14391 15629,13580 15942,15346 11364,16157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44153.7277">9417 15091 518 0,'0'0'46'0,"0"0"-37"16,0 0-9-16,0 0 0 0,0 0 68 0,0-8 12 15,0 4 3-15,0 4 0 0,0 0-13 0,0-8-2 0,0 0-1 0,4 0 0 16,-4 3-8-16,0-3-2 0,-4 0 0 0,4 8 0 16,0 0-13-16,0-4-4 0,-5-4 0 0,5 8 0 15,0 0-20-15,0 0-5 0,-4-8-1 0,4 8 0 16,-5-4 2-16,5 4 0 0,0 0 0 0,-9 0 0 16,0-4-5-16,4 4-1 0,5 0 0 0,-9 0 0 15,0 0 0-15,0 0 0 0,0 0 0 0,0 0 0 16,0 0 0-16,-5 4 0 0,5-4 0 0,0 8 0 15,-5-4 0-15,1-4 0 0,-1 4 0 0,-4 0 0 16,4 4-10-16,-4 0 12 0,0 1-12 0,-1-1 12 16,-3 0-12-16,3 4 8 0,1-8-8 0,0 4 8 15,-5 0-8-15,5 0 10 0,4 4-10 0,1-4 10 16,-1 1 0-16,0-1 0 0,1 0 0 0,4 0 0 16,-1 0-10-16,1 0 12 0,0 0-12 0,0 0 12 15,0 0-12-15,5 0 0 0,-6 5 9 0,1-1-9 16,0 0 9-16,5 0-9 0,4 4 12 0,0-4-12 0,-9 8 13 15,4-3-4-15,5-1-1 0,0 0 0 0,-5 4 0 16,1-4-8-16,8 1 12 0,-4 3-4 0,0-4-8 0,0 0 8 16,5 0-8-16,-5 1 8 0,9-1-8 0,0-4 0 15,0 4 0-15,0 0 0 0,1-3 0 0,3-1 8 16,-4-4-8-16,0 0 0 0,5 0 0 0,0 0 8 16,-1-4-8-16,6 0 0 0,-6-4 0 0,5 4 8 15,-4-4-8-15,4 0 0 0,-4-4 0 0,0 4 8 16,-1-4-8-16,-4 0 0 0,5 0 8 0,-5 0-8 15,0 0 0-15,0-4 8 0,0 4 2 0,1-4 0 16,-6-4 0-16,1-1 0 0,4 1 2 0,-5 0 0 0,5 0 0 16,-4 0 0-16,4-4-12 0,-4-1 8 0,-1 1-8 15,5-4 8-15,-4 0-8 0,-1 0 0 0,6-9 0 0,-1 1 0 16,-5 0 0-16,5-1 0 0,-4-3 0 0,4-1 0 16,0-7 0-16,0 8 0 0,0-5 0 0,0-3-11 15,0 3 11-15,1 1 0 0,3-1 0 0,1 1 0 16,0 0 0-16,4 3 0 0,-5 5 0 0,-3 0-8 15,-1-1 8-15,4 1 0 0,-4 4-9 0,1-1 9 16,-6 5 0-16,5 0 15 0,0-4-3 0,-4 3 0 16,-1 1-20-16,-4 0-5 0,9 0-1 0,-4 3 0 15,0 1 14-15,-1 4 0 0,-8 0 0 0,4 0-9 16,4 0 20-16,1 4 4 0,-5-5 1 0,0 13 0 16,0 0-26-16,0 0-5 0,0-4-1 0,0 4 0 15,0 0 16-15,0 0 0 0,0 0 0 0,0 0-9 16,-14-8 9-16,14 8 0 0,0 0-9 0,0 0 9 0,-5 4 0 15,-4 4 0-15,-4 1 0 0,4 3 0 0,4 4 18 0,-4 0 2 16,-5 0 0-16,1 9 0 0,4-5-10 0,-5 8-2 16,5-4 0-16,-5 9 0 0,5-5 5 0,0 9 1 15,0-5 0-15,4 8 0 0,1 1 2 0,-5 3 1 16,9 1 0-16,-5 3 0 0,5 1 3 0,0 4 0 16,0-5 0-16,5 1 0 0,-5-1-10 0,4-3-2 15,1-1 0-15,-1-3 0 0,1-1-8 0,4 1 0 16,-5-1-12-16,1 1 12 15,0-5-65-15,-1 1-6 0,1-5-1 0,4 0-852 0</inkml:trace>
          <inkml:trace contextRef="#ctx0" brushRef="#br0" timeOffset="150495.9851">9995 15176 979 0,'0'0'43'0,"0"0"9"0,0 0-41 0,-9-4-11 0,0 4 0 0,9 0 0 15,0 0 87-15,0 0 15 0,0 0 3 0,0 0 1 16,0 0-73-16,0 0-14 0,0 0-3 0,0 0-1 15,0 0-15-15,0 0 0 0,0 0 8 0,0 0-8 16,0 0 0-16,4 8 0 0,1 0 8 0,4 0-8 0,5-4 0 16,-5-4 0-16,0 0 8 0,0 0-8 0,5 0 11 0,-1-4-1 15,1 0 0-15,4 0 0 0,-4-4 8 0,4 0 2 16,0 0 0-16,0 0 0 0,1 0 3 0,3-5 1 16,-3 1 0-16,-1 0 0 0,5 0-5 0,-1-4-1 15,1 0 0-15,0-1 0 0,-5-3-9 0,0 4-1 16,-4-4-8-16,0 0 12 0,-1-1 7 0,1 1 1 15,-5 4 0-15,0-4 0 0,0-5-20 0,-4 5-16 16,-5 4 4-16,0-4 0 0,4 4 12 0,-8-1 0 16,4-3 0-16,-5 8 0 0,1-4 0 0,-1 4 10 15,-4 0-10-15,0 3 8 0,0-3 0 0,-5 4-8 16,5 0 12-16,0 4-4 0,-5 0-8 0,1 0 0 0,-6 4 0 16,1 0 8-16,5 4 0 0,-6 0 0 15,-3 0 0-15,-1 4 0 0,5 4-8 0,-5 1 0 0,0-5 9 16,0 8-9-16,1-4 20 0,-1 8-1 0,0 0 0 0,5 5 0 15,0 3 10-15,-1 0 3 0,1 9 0 0,0-1 0 16,4 5-8-16,5 3 0 0,0 1-1 0,5-1 0 16,-1 5-13-16,5-9-2 0,5 1-8 0,8-1 12 15,-4-7-4-15,10-1-8 0,-1 0 11 0,0-3-11 16,5-9 11-16,4 0-11 0,0-4 10 0,5 0-10 16,0-3 0-16,5-9-10 0,3 0 0 0,1-8 0 15,5 0-49-15,0-9-9 16,-1 5-3-16,1-8-809 0</inkml:trace>
          <inkml:trace contextRef="#ctx0" brushRef="#br0" timeOffset="150855.2952">10587 14019 1551 0,'0'0'34'0,"0"0"7"0,0 0 2 0,0 0 1 0,13-5-36 0,1 5-8 0,4-4 0 0,5 0 0 16,0 0 26-16,4 0 3 0,5 0 1 0,0-4 0 15,4 4-16-15,1 0-3 0,-1-4-1 0,-4 4 0 32,0-4-40-32,0 4-8 0,4-4-2 0,-8 4 0 15,-6-4-115-15,6-1-23 0,13-7-5 0,-19 8-1 0</inkml:trace>
          <inkml:trace contextRef="#ctx0" brushRef="#br0" timeOffset="151042.9153">10865 13978 921 0,'0'0'82'0,"-10"4"-66"0,-3-4-16 0,4 4 0 0,-5 4 102 0,5 4 17 15,0 1 3-15,-5 3 1 0,5 0-57 0,0 4-11 16,0 4-3-16,0 1 0 0,0 3-30 0,4 0-6 15,1 1-2-15,-1-1 0 16,5 4-48-16,0-3-10 0,5 3-1 0,-1-4-1 0</inkml:trace>
          <inkml:trace contextRef="#ctx0" brushRef="#br0" timeOffset="151761.3148">11557 14569 1728 0,'-5'-16'76'0,"0"8"16"0,1 0-73 0,4 8-19 16,0 0 0-16,0 0 0 0,0 0 0 0,0 0-14 15,0 0 2-15,0 16 1 0,0 0 11 0,0 8 0 16,0-4 10-16,0 13-10 0,0 3 8 0,-5 1-8 16,-4 3 0-16,0 5 0 0,0-1 8 0,5 1-8 15,-6-1 0-15,-3 1 9 0,4-1 0 0,0-7 0 16,-5 3 0-16,9-8 0 0,-8-3 17 0,8-1 3 16,-9-4 1-16,5-3 0 0,5-5-6 0,-1 0-2 15,-4-4 0-15,5-4 0 0,-1 0-12 0,5-8-2 16,-5 4-8-16,5-4 12 0,0 0-12 0,0 0 11 0,0 0-11 0,0 0 10 15,-4 0-10-15,4-8 8 0,-5 0-8 0,5 0 8 16,5-8-8-16,-1 0 0 0,1-9 0 0,4-3 8 16,5-4-8-16,-1-5 0 0,1-3 0 0,4-9 0 15,1 1 12-15,-6-5 1 0,5 1 0 0,5-5 0 16,-5 0-13-16,1-3-10 0,-1-1 2 0,0 0 0 16,5 0 8-16,0 1 0 0,-1-1 0 0,-3 0 0 15,-1 9 0-15,0 3 11 0,9 5-3 0,-4 7 0 16,-5 9-8-16,0 4 0 0,-4 3 0 0,0 5 0 15,-1 4 0-15,-3 8 0 0,3 0 0 0,-4 8 0 16,0 4 9-16,5 12-9 0,-5 1 10 0,0 15-10 16,5 8 17-16,-5 5-2 0,-4 12-1 0,4 8 0 15,0-1 6-15,0 1 2 0,5-4 0 0,-1 0 0 16,-4-5-7-16,5-3-2 0,0 0 0 0,-1-1 0 0,1-3-3 16,0-5-1-16,-1 1 0 0,-4-9 0 15,-4 5-30-15,-1-9-7 0,1 1 0 16,-5-9-1-16,0-4-117 0,-5-3-23 0,1-5-5 0,-1-4-1 15</inkml:trace>
          <inkml:trace contextRef="#ctx0" brushRef="#br0" timeOffset="151964.3905">11406 14791 1785 0,'0'0'159'0,"0"0"-127"0,-4-8-32 0,-1 4 0 16,5 4 56-16,0 0 6 0,0 0 1 0,0 0 0 15,0 0-63-15,9-4 0 0,5 0-12 0,0 4 2 32,4-8-34-32,9 4-8 0,1-4 0 0,3 0-774 0</inkml:trace>
          <inkml:trace contextRef="#ctx0" brushRef="#br0" timeOffset="152308.1064">11547 13606 1407 0,'-13'-16'62'0,"4"7"14"0,0 1-61 0,4 0-15 16,5 8 0-16,-4-8 0 0,-1 4 68 0,5 4 10 15,0 0 2-15,0 0 1 0,0 0-38 0,0 0-8 16,18 0-2-16,5 0 0 0,4 4-23 0,1-4-10 0,3 4 8 0,6 0-8 15,4-4 0-15,0 0 0 0,4 0 8 0,1 0-8 16,-1 0-8-16,1 0-4 0,-1-4-1 0,1 0 0 31,0 0-79-31,-1 0-15 0,42 0-3 0,-19-8-1 0</inkml:trace>
          <inkml:trace contextRef="#ctx0" brushRef="#br0" timeOffset="153542.1475">12922 14763 1011 0,'0'0'44'0,"0"0"11"0,0 0-44 0,0 0-11 16,-4-4 0-16,-5 0 0 0,-5 0 84 0,10 4 16 15,4 0 2-15,0 0 1 0,-10-8-26 0,10 8-5 16,0 0 0-16,0 0-1 0,0 0-47 0,0 0-10 15,0 0-2-15,0 0 0 0,0 0-12 0,5-4 9 16,-5 4-9-16,9-8 8 0,-9 8 4 0,14-4 1 16,-5 0 0-16,5 4 0 0,4-4 2 0,-5 4 0 0,10-4 0 15,-9 4 0-15,0-4-2 0,8 0 0 0,6-1 0 0,-1 1 0 16,0 0-4-16,1 0-1 0,-1-4 0 0,0 4 0 16,5 0-8-16,-5 0 0 0,-4 0 0 0,0-4 0 31,0 4-27-31,-1-4-1 0,1 4 0 0,-5-4 0 15,-4 8-21-15,0-4-5 0,-1 0-1 0,-13 4 0 16,0 0-6-16,0 0-2 0,9-4 0 0,-9 4 0 16,0 0-17-16,0 0-3 0,0 0-1 0</inkml:trace>
          <inkml:trace contextRef="#ctx0" brushRef="#br0" timeOffset="153885.8247">13091 14545 518 0,'0'0'46'0,"-5"-8"-37"16,5-1-9-16,-4 1 0 0,-1 0 157 0,5-4 30 15,0 4 5-15,-4 0 2 0,4-4-97 0,0 12-19 16,0-8-4-16,0 0-1 0,0 8-25 0,0 0-4 16,4-9-2-16,-4 9 0 0,0 0-21 0,0 0-4 15,0 0-1-15,0 0 0 0,9 9 8 0,-4 3 2 0,-1 0 0 16,6 8 0-16,3 0 15 0,-4 5 3 0,-4-1 1 0,4 4 0 16,0-3-16-16,-4 3-3 0,-1 0-1 0,1-4 0 15,-5 1-15-15,4-1-10 0,1 0 12 0,-5-3-12 31,4 3-46-31,-4-8-16 0,5 0-3 0,0 0-783 0</inkml:trace>
          <inkml:trace contextRef="#ctx0" brushRef="#br0" timeOffset="160571.7517">11634 14844 403 0,'0'0'36'0,"0"0"-36"16,-9-8 0-16,4 4 0 0,1-4 117 0,4 0 17 15,0 8 3-15,-9-4 1 0,9 4-81 0,0 0-16 0,-5-4-3 16,5 4-1-16,0 0-27 0,0 0-10 0,0 0 0 0,0 0 9 15,0 0-9-15,0 0 0 0,0 0 0 0,0 0 0 16,-4-4 0-16,4 4 0 0,0 0 0 16,0 0 0-16,-5-4 20 0,5 4 0 0,0 0-1 0,0 0 0 15,0 0 10-15,0 0 3 0,0 0 0 0,0 0 0 16,0 0 4-16,0 0 0 0,-5-9 1 0,5 9 0 16,0 0-12-16,0 0-2 0,0 0-1 0,5-8 0 15,-5 8 5-15,14-4 1 0,-5 0 0 0,4 0 0 16,1 0 9-16,0 0 3 0,-1 0 0 0,6 0 0 15,3 0-2-15,6 4 0 0,-1-8 0 0,0 8 0 16,1-4-30-16,4 4-8 0,4 0 0 0,0-4 0 16,-4 4-66-16,5 0-14 15,-1 0-4-15</inkml:trace>
        </inkml:traceGroup>
        <inkml:traceGroup>
          <inkml:annotationXML>
            <emma:emma xmlns:emma="http://www.w3.org/2003/04/emma" version="1.0">
              <emma:interpretation id="{B58552DF-C5CB-4CC3-9BD4-CBE8AE3B9E4C}" emma:medium="tactile" emma:mode="ink">
                <msink:context xmlns:msink="http://schemas.microsoft.com/ink/2010/main" type="inkWord" rotatedBoundingBox="16547,14172 20128,13537 20351,14799 16770,15433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55572.9265">14653 14014 230 0,'0'0'20'0,"0"0"-20"0,0 0 0 0,0 0 0 0,0 0 200 0,0 0 35 16,-5-8 7-16,5 8 2 0,-5-8-129 0,1 0-26 16,4 0-5-16,0 0 0 0,-5 4-40 0,5-4-8 15,-4 0-2-15,4 0 0 0,0 8-16 0,0 0-3 0,0-8-1 0,-5-1 0 16,5 9 0-16,-4-4 0 0,-5-4 0 0,4 4 0 15,5 4 9-15,-9 0 1 0,-5 4 1 0,-4-4 0 16,4 4 0-16,-4 0 0 0,0 5 0 0,-5-1 0 16,0 4 8-16,-4 0 2 0,4 4 0 0,-4 0 0 15,4 5 11-15,0-1 2 0,1 0 1 0,-1 4 0 16,5 1-16-16,0 7-3 0,4 0-1 0,5 9 0 16,0 7-15-16,4-3-3 0,1 3-1 0,4-3 0 15,0 3-10-15,9-3 0 0,-5-5 9 0,5 5-9 31,0-5 0-31,1-3 8 0,8-1-8 0,-5 1 0 16,6-5 0-16,-1-4 0 0,5 5 0 0,-1-9-12 16,6 4-18-16,-1-7-4 0,0-1-1 0,5-8 0 0,5 0-119 0,-1-8-24 15,0 0-5-15</inkml:trace>
          <inkml:trace contextRef="#ctx0" brushRef="#br0" timeOffset="155932.2203">15140 14144 172 0,'-14'-16'8'0,"9"8"1"0,1-4-9 0,-1-1 0 0,1 1 0 0,4-4 0 0,-5 4 286 0,5-4 55 0,0 4 11 0,0 4 3 16,0-1-226-16,0 1-45 0,0 8-8 0,0 0-3 16,0 0-17-16,9 0-4 0,0 0-1 0,5 8 0 15,-5-4-25-15,0 9-5 0,0 3-1 0,-4 0 0 32,0 0 7-32,4 4 1 0,-5 5 0 0,-4-1 0 15,5 4 0-15,-1 1 0 0,-4-1 0 0,0 0 0 0,0 1-6 0,5-1-1 0,-5 0 0 0,4 1 0 16,1-5-21-16,0 4 0 0,-5-8 0 0,4 5 0 15,5-5-16-15,0 4 1 0,-9-4 1 0,5-3 0 16,4-1-136 0,-5 0-27-16,6-4-6 0,-1 0-604 0</inkml:trace>
          <inkml:trace contextRef="#ctx0" brushRef="#br0" timeOffset="156135.2879">15782 14452 1382 0,'0'0'123'0,"0"0"-99"15,0 0-24-15,0 0 0 0,9-9 148 0,0 5 25 16,4 0 5-16,6 0 1 0,-1 4-136 0,9-4-27 16,-4 0-6-16,9 4-1 15,0-4-133-15,0 0-26 0,27-4-6 0,-9-4-602 0</inkml:trace>
          <inkml:trace contextRef="#ctx0" brushRef="#br0" timeOffset="156666.4203">16979 14047 1785 0,'-5'-8'159'0,"1"0"-127"0,8 0-32 0,1-5 0 16,-5 5 45-16,-5 0 3 0,10-4 1 0,0 8 0 15,-5-4-15-15,4 4-3 0,-4-4-1 0,0 8 0 16,5-8-30-16,-5 4 0 0,-5-4 0 0,5 8 0 16,0 0 0-16,-4-4 0 0,-1-5 0 0,-9 9 0 0,5-4 0 15,-4 4 0-15,-6-4-11 0,6 0 11 0,-10 4 0 0,5 4 15 16,4-4-1-16,-4 8 0 0,-5-4 13 16,5 5 2-16,0-1 1 0,4 0 0 0,-4 4-14 0,0 0-2 15,-5 4-1-15,5 0 0 0,9 9-13 0,-5-5 0 16,-9 4 0-16,9 1 0 0,1 3 0 0,8 4 0 15,-8-3 0-15,8-1 0 0,-4 4 0 0,4-3 0 16,10-1-8-16,-5 0 8 0,-9 5 0 0,9-9 0 16,9 4 0-16,0-8 0 0,0 5 0 0,-4-9 0 15,4 0 0-15,0 0 0 0,9-8 0 0,0 0 0 16,-9-3 0-16,5-5 0 0,9 0 9 0,-5-5-9 16,-4-3 8-16,4-4-8 0,9 0 0 0,-4-4 0 15,-5-12 0-15,-4-5 0 0,4 1 0 0,5-5 13 0,4-3-3 16,-4-5-1-16,0-3-9 0,-5-1 0 0,9 1 0 15,1-5-11-15,-6 1 11 0,6-1 0 0,-6 0 0 0,1-3 0 16,4 3 0-16,-8 9 0 0,-10-1 0 0,4 5 0 16,6 3 20-16,-6 13-1 0,-4 4 0 0,-9 3 0 15,5 9 9-15,-5 8 3 0,0 0 0 0,0 0 0 16,-5 16-21-16,5 13-10 0,5 7 10 0,-5 5-10 16,-5 7 0-16,1 5 0 0,4-5 0 0,0 5 0 15,0 0 0-15,-5-5 0 0,1 1 0 0,4-5 0 16,-5 1-24-1,1-1-4-15,4-7 0 0,4 3-1 0,1-3-134 0,-1-5-26 16,-8-4-6-16</inkml:trace>
          <inkml:trace contextRef="#ctx0" brushRef="#br0" timeOffset="156932.0233">17653 13225 2278 0,'-18'-4'101'0,"18"4"21"0,0 0-98 0,0 0-24 15,0 0 0-15,9 8 0 0,-5 9 24 0,10 7 0 16,0 4 0-16,-5 9 0 0,0 3 2 0,4 9 0 16,6 3 0-16,-6 5 0 0,1 4-6 0,0-1-2 15,4 5 0-15,-4 0 0 0,-5-5-18 0,0 1 8 16,0-4-8-16,-5-5 0 0,6 1 8 0,-6 0-8 0,-8-5 0 15,4 1 0-15,-5-1 0 0,0-7-20 0,-8-1 2 16,-1-3 1 0,-4 3-127-16,0-11-24 0,4-1-6 0,-4-4-754 0</inkml:trace>
        </inkml:traceGroup>
        <inkml:traceGroup>
          <inkml:annotationXML>
            <emma:emma xmlns:emma="http://www.w3.org/2003/04/emma" version="1.0">
              <emma:interpretation id="{E759367E-9AD0-407B-B84D-F8177346416D}" emma:medium="tactile" emma:mode="ink">
                <msink:context xmlns:msink="http://schemas.microsoft.com/ink/2010/main" type="inkWord" rotatedBoundingBox="20779,12859 23471,12382 23835,14437 21143,14914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70054.2401">19866 13088 172 0,'0'0'16'0,"0"0"-16"0,0 0 0 0,-5 4 0 15,-4-4 110-15,4 0 19 0,-4 0 4 0,9 0 1 0,0 0-90 0,-4 0-19 16,4 0-3-16,0 0-1 0,0 0-13 0,0 0-8 15,0 0 10-15,-9-4-10 0,9 4 19 0,0 0-3 16,0 0 0-16,0 0 0 0,-5 0 35 0,5 0 6 16,0 0 2-16,0 0 0 0,0 0-3 0,0 0-1 15,0 0 0-15,0 0 0 0,0 0-22 0,0 0-4 16,9-4-1-16,5 0 0 0,4 0-6 0,-4-5-2 16,4 5 0-16,5 0 0 0,-1-4-12 0,-3 4-8 15,8-4 10-15,-4 4-10 0,-1 0 0 0,1 0 0 16,-5-4 0-16,5 0 0 0,-5 0 0 0,1 0 0 0,-1 4-13 15,-5 0 4-15,1-1-3 0,-5 1 0 0,-9 4 0 16,0 0 0 0,9-4-25-16,-9 4-6 0,0 0-1 0,0 0 0 0</inkml:trace>
          <inkml:trace contextRef="#ctx0" brushRef="#br0" timeOffset="169585.7554">19784 13096 288 0,'0'0'25'0,"0"0"-25"0,0 0 0 0,0 0 0 15,0 0 133-15,0 0 22 0,0 0 4 0,0 0 1 16,0 0-90-16,0 0-18 0,0 0-3 0,0 0-1 16,0 0 4-16,0 0 0 0,0 0 0 0,0 0 0 15,0 0-15-15,0 0-2 0,0 0-1 0,0 0 0 16,0 0-10-16,0 0-3 0,0 0 0 0,0 0 0 0,0 0 4 0,0 0 1 16,0 0 0-16,0 0 0 15,13 0 0-15,-4-4 0 0,0 0 0 0,5 0 0 16,0 0-8-16,-1 0-2 0,1-5 0 0,0 5 0 0,-1 0-16 0,1 0 10 15,-5 0-10-15,0 0 8 0,0 0-8 0,-9 4 0 16,0 0 0-16,0 0 0 0,9 0-16 0,1-4 2 16,-1 4 0-16,-9 0 0 15,0 0-26-15,0 0-4 0,9 4-2 0,-9-4 0 16,0 0-29-16,0 0-5 0</inkml:trace>
          <inkml:trace contextRef="#ctx0" brushRef="#br0" timeOffset="136171.2194">20553 12141 1702 0,'0'0'76'0,"0"0"15"0,0 0-73 16,0 0-18-16,0 0 0 0,0 0 0 0,0 12 31 0,0 0 2 15,5 4 1-15,-1 0 0 16,-4 9-13-16,5 3-2 0,-5 0-1 0,9 5 0 0,-5-1-18 16,1-4 10-16,-1 5-10 0,1-9 8 0,0 4-8 0,-5-7 0 15,4-1 0-15,1 0 8 0,-5-8-8 0,4 0 0 16,-8-4 9-16,4-8-9 0,0 0 15 0,0 0-2 16,0 0 0-16,0 0 0 0,0 0 22 0,0 0 4 15,0 0 1-15,0-8 0 0,-5-4-13 0,10-4-3 16,-1-4 0-16,5-4 0 0,-4-1-12 0,8-3-2 15,6-8-1-15,3 3 0 0,1-3-9 0,5-1 0 16,-1 5-10-16,0 4 10 0,0 3 0 0,-4 5 10 16,0 0 0-16,-5 8 0 0,5 4-10 0,-5-1 0 15,-4 9 0-15,4 5 0 0,-4 3 16 0,-1 4 0 0,-3 0 1 16,-1 8 0-16,4 0 5 0,-4 5 1 0,0 3 0 0,-4 4 0 16,4 1 2-16,0-1 1 0,0 1 0 0,0-1 0 15,1-4-26-15,-1 1 0 0,-5-1-14 0,5-4 5 16,-4-4 9-16,4-3 0 0,0-1 0 0,-4-4 0 31,4 4-25-31,-5-4-3 0,-4-12-1 0,0 8 0 16,0-8-133-16,0 0-26 0</inkml:trace>
          <inkml:trace contextRef="#ctx0" brushRef="#br0" timeOffset="157900.5001">18905 13796 1792 0,'0'0'80'0,"0"0"16"0,0 0-77 0,0 0-19 16,0 0 0-16,0 0 0 0,0 0 14 0,14 8-1 16,-1-4 0-16,1 4 0 0,4 0-4 0,5-4-1 15,0-4 0-15,-1 0 0 0,6 0-8 0,-1-4-12 16,5 4 2-16,-5-4 1 0,5-4-5 0,-5 0-1 15,1 0 0-15,-6 0 0 0,1-4 15 0,0 0 0 16,-5-5 0-16,-4 5 0 0,4 0 29 0,-4-4 9 16,-1-4 2-16,6 3 0 0,-6-3 0 0,-4 4 0 15,0-4 0-15,-4 0 0 0,4-5-16 0,-9 1-2 0,5 4-1 16,-5 0 0-16,0-5 6 0,0 5 1 0,-5-4 0 16,5 4 0-16,-9 3-28 0,4 1 0 0,-4 0-14 0,0 4 5 15,5 4 22-15,-5-4 5 0,-5 3 1 0,-4 9 0 16,-10-4-19-16,6 8 0 0,-6 1-11 0,-4 3 11 15,1 4 0-15,-1 4 0 0,-5 8 12 0,1 1-3 16,-10 7 11-16,5 4 1 0,0 1 1 0,0 3 0 16,0 5 24-16,0-1 5 0,5 5 1 0,4-5 0 15,0 9-7-15,0-5-1 0,10-3 0 0,-1 4 0 16,5-5-44-16,-1 5 0 0,10-5-10 0,5-3 2 16,4 3 8-16,4 1 0 0,10-5 0 0,0-3 0 0,-1-1 9 15,6 0-9-15,3 1 12 0,1-5-12 16,9-3-15-16,4-1-9 0,1-8-3 0,8-4 0 15,1-4-190-15,-1-3-39 0</inkml:trace>
          <inkml:trace contextRef="#ctx0" brushRef="#br0" timeOffset="170475.6823">19806 13088 1267 0,'0'0'112'0,"0"0"-89"0,0 0-23 0,0 0 0 16,0 0 27-16,0 0 1 0,0 0 0 0,0 0 0 16,0 0-28-16,0 0 0 0,14-4 8 0,-5 4-8 15,0 0-10-15,0-4-4 0,5 4-1 0,-5-4 0 0,0 4 2 0,0 0 0 16,-9 0 0-16,0 0 0 0,0 0 29 0,9-4 5 15,0 4 2-15,-9 0 0 0,0 0 32 0,0 0 6 16,0 0 2-16,0 0 0 0,0 0 8 0,0 0 1 16,0 0 1-16,0 0 0 0,0 0-32 0,0 0-6 15,0 0-2-15,0 0 0 0,0 0-14 0,0 0-3 16,0 0-1-16,0 0 0 0,0 0-15 0,0 0-10 16,0 0 2-16,0 0 0 0,0 0 8 0,0 0 16 15,0 0-4-15,0 8-1 0,-4 4 16 0,-1-4 3 16,1 4 1-16,-5 0 0 0,4 0 6 0,1 4 2 15,-1 1 0-15,1 3 0 0,-1 0-6 0,-4 8-1 16,4 1 0-16,-4-1 0 0,5 4-11 0,-1 1-2 16,1 3-1-16,-6-3 0 0,6-1-10 0,-1 4-8 0,5-3 12 0,-4-1-12 15,4-8 0-15,0 5 0 0,0 3 0 16,4-8-735-16,1-3-144 0</inkml:trace>
        </inkml:traceGroup>
      </inkml:traceGroup>
    </inkml:traceGroup>
    <inkml:traceGroup>
      <inkml:annotationXML>
        <emma:emma xmlns:emma="http://www.w3.org/2003/04/emma" version="1.0">
          <emma:interpretation id="{9B25F6C5-32CE-49DB-B33D-2BC9B367243E}" emma:medium="tactile" emma:mode="ink">
            <msink:context xmlns:msink="http://schemas.microsoft.com/ink/2010/main" type="paragraph" rotatedBoundingBox="9857,16944 26333,14976 26547,16769 10071,1873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EF5F991-48EA-4502-BB65-1BC1C0AF00F6}" emma:medium="tactile" emma:mode="ink">
              <msink:context xmlns:msink="http://schemas.microsoft.com/ink/2010/main" type="inkBullet" rotatedBoundingBox="9929,17542 10889,17427 10932,17786 9971,17900"/>
            </emma:interpretation>
            <emma:one-of disjunction-type="recognition" id="oneOf25">
              <emma:interpretation id="interp25" emma:lang="" emma:confidence="0">
                <emma:literal>-</emma:literal>
              </emma:interpretation>
            </emma:one-of>
          </emma:emma>
        </inkml:annotationXML>
        <inkml:trace contextRef="#ctx0" brushRef="#br0" timeOffset="158947.136">7509 17305 1674 0,'0'0'74'0,"0"0"15"0,0 0-71 0,0 0-18 16,0 0 0-16,9-8 0 0,5 8 37 0,9-9 4 15,-5 1 1-15,9 4 0 0,1-4-21 0,3 4-4 0,6-4-1 0,-1 0 0 16,5-4-16-16,0 4 10 0,0-4-10 0,0 4 8 16,9-5-8-16,-4 1-17 0,-5 0 4 0,0 0 1 15,0 4-7-15,-9 0-1 0,4 4 0 0,-4 0 0 16,0-4 20-16,0 4 0 0,-5-1 0 0,0 5 0 15,-9-4-12-15,5 4 4 0,-5-4 8 0,1 4-13 32,-6 4-22-32,1-4-4 0,-5 0-1 0,5 4 0 15,-14-4-54-15,0 0-11 0,0 0-3 0,0 0 0 0</inkml:trace>
        <inkml:trace contextRef="#ctx0" brushRef="#br0" timeOffset="159197.077">7737 17487 1440 0,'0'0'64'0,"0"0"12"0,0 0-60 0,0 0-16 16,0 0 0-16,0 0 0 0,0 0 88 0,13 12 16 15,1-8 2-15,4 0 1 0,5-4-73 0,0 8-14 16,4-8-4-16,5 4 0 0,0-4-16 0,4-4 0 15,10 4 0-15,-1-8 0 16,1 8-43-16,4-8-5 0,0 4-2 0,0-4 0 16,5 0-34-16,-5 0-6 0,0-1-2 0,0 1-569 0</inkml:trace>
      </inkml:traceGroup>
      <inkml:traceGroup>
        <inkml:annotationXML>
          <emma:emma xmlns:emma="http://www.w3.org/2003/04/emma" version="1.0">
            <emma:interpretation id="{755F00D9-A07D-4EAE-90E0-D8190FC52B5A}" emma:medium="tactile" emma:mode="ink">
              <msink:context xmlns:msink="http://schemas.microsoft.com/ink/2010/main" type="line" rotatedBoundingBox="11933,16696 26333,14976 26547,16769 12147,18489"/>
            </emma:interpretation>
          </emma:emma>
        </inkml:annotationXML>
        <inkml:traceGroup>
          <inkml:annotationXML>
            <emma:emma xmlns:emma="http://www.w3.org/2003/04/emma" version="1.0">
              <emma:interpretation id="{3E9F83D1-4026-4556-8DAD-6F5334C6C3E6}" emma:medium="tactile" emma:mode="ink">
                <msink:context xmlns:msink="http://schemas.microsoft.com/ink/2010/main" type="inkWord" rotatedBoundingBox="11933,16696 15546,16264 15725,17765 12112,18196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74271.6719">10937 17248 172 0,'0'0'16'0,"0"0"-16"0,0 0 0 0,0 0 0 15,0 0 214-15,0 0 40 0,-4 4 8 0,4-4 2 16,0 0-176-16,0 0-34 0,0 0-7 0,0 12-2 16,0-12-21-16,9 8-5 0,5 0-1 0,-5 0 0 15,4-3-8-15,-4-1-2 0,-9-4 0 0,14 0 0 16,4 0 13-16,1-4 3 0,-1-1 0 0,0 5 0 16,5-8-7-16,4 0-1 0,0-4 0 0,-4 4 0 15,4-8-4-15,1 4-2 0,-5-4 0 0,-1 3 0 16,1-3-10-16,0-4 8 0,0 4-8 0,-5 0 8 15,0-5-8-15,0 5 0 0,-4 0 0 0,0 0 8 16,-5 4-8-16,-5 0 0 0,5-5 0 0,-4 1 8 16,-1 4 15-16,-4-4 2 0,5 0 1 0,-10 3 0 15,1 1 2-15,-1-4 0 0,1 4 0 0,-1 0 0 16,-4 4-12-16,0 0-1 0,-5 0-1 0,5-1 0 16,-9 1-6-16,4 4 0 0,1-4-8 0,-1 8 12 15,-4 0 3-15,4 0 0 0,-4 4 0 0,4 0 0 0,-4 4 1 0,0-4 0 16,-5 5 0-16,5 3 0 0,0-4 0 0,-1 4 0 15,1 0 0-15,0 4 0 0,0 5 5 0,0 3 2 16,4 4 0-16,-4 0 0 0,0 1-4 0,4 7-1 16,9 1 0-16,1-1 0 0,-1 5 3 0,1-1 1 15,-1 0 0-15,1-3 0 0,4-5-7 0,0 5-2 16,4-5 0-16,5 0 0 0,0-3-13 0,10 3 0 16,-1-4 8-16,0 1-8 0,5-9 0 0,4 0-10 15,0 1 2-15,-4-1 0 16,4-12-43-16,1 4-8 0,4-12-1 0,-5 0-579 15,5-4-115-15</inkml:trace>
          <inkml:trace contextRef="#ctx0" brushRef="#br0" timeOffset="173162.5503">10136 17118 172 0,'0'0'8'0,"0"0"1"0,0 0-9 0,0 0 0 15,0 0 0-15,-9 0 0 0,9 0 183 0,-9-4 34 16,4 0 7-16,-4 0 2 0,9 4-150 0,-9 0-29 16,-5-4-7-16,5 4 0 0,-4-4-12 0,4 0-3 15,0 4 0-15,-5-4 0 0,-4 4 9 0,4-4 2 16,0 0 0-16,5 0 0 0,-4-4-1 0,3 4 0 15,1-4 0-15,-4 8 0 0,4-4-3 0,-1 0 0 16,1 0 0-16,0 4 0 0,0-4-9 0,0 4-3 16,0-4 0-16,0 4 0 0,4 0-9 0,-8 4-3 15,4-4 0-15,4 4 0 0,-9-4-8 0,10 8 0 16,-5-4 0-16,0 4 8 0,4 0-8 0,-4 0 0 16,0 4 0-16,4 0 0 0,-4 5 0 0,5 3 0 15,-10 0 0-15,5 0 0 0,0 5 0 0,-5 3 0 0,5-4 0 16,-5 4 0-16,5 1 0 0,0-1 0 0,0 4-10 15,0-7 10-15,4-1 8 0,5 4 8 0,0-3 2 16,5-1 0-16,-1 0-18 0,1 1 0 0,9-5 8 0,-5 0-8 16,4-4 0-16,1 0 0 0,0-3-11 0,4 3 11 15,5-12-8-15,-1 8 8 0,1-4 0 0,0-8 0 16,4 4-12-16,-4-8 12 0,0 4-12 0,-5-8 12 16,5 4-11-16,0-4 11 0,-1-4-10 0,-3-5 10 15,-1 5 0-15,-5-4 0 0,1-4 0 0,0 4 0 16,-5-5 0-16,0-3 8 0,0 0 1 0,-4-4 0 15,-1-1 27-15,1-7 6 0,-1-1 1 0,1-3 0 16,-1-5-27-16,1-3-4 0,-1-5-2 0,1-3 0 16,4-1-10-16,-4 4 0 0,-1 1 9 0,1-1-9 15,-1 0 0-15,-4 1 0 0,0 3 0 0,5 1 0 0,-5-1 0 16,0 1-8-16,0-1 8 0,0 9-12 0,0-1 12 16,0 5 0-16,0 3 0 0,4 1-8 0,1 12 8 15,-5-1 0-15,0 5 0 0,0 4-8 0,0 0 8 0,0 4 0 16,0 8 8-16,0 0-8 0,0 0 8 0,0 0-8 15,0 0 8-15,0 0-8 0,0 0 0 0,0 0 0 16,0 0 0-16,9 8 0 0,-4 4 0 0,-1 0 0 16,1 4 0-16,-1 1 0 0,-4 3 0 0,5 4 0 15,-5 9 10-15,0 3-10 0,0 8 29 0,-5 5 0 16,1 4 0-16,-1 3 0 0,1-3 17 0,-1 4 3 16,1 3 1-16,4-3 0 0,-5 4-10 0,5-5-1 0,0 1-1 0,5-4 0 15,-5-1-26-15,4 1-4 0,1-9-8 0,4 1 11 16,-5-5-23-16,10-3-4 0,-5-5 0 0,5-4-1 31,-1 1-143-31,6-9-28 0,17 12-5 0,5-24-2 0</inkml:trace>
          <inkml:trace contextRef="#ctx0" brushRef="#br0" timeOffset="174787.1774">11802 16196 1267 0,'0'0'112'0,"0"0"-89"0,-4-4-23 0,4 4 0 15,0 0 82-15,0 0 12 0,0 0 2 0,9-8 1 16,0 4-49-16,5 0-11 0,-1-5-1 0,6 5-1 16,-1 0-16-16,0 0-3 0,5 0-1 0,0 0 0 15,4 0-15-15,-4 0 0 0,-1 0 0 0,1 0 0 31,5 0-29-31,-6 0-3 0,1-4 0 0,-5 4 0 16,0 0-44-16,1-4-10 0</inkml:trace>
          <inkml:trace contextRef="#ctx0" brushRef="#br0" timeOffset="174990.247">12162 16115 1785 0,'-18'4'159'0,"9"0"-127"0,0-4-32 0,-5 8 0 0,0 0 79 0,1 0 9 16,4 4 3-16,0 9 0 0,-1-5-48 0,6 8-10 16,-10 0-1-16,10 5-1 0,-1-1-21 0,1-4-10 15,-1 5 10-15,-4-1-10 0,9 0 0 0,0 1-10 16,0-1 0-16,0 4 0 16,0-7-28-16,0-1-6 0,0-4 0 0,4 0-1 15,1 1-24-15,0-1-5 0,4-4-1 0</inkml:trace>
          <inkml:trace contextRef="#ctx0" brushRef="#br0" timeOffset="175380.7875">12554 17058 1728 0,'0'0'76'0,"0"0"16"0,0 0-73 0,0 0-19 16,0 0 0-16,0 0 0 0,13 0 8 15,1 0-8-15,4-4 12 0,0 0-12 0,5 0 10 0,4 0-10 16,1 0 8-16,-1 0-8 0,5 4 0 0,0-5 0 16,0 1 0-16,4 4 0 0,1-4 10 0,-6 4-10 15,10-4 12-15,-9 4-12 16,5-4-21-16,-10 4-11 0,0-4-3 0,-4 4 0 16,4-4-9-16,-4 4-1 0,-5-4-1 0,1 4 0 15,-6-4-32-15,1 4-6 0,-14 0-2 0,18-8 0 0</inkml:trace>
          <inkml:trace contextRef="#ctx0" brushRef="#br0" timeOffset="175599.48">12759 16770 2253 0,'-19'-8'100'0,"15"8"20"0,-5 4-96 0,9-4-24 0,-9 4 0 0,4 5 0 15,0 3 28-15,5 4 1 0,0 4 0 0,5 0 0 16,0 5-29-16,4-1 0 0,0 4 0 0,-5 5-10 16,5-1-7-16,5 0-2 0,-5 1 0 0,5-1 0 15,-5-4-20 1,5 1-4-16,-5-5-1 0,4 4 0 0,1-7-40 0,-5 3-8 16,5-8-1-16,-1 0-752 0</inkml:trace>
        </inkml:traceGroup>
        <inkml:traceGroup>
          <inkml:annotationXML>
            <emma:emma xmlns:emma="http://www.w3.org/2003/04/emma" version="1.0">
              <emma:interpretation id="{EC3FF13B-1419-414A-8927-60F8CFCA6FCA}" emma:medium="tactile" emma:mode="ink">
                <msink:context xmlns:msink="http://schemas.microsoft.com/ink/2010/main" type="inkWord" rotatedBoundingBox="16304,16324 22398,15597 22567,17013 16473,17741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76427.4114">15417 16774 2649 0,'-22'-12'236'0,"17"8"-189"0,-4 0-38 0,0 0-9 15,9 4 32-15,0 0 4 0,0 0 0 0,0 0 1 16,0 0-37-16,14 0-16 0,-1 0 0 0,10 0 1 15,4 0-77-15,1 0-16 0,-6 0-4 0,15-4 0 16,-5 0-96-16,4 0-20 0</inkml:trace>
          <inkml:trace contextRef="#ctx0" brushRef="#br0" timeOffset="177349.0713">16738 16447 864 0,'-14'-4'76'0,"14"4"-60"0,0 0-16 0,0 0 0 0,0 0 72 0,-4-8 12 15,-6-1 3-15,6 1 0 0,4 8-11 0,-9-8-1 16,-9 0-1-16,-1 0 0 0,6 4-6 0,4-4-2 15,-1 4 0-15,1 0 0 0,-4 0-18 0,-6 0-4 16,10 4-1-16,-4-4 0 0,-6 4-9 0,1 0-2 16,9 0 0-16,-4 4 0 0,-1 0-1 0,-4 4-1 15,-1-4 0-15,6 4 0 0,4 0 4 0,-5 0 1 16,-4 4 0-16,0 1 0 0,4-5-17 0,0 8-3 0,-4 0-1 0,-5 0 0 16,10 4-6-16,-1 5 0 0,-4-1-8 15,9 4 12-15,-5-3-12 0,5 3 8 0,0 4-8 0,4-7 0 16,1-1 9-16,-1-4-9 0,1 4 8 0,8 1-8 15,1-5 0-15,-1-4 0 0,1 0 0 0,4 0 0 16,0-3 0-16,0-1-9 0,0-4 9 0,5 0-10 16,4-4 10-16,0 0 0 0,1-8-9 0,3 0 9 15,-4 0 0-15,5-4 0 0,5-4 0 0,-1-1 0 16,-13 1 0-16,8-4 0 0,6-4 0 0,-1 4 0 16,-4-5 0-16,-1-3-11 0,1 0 11 0,-5-4-12 15,5 3 12-15,-5-3 0 0,-4-4 0 0,4-1 8 16,5-3 2-16,-9-1 1 0,-5-3 0 0,-5 4 0 15,5-9-11-15,1 5 0 0,-1-1 0 0,-9 1-11 16,4-1 11-16,-4 5 0 0,9-5 0 0,-4 5 0 16,-5 3 0-16,4-3 0 0,6 4 0 0,-6 3 0 0,1 5 0 15,-1 4-10-15,1 4 10 0,-1-1 0 0,1 1 0 16,-1 8 0-16,-4 0 0 0,0 0 0 0,5 0 0 16,-5 8 9-16,0 0-9 0,0 0 8 0,0 0 1 15,0 0 0-15,0 0 0 0,-5 12 0 0,-8 8-9 0,8 0 10 16,1 9-10-16,-1 3 10 0,-4 5 2 0,0 3 1 15,9 1 0-15,-5 3 0 0,-4 5-13 0,5 3 0 16,4 1 0-16,4-5 0 0,1 1 25 0,-1 0 6 16,-4-1 1-16,5-7 0 15,-1 3-49-15,1-3-10 0,-5-5-1 0,0 0-1 16,5-3-85-16,-1-5-17 0,1 0-3 0,-1-7-790 0</inkml:trace>
          <inkml:trace contextRef="#ctx0" brushRef="#br0" timeOffset="175974.3905">14398 16131 1699 0,'-19'-8'75'0,"15"4"16"0,-10 0-73 0,0 0-18 0,5 4 0 0,-4 0 0 15,-1 0 10-15,5 0-2 0,-5 0 0 0,1 0 0 16,-1 4-8-16,0 0 0 0,1 0 0 0,-1 0 0 16,0 0 0-16,-4 4 0 0,4 0 0 0,-4 4 0 15,5-4 8-15,-6 13 5 0,1-5 2 0,0 8 0 16,0-4 34-16,-5 13 7 0,5 3 2 0,0 1 0 15,4 3-4-15,0 5-1 0,5 3 0 0,0-3 0 16,0 3-14-16,9 1-3 0,0-5-1 0,4 1 0 16,1-5-20-16,0 5-4 0,4-5-1 0,4 1 0 15,1 3-10-15,0-7 0 0,4 3 0 0,0-7 0 16,0 3-41-16,1-8-4 16,3-3-1-16,-4-5-617 0,10-4-123 0</inkml:trace>
          <inkml:trace contextRef="#ctx0" brushRef="#br0" timeOffset="176239.9545">14675 16273 2142 0,'-18'-8'47'0,"9"4"9"0,0 4 3 0,0 0 1 0,4 0-48 0,-4 8-12 16,0 4 0-16,4 0 0 0,5 8 44 0,-4 4 7 15,4 9 1-15,0 3 0 0,0 9-33 0,4-5-7 16,-4 9 0-16,5-9-1 0,-5 9 17 0,5-5 4 16,-1 1 1-16,1-5 0 0,-1 1-33 0,1-1 0 15,-1-3 0-15,1-5 0 0,-1-4 0 0,1 1 0 16,4-1 0-16,-4-4 0 16,4-3-191-16,4-1-41 0,6 12-9 0,-1-20-2 0</inkml:trace>
          <inkml:trace contextRef="#ctx0" brushRef="#br0" timeOffset="177692.7552">17234 15892 1152 0,'14'-12'51'0,"-14"12"10"16,-9-12-49-16,4 0-12 0,5 12 0 0,5-8 0 16,-5 8 203-16,0 0 37 0,0 0 8 0,18 4 2 0,9 4-190 0,0 4-37 15,-8 8-8-15,3 5-2 0,1 3-4 0,0 4-1 16,-9 5 0-16,-1 3 0 0,-4 5 22 0,0 7 4 16,1-3 1-16,-10 7 0 0,-5 1 30 0,-4 4 7 15,4-4 0-15,-8-1 1 0,-6 1-13 0,-3-5-4 16,-1 1 0-16,0-4 0 0,5-1-48 0,-9-3-8 15,-5-1 0-15,4-3 0 16,10-5-30-16,-9 1 2 0,0-9 0 0,4-8 0 16,5 0-115-16,-1 1-22 0,6-9-5 0</inkml:trace>
          <inkml:trace contextRef="#ctx0" brushRef="#br0" timeOffset="178301.9693">17908 16431 1728 0,'0'0'153'0,"0"0"-122"16,-5 0-31-16,5 0 0 0,0 0 40 0,0 0 3 15,0 0 0-15,0 0 0 0,0 0-43 0,14 0 0 16,13 0-13-16,1 0 3 0,-10 4-4 0,9-4-1 16,5-4 0-16,0 4 0 0,-5-9 15 0,0 1 0 15,1-4 0-15,-1 0 0 0,0 0 0 0,-4 0 0 16,0 0 0-16,-5-1 0 0,5 1 25 0,-9-4 8 16,-1 4 2-16,1 0 0 0,0-4 1 0,-5-1 0 15,0 1 0-15,-5 4 0 0,5-8-12 0,-9 8-3 16,0-4 0-16,0-1 0 0,0 1-3 0,0 0-1 0,-9 4 0 15,5-4 0-15,-1 4-3 0,-4 3-1 0,0 1 0 0,0 0 0 16,-5 4 7-16,1 0 0 0,-1 0 1 16,0 4 0-16,1 4-2 0,-1 0-1 0,-13 4 0 0,4 4 0 15,-4 5 0-15,-1 3 0 0,5 0 0 0,-4 8 0 16,-9 5 1-16,8-1 0 0,6 5 0 0,3-1 0 16,-3 0-6-16,3 1-1 0,6-1 0 0,4 1 0 15,0-1-12-15,4-3 0 0,-4 3 0 0,13-4 0 16,10-7 0-16,-5-1 0 0,-9 0 0 0,9-4 0 15,10-3-20 1,-1-1-8-16,0-4 0 0,5 0-1 0,-1-8-91 0,6 0-17 0,4-8-4 0,4 0-499 16,-4-4-100-16</inkml:trace>
          <inkml:trace contextRef="#ctx0" brushRef="#br0" timeOffset="178598.7843">18896 15423 2113 0,'0'0'93'0,"0"0"20"0,0 0-90 0,9-4-23 16,0-4 0-16,9 4 0 0,0 0 20 0,5 0-1 0,4-1 0 0,1 5 0 15,4-4-31-15,0 4-5 0,4-4-2 0,-4 0 0 32,0 0-129-32,-5 0-25 0,-4 0-6 0,0 0-1 15,4 0 80-15,-9 4 16 0,-4-4 4 0,-1 0 0 16,-8 0-15-16,-5 4-2 0,0 0-1 0,14-8 0 0</inkml:trace>
          <inkml:trace contextRef="#ctx0" brushRef="#br0" timeOffset="178771.6104">19183 15419 1324 0,'-14'8'59'0,"5"-4"12"16,0 4-57-16,0 0-14 0,4 4 0 0,-4 8 0 15,0 5 85-15,4 3 15 0,-4 4 2 0,5 1 1 16,-5 7-83-16,-1-3-20 0,1 3 0 0,0 1-749 16</inkml:trace>
          <inkml:trace contextRef="#ctx0" brushRef="#br0" timeOffset="179286.1215">19378 16463 1670 0,'0'0'74'0,"0"0"15"0,-4 4-71 0,4-4-18 16,0 0 0-16,0 0 0 0,0 0 124 0,18 8 22 15,0-4 4-15,0 4 1 0,14-8-116 0,0 4-23 16,5-4-12-16,4 0 12 15,0-4-45-15,4 0-9 0,1 0-2 0,4-4-592 16,0 4-118-16</inkml:trace>
          <inkml:trace contextRef="#ctx0" brushRef="#br0" timeOffset="179098.6807">19360 16293 1152 0,'0'0'102'0,"0"0"-82"0,0 0-20 0,0 0 0 15,9-4 202-15,0 0 36 0,14 0 7 0,0 0 2 16,0-4-191-16,9 4-39 0,4 0-7 0,0-1-2 15,-4-3-8-15,5 4 0 0,4 0 0 0,-5-4 0 16,5 0-12-16,-5 0-4 0,5 0 0 0,-4 0-1 16,-5 4 1-16,0-4 0 0,-1 8 0 0,-3-4 0 15,-5 0-12 1,-1 0-1-16,-8 4-1 0,4-4 0 0,-4 4-62 16,-5 0-12-16,-9 0-2 0,0 0-1 0</inkml:trace>
        </inkml:traceGroup>
        <inkml:traceGroup>
          <inkml:annotationXML>
            <emma:emma xmlns:emma="http://www.w3.org/2003/04/emma" version="1.0">
              <emma:interpretation id="{C99FBD8E-9B48-438B-B4A3-38E0D18C99A7}" emma:medium="tactile" emma:mode="ink">
                <msink:context xmlns:msink="http://schemas.microsoft.com/ink/2010/main" type="inkWord" rotatedBoundingBox="23993,16041 24877,15935 24998,16954 24115,17060"/>
              </emma:interpretation>
              <emma:one-of disjunction-type="recognition" id="oneOf28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80410.9102">21614 16062 576 0,'0'0'51'0,"-5"0"-41"16,1 4-10-16,4-4 0 0,0 0 206 0,0 0 39 16,0 0 8-16,0 0 2 0,0 0-180 0,9 12-36 0,9-3-7 15,-4-5-2-15,4 4-3 0,5-8-1 0,-1 4 0 0,6-4 0 16,-6-4-9-16,10 4-1 0,0-8-1 0,5 4 0 16,-5-5 16-16,4 1 3 0,0 0 1 0,1 0 0 15,4-4 5-15,0 4 2 0,-5-4 0 0,1 0 0 16,-1 4-11-16,-4-9-3 0,0 1 0 0,-5 4 0 15,0 0-10-15,-4-4-2 0,0 4-1 0,-5-5 0 16,-4 1-5-16,4 0-1 0,-4-4 0 0,-5 0 0 16,0 3 4-16,-5-3 1 0,6 0 0 0,-6 4 0 15,-4-5-6-15,0 5 0 0,0 0-8 0,0 4 12 16,-4 0-12-16,-1 0 8 0,-4-1-8 0,0 1 0 16,0 4 8-16,-5 4-8 0,-4-4 0 0,0 8 0 15,-5 0 0-15,5 4 0 0,-10-4 0 0,6 4 0 16,-6 8 12-16,1-4 2 0,4 5 1 0,-9-1 0 15,-4 4 15-15,-1 0 3 0,6 0 1 0,-6 5 0 16,1-1-5-16,-1 4-1 0,5 4 0 0,-4-3 0 0,0 7-16 16,4-4-4-16,0 5-8 0,0-1 12 0,5 0 19 0,8 5 3 15,1 3 1-15,5 1 0 0,8-1-11 16,0 5-3-16,10-1 0 0,4 5 0 0,5-5-10 0,4 1-3 16,5-1 0-16,-1-3 0 0,6-1-8 0,4-3 0 15,0-9 0-15,9 0 0 16,-1-3-21-16,6-9-7 0,0 0 0 0,8-8-1 15,1-4-135-15,4-4-26 0,-4-4-6 0,4-4-820 0</inkml:trace>
        </inkml:traceGroup>
        <inkml:traceGroup>
          <inkml:annotationXML>
            <emma:emma xmlns:emma="http://www.w3.org/2003/04/emma" version="1.0">
              <emma:interpretation id="{960796E0-4333-4B3F-A660-E833AF8C1085}" emma:medium="tactile" emma:mode="ink">
                <msink:context xmlns:msink="http://schemas.microsoft.com/ink/2010/main" type="inkWord" rotatedBoundingBox="25543,15097 26336,15003 26426,15758 25633,15853"/>
              </emma:interpretation>
              <emma:one-of disjunction-type="recognition" id="oneOf29">
                <emma:interpretation id="interp29" emma:lang="" emma:confidence="1">
                  <emma:literal>T</emma:literal>
                </emma:interpretation>
                <emma:interpretation id="interp30" emma:lang="" emma:confidence="0">
                  <emma:literal>J</emma:literal>
                </emma:interpretation>
                <emma:interpretation id="interp31" emma:lang="" emma:confidence="0">
                  <emma:literal>+</emma:literal>
                </emma:interpretation>
                <emma:interpretation id="interp32" emma:lang="" emma:confidence="0">
                  <emma:literal>5</emma:literal>
                </emma:interpretation>
                <emma:interpretation id="interp33" emma:lang="" emma:confidence="0">
                  <emma:literal>=</emma:literal>
                </emma:interpretation>
              </emma:one-of>
            </emma:emma>
          </inkml:annotationXML>
          <inkml:trace contextRef="#ctx0" brushRef="#br0" timeOffset="180910.7385">23162 14787 1594 0,'0'0'35'0,"-9"-4"7"0,4 0 2 0,-4 0 1 0,0 0-36 0,0 4-9 16,9 0 0-16,0 0 0 0,-9 0 24 0,9 0 4 16,0 0 0-16,0 0 0 0,0 0-16 0,0 0-4 15,0 0 0-15,9 8 0 0,4-4 10 0,6 0 2 16,3 0 0-16,6-4 0 0,-1 0 6 0,9-4 2 16,5 0 0-16,5-4 0 0,0 4 6 0,4-4 2 15,-5 4 0-15,5-4 0 0,0 4-36 0,0 0 0 0,-9-4 0 16,-4 4 0-1,-1-4-20-15,-4 4-12 0,0 0-1 0,-9 0-1 16,-1 0-34-16,-3-1-6 0,-6 5-2 0,-4-4-694 0</inkml:trace>
          <inkml:trace contextRef="#ctx0" brushRef="#br0" timeOffset="181145.5152">23348 14816 1267 0,'0'0'112'16,"0"0"-89"-16,0 0-23 0,0 0 0 0,0 0 184 16,0 0 33-16,0 0 7 0,5 12 0 0,4 4-164 0,-4 0-32 15,-1 5-8-15,10 7 0 0,-5 4-10 0,0 1-2 16,0 3 0-16,5 0 0 0,-5 5 12 0,0-5 1 16,0 5 1-16,-4-5 0 0,-5 1-22 0,0-1 0 15,0 0 0-15,0-3 8 0,-5-1-25 0,1 1-5 16,-1-1-1-16,-4-4-632 15,0 5-126-15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6:48.46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23 8 2487 0,'0'0'55'0,"0"0"11"0,0 0 2 0,0 0 2 0,0 0-56 0,0 0-14 0,0 0 0 0,0 0 0 16,0 0-139-16,0 0-30 0,0 0-7 0,-23-8 0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48.3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B892866-D32D-470F-AF65-FFA74CE0D379}" emma:medium="tactile" emma:mode="ink">
          <msink:context xmlns:msink="http://schemas.microsoft.com/ink/2010/main" type="inkDrawing" rotatedBoundingBox="17962,13895 18244,13783 18256,13814 17974,13926" semanticType="callout" shapeName="Other">
            <msink:sourceLink direction="with" ref="{0C28C60E-488E-4F43-B917-093D42F3E017}"/>
          </msink:context>
        </emma:interpretation>
      </emma:emma>
    </inkml:annotationXML>
    <inkml:trace contextRef="#ctx0" brushRef="#br0">242 12 655 0,'0'0'28'0,"0"0"8"0,0 0-36 0,13 0 0 0,-8-4 0 0,-5 4 0 16,0 0 35-16,9-4 0 0,0 0 0 0,-9 4 0 15,0 0-26-15,0 0-9 0,9 0 0 0,-9 0 9 16,0 0-9-16,0 0 0 0,0 0 0 0,0 0 0 15,0 0 0-15,-9 8 0 0,0 0 0 0,-5-4 8 16,5 4 5-16,0-3 1 0,-5-1 0 0,5 0 0 16,-4 4 12-16,8-4 2 0,-4 0 1 0,0 4 0 15,0-4-10-15,0-4-3 0,9 0 0 0,-10 4 0 16,1 0-16-16,0 0 0 0,5-8 8 0,4 4-8 16,0 0 0-16,-9 4 8 0,9-4-8 0,0 0 0 15,0 0 12-15,0 0-12 0,-5-4 12 0,5 4-12 16,0 0 17-16,0 0-3 0,0 0-1 0,0 0 0 0,0 0-13 15,0 0 8-15,0 0-8 0,0 0 0 0,0 0-8 0,0 0-8 16,0 0-2-16,0 0 0 0,-9 4-6 0,9-4 0 16,-9 4-1-16,9-4 0 0,-9 4 2 0,4 0 1 15,-4 0 0-15,0-4 0 0,9 0 5 0,-9 4 1 16,0 0 0-16,0 0 0 0,9-4 16 0,-9 0-8 16,4 0 8-16,-4-4 0 0,9 4 0 0,-5 0 17 15,5 0-1-15,0 0-1 0,-9-4 11 0,9 4 2 16,0 0 1-16,0 0 0 0,0 0-29 0,0 0 0 15,0 0 0-15,0 0-429 0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17:33.0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648F41F-CEDD-471E-AA60-875DCC2EE52F}" emma:medium="tactile" emma:mode="ink">
          <msink:context xmlns:msink="http://schemas.microsoft.com/ink/2010/main" type="writingRegion" rotatedBoundingBox="1173,613 28883,-1972 30463,14965 2754,17551"/>
        </emma:interpretation>
      </emma:emma>
    </inkml:annotationXML>
    <inkml:traceGroup>
      <inkml:annotationXML>
        <emma:emma xmlns:emma="http://www.w3.org/2003/04/emma" version="1.0">
          <emma:interpretation id="{E2AD36AF-60E0-48F9-9AA2-A7E631437B94}" emma:medium="tactile" emma:mode="ink">
            <msink:context xmlns:msink="http://schemas.microsoft.com/ink/2010/main" type="paragraph" rotatedBoundingBox="1918,399 28839,-434 28991,4473 2070,53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ACB534-9CB3-41AE-AB65-E8B0983C598B}" emma:medium="tactile" emma:mode="ink">
              <msink:context xmlns:msink="http://schemas.microsoft.com/ink/2010/main" type="line" rotatedBoundingBox="2649,376 28839,-434 28895,1381 2705,2192"/>
            </emma:interpretation>
          </emma:emma>
        </inkml:annotationXML>
        <inkml:traceGroup>
          <inkml:annotationXML>
            <emma:emma xmlns:emma="http://www.w3.org/2003/04/emma" version="1.0">
              <emma:interpretation id="{3EAAC0F4-F731-4EFD-9B55-FB25ED594A30}" emma:medium="tactile" emma:mode="ink">
                <msink:context xmlns:msink="http://schemas.microsoft.com/ink/2010/main" type="inkWord" rotatedBoundingBox="2649,376 5570,286 5626,2099 2705,218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20 260 460 0,'0'0'20'0,"0"0"5"0,0 0-25 0,0 0 0 0,-4-4 0 0,4 4 0 15,0 0 76-15,-5-8 11 0,5 8 1 0,0 0 1 16,0 0-29-16,-4-4-5 0,-5-4-2 0,9 8 0 15,0 0-7-15,0 0-2 0,0 0 0 0,0 0 0 16,0 0-7-16,0 0-1 0,0 0-1 0,0 0 0 16,0 0-20-16,0 0-4 0,4-4-1 0,5 0 0 15,5 4 1-15,0-4 0 0,4 0 0 0,5 0 0 16,-1-4 14-16,10 0 3 0,5 0 1 0,-1 4 0 16,1-9 6-16,-1 1 1 0,5 4 0 0,4-4 0 0,-4 4-23 15,5 0-4-15,0 0-1 0,-1 0 0 0,1 4 5 16,-5-4 1-16,4-1 0 0,-4 5 0 0,5-8-6 0,-5 4-8 15,-5 0 11-15,0 0-11 0,-4-4 10 0,9 4-10 16,-9 0 8-16,0 0-8 0,-5 4 8 0,-4-5-8 16,0 9 8-16,-5-4-8 15,-4 4-16-15,-1 4-8 0,-4-4-1 0,-9 0-703 0</inkml:trace>
          <inkml:trace contextRef="#ctx0" brushRef="#br0" timeOffset="265.5664">499 155 518 0,'0'0'46'0,"0"0"-37"0,0 0-9 0,0 0 0 16,0 0 87-16,0 0 15 0,0 0 3 0,0 0 1 16,0 0-38-16,0 0-8 0,0 16-2 0,0 9 0 15,-5 3 3-15,-4 8 1 0,0 5 0 0,0 11 0 16,-14 9 12-16,5 8 2 0,-10 4 1 0,6-1 0 15,-1-3-1-15,0 4 0 0,0-4 0 0,1 0 0 16,-1-9-22-16,-5 5-5 0,6 0-1 0,3-9 0 16,1-3-35-16,0 0-13 0,0-5 9 0,0-7-9 15,-1-1 0-15,6-4 0 0,8-3 0 0,-8-5-11 16,3-8-125-16,6-3-24 16,4-1-6-16</inkml:trace>
          <inkml:trace contextRef="#ctx0" brushRef="#br0" timeOffset="1280.9925">1537-262 864 0,'4'-12'76'0,"1"4"-60"0,-5 0-16 0,9 0 0 16,-5-4 36-16,1 4 4 0,-5 8 0 0,0 0 1 15,0 0 25-15,0-4 5 0,0 4 1 0,0 0 0 16,0 0-10-16,0 0-2 0,0 0 0 0,0 0 0 16,-9 8-22-16,0 4-5 0,4 0-1 0,-4 4 0 15,0 5 1-15,-5 3 0 0,5 8 0 0,0 5 0 16,-5 3 1-16,1 5 0 0,-1 3 0 0,0 9 0 16,-4 3 8-16,0 5 2 0,0 8 0 0,-5 0 0 0,0 0-8 15,-4 3 0-15,4 1-1 0,0-4 0 0,-4 0-16 16,-5 0-3-16,5 0-1 0,-5-9 0 0,-4 1-15 15,4-4 11-15,4-1-11 0,-3-3 10 0,3-4 5 16,1-9 1-16,-5-3 0 0,9-5 0 0,1 0-16 0,-1-11 0 16,5-9-9-16,4 0 9 0,0-4 0 0,5-8 0 15,0 0 0-15,0-4 0 0,9 0 0 0,-5-12 0 16,5 0 0-16,0-8 0 0,5-4 0 0,4-9 0 16,5-3 0-16,8-5 0 0,1-7-16 0,9-5-4 15,0 1-1-15,0-1 0 0,4 0 13 0,5 5 8 16,-4-1-10-16,-1 9 10 0,-4 3 0 0,0 5-9 15,-5 4 9-15,-4 8 0 0,0 7 0 0,-5 5-8 16,0 8 8-16,0 8 0 0,-4 0 0 0,0 13 0 16,-1-1 0-16,-4 4-8 0,0 9 8 0,-4-1 0 15,4 0 0-15,-4 5 0 0,-1-1 0 0,1 1 8 0,-1-9-8 16,1 0 8-16,-1-4-8 0,1 1 11 0,-5-5-11 0,5-8 12 16,4 4-12-16,-5-8 12 0,-4-8-12 0,0 0 12 15,14 0 1-15,-5-4 1 0,5 0 0 0,-1-8 0 16,-4 0-14-16,10-8 0 0,-1-9 0 0,0 1 0 15,-4-4 10-15,4-1-1 0,5-7 0 0,-1 4 0 16,1-5-9-16,-5 5 0 0,5-1 0 0,0 5 8 16,0 4-8-16,-5 3 0 0,0 9 0 0,-4 4 0 15,4 4 0-15,-4 4 0 0,-5 4 0 0,4 8 0 16,-4 4-16-16,5 4 4 0,-9 0 0 0,-1 1 1 16,5 3 11-16,-4 0 0 0,4 0 0 0,-4 1 0 0,-5-5 12 15,0-4-3-15,0 0 0 0,4 0 0 0,-4-12-9 16,0 0 0-16,0 0 0 0,0 0 0 0,0 12 0 15,0-12 0-15,0 0 0 0,0 0 0 0,0 0 8 0,0 0-8 16,0 0 0-16,0 0 8 0,0 0-8 0,9 8 0 16,-9-8 0-16,0 0 8 0,0 0-8 0,9 8 0 15,-9-8 0-15,9 13 0 0,-9-13 0 0,0 8 0 16,0-8 0-16,10 8 0 0,-10-8 0 0,0 0 0 16,0 0 0-16,9 8 0 0,-9-8 0 0,0 0 0 15,0 0 9-15,9 0-9 0,4-4 0 0,-13 4 0 16,5-4 0-16,4-4 8 0,0 0-8 0,0 4 0 15,-4-5 0-15,-5 9 0 0,0 0 0 0,9-8 0 16,-4 4-9-16,-5 4 9 0,0 0 0 0,0 0-11 16,0 0 11-16,4-8-8 0,5 0 8 0,-9 8-10 15,0 0 10-15,0 0-10 16,9-4-26-16,-4 4-4 0,-5 0-2 0,0 0 0 16,9-4-117-16,0 0-23 0,-9 4-5 0,0 0-1 15,5-4 76-15,4 4 14 0</inkml:trace>
          <inkml:trace contextRef="#ctx0" brushRef="#br0" timeOffset="2233.8889">2015 960 954 0,'0'0'42'0,"0"0"9"0,0 0-41 0,0 0-10 16,0 0 0-16,0 0 0 0,0 0 76 0,0 0 12 16,0 0 4-16,0 0 0 0,0 0-44 0,0 0-8 15,9-4-1-15,-9 4-1 0,4-4 0 0,1 0 0 0,-1-4 0 16,1 0 0-16,-1 0-14 0,1-4-4 0,0 4 0 0,4-5 0 16,-5 1 3-16,5 0 0 0,-4 0 0 0,-1 0 0 15,6-4-3-15,-6 4 0 0,1-1 0 0,-1 1 0 16,5-4-20-16,0 0 9 0,-4 4-9 0,-5-4 0 15,9 3 0-15,-4 1 0 0,-5-4 0 0,4 8 0 16,1 0 10-16,-1 0-10 0,-4 0 8 0,5 4-8 16,-5 4 14-16,0 0-2 0,0-8-1 0,0 8 0 15,0 0-11-15,0 0 8 0,0 0-8 0,0 0 8 16,0 0 0-16,0 0-8 0,0 0 12 0,0 0-4 16,0 0-8-16,0 0 8 0,0 0-8 0,0 0 8 15,0 0-8-15,0 0 0 0,0 0 9 0,0 0-9 16,0 0 28-16,0 16 0 0,0-4 1 0,0 4 0 0,0 0-13 15,0 1-2-15,0-5-1 0,0 4 0 0,0 4 2 16,0-4 0-16,-5 0 0 0,5 5 0 0,0-1-5 16,0-4-1-16,0 4 0 0,0-4 0 0,0 1 3 0,5-1 0 15,-5 0 0-15,0 0 0 0,0 0-1 0,4-3 0 16,1-1 0-16,-5-4 0 0,0-8 1 0,5 12 0 16,-1-4 0-16,-4-8 0 0,0 0-12 0,0 0 12 15,9 4-12-15,0-4 12 0,5 0-2 0,-5 0 0 16,0-4 0-16,5-4 0 0,4 0-1 0,-4-4 0 15,-1 4 0-15,1-5 0 0,0 1-9 0,4 0 8 16,-9-4-8-16,5-4 8 0,8 4-8 0,-3-5 0 16,3 1 0-16,-3-4 0 0,3 4 0 0,1-1 8 15,0-3-8-15,4 0 0 0,-4 4 0 0,0 3 0 0,-5 1 0 16,5 4 0-16,-5-4 0 0,0 4 0 0,-4 4 0 0,4 0 0 16,0 0 0-16,0-1 0 0,-8 5 0 15,8 0 0-15,-5 4 0 0,6 0 0 0,-6 4-9 16,1-4 9-16,0 4 0 0,-1 0 0 0,1 5 0 15,-5-1 0-15,0 0 0 0,5 4 0 0,-5 0 0 0,5 0 0 16,-10 4 0-16,1 1 11 0,-1-1-2 0,1 4 0 16,4-4 16-16,-9 4 3 0,-5-3 1 0,5-1 0 15,0 0-5-15,-4 4-2 0,-1-4 0 0,-4 0 0 16,5-3-2-16,-6 3 0 0,-3 0 0 0,-1-4 0 16,-4 0-5-16,0-4-2 0,-1 4 0 0,-3-3 0 15,-1-5-13-15,0 4 11 0,-4-8-11 0,0 0 10 16,-5-4-2-16,-5-4 0 0,5-1 0 0,-4 1 0 0,9-8 1 15,-5 4 0-15,0-8 0 0,9 4 0 0,14 4-9 16,-5-9 0-16,5 5 0 0,0 0 0 16,9 4-65-16,0-4-15 0,0-1-4 0,5 1-692 15,8 0-138-15</inkml:trace>
        </inkml:traceGroup>
        <inkml:traceGroup>
          <inkml:annotationXML>
            <emma:emma xmlns:emma="http://www.w3.org/2003/04/emma" version="1.0">
              <emma:interpretation id="{8CFBC76B-0D63-4C3E-8D4F-3DDAAEA4384C}" emma:medium="tactile" emma:mode="ink">
                <msink:context xmlns:msink="http://schemas.microsoft.com/ink/2010/main" type="inkWord" rotatedBoundingBox="7842,498 9220,456 9266,1914 7887,195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811.3677">5370 200 633 0,'5'-8'56'0,"-1"-5"-44"15,1 1-12-15,-1-4 0 16,-4 0 96-16,9-4 18 0,-4 4 3 0,4-1 1 0,-4 1-41 0,-1 0-8 16,1-4-1-16,4 8-1 0,-9-5-20 0,4 5-4 15,1 4-1-15,-5 4 0 0,0 4-5 0,0 0-1 16,0 0 0-16,0 0 0 0,0 12-19 0,0 9-4 15,-9 3-1-15,4 12 0 0,-4 9 4 0,5 3 0 16,-10 9 0-16,0 4 0 0,1 3-3 0,3 1 0 16,-3 0 0-16,-1-5 0 0,1 1 11 0,-1-8 3 15,0-1 0-15,5-3 0 0,-5-9 0 0,5-3 0 16,0-5 0-16,-4-4 0 0,3 1 8 0,6-5 1 16,-1-8 1-16,1 0 0 0,-1 1-26 0,1-9-11 15,4-8 8-15,0 0-8 0,0 0 15 0,0 0-3 16,0 0 0-16,0 0 0 0,4 12-12 0,-4-12 0 0,0 0 0 15,0 0 0-15,0 0 9 0,0-12-1 16,5-1 0-16,-1-3 0 0,5-4 20 0,1-4 3 0,-1 0 1 16,4-9 0-16,1 1-32 0,0-9 0 0,-1 1 0 0,1-9 0 15,0-3 0-15,4-1 0 0,0-8-8 16,0 1 8-16,-4-1 0 0,4 0 0 0,0 1 0 0,1 3 0 16,-6 9 0-16,5-5 0 0,-4 13 0 0,0-1 0 15,-5 5 0-15,4 3 0 0,1 9 0 0,-5 0 0 16,0 4 0-16,0 3 0 0,1 5-12 0,-1 12 12 15,0 0-11-15,4 4 11 0,-3 8-10 0,3 9 10 16,1 3-9-16,0 8 9 0,-1 1-8 0,1 3 8 16,-5 9 8-16,5-1 6 0,-1 1 2 0,-4 3 0 15,0-3-16-15,5 3 0 0,-5 5 0 0,5-5 0 16,4 1 0-16,-4 3 8 0,-1-3-8 0,1-5 0 0,0 1 0 16,-5-5 0-16,0-7 0 0,-4 3 0 0,8-12 0 0,1 1 0 15,-10-5 0-15,5-4 0 0,-4-4 0 0,4 0 0 16,-9-4 0-16,0-8 0 0,0 0 9 0,0 0-1 15,0 0 0-15,9-12 0 0,5-4-8 0,-5 0 8 16,0-4-8-16,0-9 8 0,0-3-8 0,0-8 0 16,1-1 9-16,-1-7-9 0,0-9 8 0,-5-4-8 15,5 1 10-15,5-5-10 0,-5 4 8 0,0 1-8 16,5-1 0-16,-5 4 0 0,5 5 0 0,-1 3 0 16,1 1 0-16,0 7 0 0,-1 5 0 0,1 3 0 15,4 9-8-15,-4 4 8 0,-5 4 0 0,9 3-8 16,-4 5 8-16,0 4 0 0,-1 8-12 0,1 4 4 15,-1 5 8-15,6 7-13 0,-6 4 13 0,6 13 0 16,-6 3 0-16,5 4 0 0,-4 5 0 0,4 4 0 0,-9 7 0 0,5 1 0 16,-5 4 9-16,0 3 5 0,0 1 1 0,0 0 0 15,-4 0-4-15,4-9-1 0,0 1 0 0,0-4 0 16,0-5 18-16,-4 1 3 0,-5 0 1 0,0-9 0 16,5-3-21-16,4 3-11 0,-5-8 12 0,1-3-12 15,4 3 0-15,-5-7 0 0,6-5 0 0,-6-4 0 16,1-4-123-1,-1 0-28-15,1-8-5 0,-1 5-2 0</inkml:trace>
        </inkml:traceGroup>
        <inkml:traceGroup>
          <inkml:annotationXML>
            <emma:emma xmlns:emma="http://www.w3.org/2003/04/emma" version="1.0">
              <emma:interpretation id="{1C7F8533-1B11-46CC-8B43-8B76969FFA4D}" emma:medium="tactile" emma:mode="ink">
                <msink:context xmlns:msink="http://schemas.microsoft.com/ink/2010/main" type="inkWord" rotatedBoundingBox="10001,447 14224,316 14270,1777 10046,190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2653.4243">7601 438 172 0,'-23'-4'8'0,"14"0"1"0,-5 4-9 0,1 0 0 16,-1 0 0-16,-4 0 0 0,4-4 158 0,-4-4 30 16,0 4 5-16,0 0 2 0,-1-4-102 0,1 0-20 15,5 4-4-15,-1 0-1 0,5-4-38 0,0 0-8 16,4-5-2-16,1 1 0 0,8 4 16 0,-4-4 4 16,5 0 0-16,-1 0 0 0,1-8-24 0,8 3-4 15,-3-3 0-15,-1 4-1 0,4 0 13 0,1-4 2 0,0-1 1 16,-5 5 0-16,4 0-1 0,-4 8 0 0,1-4 0 0,-1 4 0 15,0-4-26-15,-5-1 0 0,1 5 0 0,-1 0 0 16,6 4 13-16,-6 0 4 0,-4 0 1 0,9 0 0 16,-4 0-8-16,-1 4-2 0,5 0 0 0,-9 0 0 15,10 0-8-15,-1 0 0 0,0 4 0 0,0 0 0 16,0 0 0-16,0 0 0 0,0 0 0 0,5 8 8 16,-1 0-8-16,6 5 12 0,-6 3-12 0,10 4 12 15,0 4 5-15,0 13 2 0,4 7 0 0,5 9 0 16,4 4 23-16,-8-1 5 0,-1 5 1 0,0 0 0 15,5-4-3-15,-5-5 0 0,1 1 0 0,-1-5 0 16,-4-3-17-16,0 0-3 0,-5-9-1 0,5 0 0 16,-10-7-8-16,5 3-3 0,1-7 0 0,-6-1 0 15,-4 0-4-15,0-8-1 0,1 1 0 0,-1-5 0 16,0-4-8-16,0 0 0 0,0-8 0 0,-4 4 8 16,-5-8-133-16,0 0-27 0,9-4-6 0,0-4-414 15,0-8-84-15</inkml:trace>
          <inkml:trace contextRef="#ctx0" brushRef="#br0" timeOffset="12934.4607">8320 212 874 0,'-4'-16'39'0,"4"8"8"0,-5-5-38 0,5 5-9 15,-4-4 0-15,-1 4 0 0,5 0 88 0,0 8 16 0,-4-4 4 0,-6 0 0 16,10 4-29-16,-9 0-6 0,-4 4-1 0,-1 4 0 15,-4 8-25-15,0 4-6 0,-1 1-1 0,-3 11 0 16,-10 0 4-16,4 9 0 0,-8-1 0 16,4 9 0-16,0 3 8 0,-4 9 3 0,-5 0 0 0,0-5 0 15,4 5-39-15,-4-8-8 0,5-1-8 0,4-3 11 16,5-5-11-16,0 1 8 0,4-5-8 0,0-3 8 16,9-5-8-16,1 0 0 0,-1-11 9 0,5 3-9 15,4-4-8-15,5 0-7 0,0-7-1 0,5-1 0 16,4-4-195-16,9-8-39 15</inkml:trace>
          <inkml:trace contextRef="#ctx0" brushRef="#br0" timeOffset="13278.1294">8917 450 864 0,'9'-12'38'0,"-9"12"8"0,4-4-37 0,1 0-9 16,4 0 0-16,-4 0 0 0,4 0 124 0,4 0 24 16,1 0 4-16,0 4 0 0,4-4-72 0,5 0-14 0,-1 4-3 0,1-4-1 15,4 0-10-15,5 0-1 16,0 4-1-16,0-8 0 0,0 0-15 0,0 0-3 0,4 3-1 0,1-3 0 15,-1-4-3-15,1 8-1 0,3-4 0 0,-8 0 0 16,5-4-19-16,-10 8-8 0,5-4 8 0,-5 0-8 16,-4 0 0-16,0-1 0 0,0 5 8 0,-5 4-8 15,0-8 0-15,0 8 0 0,-9-4 0 0,5 4 8 16,-5 0-8-16,-9 0 0 0,0 0 0 0,5 8 0 16,-5-8-53-1,-5 17-3-15,5-5-1 0,-9 4-794 0</inkml:trace>
          <inkml:trace contextRef="#ctx0" brushRef="#br0" timeOffset="13496.934">9167 649 345 0,'-14'8'15'0,"14"-8"4"0,-4 4-19 0,-1 4 0 16,1-4 0-16,4-4 0 0,0 0 180 0,0 8 32 15,4 0 6-15,-4-8 2 0,0 0-108 0,9 8-22 16,10-4-4-16,3-4-1 0,-3 0-18 0,8-4-4 16,-4 4-1-16,9-8 0 0,9 4-22 0,4-4-4 15,-4 0 0-15,5 0-1 16,-1 0-55-16,1 4-10 0,-1-4-2 0</inkml:trace>
          <inkml:trace contextRef="#ctx0" brushRef="#br0" timeOffset="13965.5106">10588 143 1209 0,'0'-8'108'16,"-10"0"-87"-16,6-4-21 0,4 0 0 0,0-5 43 16,0 5 4-16,4 0 1 0,1-4 0 0,4-4 15 0,0 4 3 15,5-5 1-15,0-3 0 0,4 0-21 0,0-5-4 16,5 5-1-16,-5-4 0 0,5 0-8 0,-1 3-1 15,1 5-1-15,5 4 0 0,-1-4 7 0,0-1 2 16,-4 5 0-16,0 4 0 0,-5 0-23 0,0 8-4 16,5 4-1-16,-9 8 0 0,4 4 0 0,0 4 0 15,-4 5 0-15,-1 7 0 0,6 12 4 0,-6 1 0 16,1 3 0-16,4 9 0 0,-4-5 8 0,-1 9 1 16,1 0 1-16,4 3 0 0,-4 1-2 0,0 0-1 15,4-1 0-15,0 1 0 0,0-4-15 0,5-9-8 16,-5 1 8-16,5-9-8 0,-5-3 0 0,5-1 8 0,-9-8-8 0,4 1 0 15,0-9 0-15,-4 0 0 0,-1 0 0 16,-4-7 0 0,1-5-128-16,-1-4-28 0,0 0-4 0,0 0-2 0</inkml:trace>
          <inkml:trace contextRef="#ctx0" brushRef="#br0" timeOffset="14246.6602">11562-198 1450 0,'0'0'32'0,"-9"0"6"0,-5 0 2 0,0 4 1 0,-4 4-33 0,0 4-8 16,-5 9 0-16,5 3 0 0,-9 8 85 0,-5 9 15 15,-5 3 4-15,-4 5 0 0,5 3-13 0,-5 1-3 16,0 4 0-16,5 3 0 0,-1 1-29 0,1 0-7 15,-1-1 0-15,1-3-1 0,4 4-32 0,0-9-7 16,5-3 0-16,0-1-1 0,-5 1-11 0,9-1 0 16,5-3 0-16,-5-1 0 15,-4-3-82-15,4 3-15 0,0-7-3 0</inkml:trace>
        </inkml:traceGroup>
        <inkml:traceGroup>
          <inkml:annotationXML>
            <emma:emma xmlns:emma="http://www.w3.org/2003/04/emma" version="1.0">
              <emma:interpretation id="{9BEC4EF9-A447-478D-8A60-9F32183DD23F}" emma:medium="tactile" emma:mode="ink">
                <msink:context xmlns:msink="http://schemas.microsoft.com/ink/2010/main" type="inkWord" rotatedBoundingBox="17023,166 19078,102 19116,1302 17060,136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5715.0629">14380 280 1638 0,'0'0'36'0,"14"-4"7"0,4-5 1 0,5 1 3 16,-1 0-38-16,6 4-9 0,4-4 0 0,0 0 0 0,9-4 51 15,-5 4 8-15,5 0 1 0,4 0 1 16,-8 4-96-16,4-5-19 0,0 5-4 0,-5 4-1 0</inkml:trace>
          <inkml:trace contextRef="#ctx0" brushRef="#br0" timeOffset="15527.6495">14380 85 288 0,'0'0'25'16,"0"0"-25"-16,0 0 0 0,0 0 0 0,0 0 148 0,9 4 25 0,-9-4 5 0,14 0 1 16,4-4-47-16,-4 0-10 0,4-8-2 0,0 0 0 15,5 0-35-15,0-4-7 0,4-4-2 0,0-1 0 16,-4-3-17-16,4 0-4 0,5-1-1 0,-4-3 0 16,-6 4-34-16,1 0-6 0,0 3-2 0,0 1 0 15,-5 4-12-15,0-4 0 0,-4 8 8 0,-1-5-8 16,-4 1 0-16,-4 0 9 0,0 4-9 0,-1-4 8 15,-4 4-8-15,-4-5 0 0,-1 5 0 0,-4 0 8 16,4 0-8-16,-4 0 0 0,0 0 0 0,-4 0 8 0,-1 4-8 0,5-5 0 16,-5 5 0-16,-4 0 0 0,4 0 0 0,-4 4 0 15,9 0 0-15,-5 0 0 0,1 0 0 0,3 4 0 16,-3 0-9-16,13 0 9 0,-9-4 0 0,9 4-10 16,-9 4 10-16,9-4-8 0,0 0 8 0,-5 12 0 15,1 0 0-15,4 4-8 0,0 5 8 0,0 3 0 16,4 4-9-16,1 5 9 0,-1-1 0 0,5 8 13 15,-4 5-1-15,4-1-1 0,-5 9 24 0,6-4 5 16,-6-1 0-16,-4 1 1 0,5-1 4 0,-5-3 1 16,4 3 0-16,1 1 0 0,-5-5-19 0,4-3-4 0,-8 3-1 15,4-3 0-15,4-1-11 0,-4-3-3 0,-4-1 0 0,4-4 0 16,-5 5-8-16,1-5 0 16,-1-4 0-16,1-3 0 15,-6-1-140-15,1 0-24 0,5-8-5 0</inkml:trace>
          <inkml:trace contextRef="#ctx0" brushRef="#br0" timeOffset="16058.7373">15418 81 1249 0,'0'0'55'0,"9"-4"12"0,0-4-54 0,0 4-13 16,-9 4 0-16,10-4 0 0,-10 4 72 0,0 0 11 16,0 0 2-16,0 0 1 0,0 0-21 0,0 0-4 0,0 16-1 15,-5 0 0-15,-4 5-13 0,0-1-3 0,-5 4-1 0,5 9 0 16,-5-1-13-16,1 4-2 0,-1-7-1 16,5 7 0-16,0-4-7 0,4 1 0 0,1-5-1 0,-1 0 0 15,10-3-11-15,-1-5-8 0,1-4 9 0,-1-4-9 16,10-4 17-16,-5-4-2 0,5-4-1 0,4 0 0 15,0-8 13-15,0-4 2 0,10 0 1 0,-5 0 0 16,-1-4-10-16,1-5-1 0,0-3-1 0,-5 0 0 16,0 4-6-16,-4-5-2 0,4 1 0 0,-9-4 0 15,0 0-10-15,0-1 12 0,1 1-12 0,-6 0 12 16,-4-1-12-16,0 5 0 0,0 4-12 0,-4 0 12 16,4-1 0-16,-5 5 0 0,-4 4 14 0,4 0-4 15,-4 4-10-15,5 0-16 0,-5 4 4 0,-1 4 1 16,1 0-16-16,0 4-3 0,0 0-1 0,0 4-651 15,0 4-130-15</inkml:trace>
          <inkml:trace contextRef="#ctx0" brushRef="#br0" timeOffset="16465.8839">15791 89 1386 0,'0'0'61'0,"0"0"13"0,0 0-59 0,0 0-15 15,0 0 0-15,10 0 0 0,-1 0 68 0,4 0 12 0,-4 4 1 0,5 5 1 16,-5-1-11-16,5 4-3 16,-5 0 0-16,0 4 0 0,0 0-22 0,0 5-5 15,-4 3-1-15,4 0 0 0,-4-4 9 0,-5 5 2 0,4-5 0 0,1 4 0 16,-1-4-31-16,-4-4-5 0,0 5-2 0,0-9 0 15,0-4-1-15,0 4 0 0,0-12 0 0,0 0 0 16,0 0 23-16,0 0 4 0,0 0 1 0,0 0 0 16,0 0-13-16,0 0-3 0,0 0 0 0,0 0 0 15,-4-12-12-15,-1 0-4 0,5-4 0 0,5 3 0 16,-1-7 20-16,1 4 3 0,4-4 1 0,0-4 0 16,9-1-32-16,-4 1 0 0,9 0 0 0,-1-1 0 15,6 1 0-15,4 4 0 0,-1 0 0 0,1 0 0 16,-4-5-10-16,-1 5-8 0,14 4-2 0,-5 4 0 15,-4 0-98-15,-5 8-20 16,1-1-4-16,-1 5-556 0,-4 0-111 0</inkml:trace>
        </inkml:traceGroup>
        <inkml:traceGroup>
          <inkml:annotationXML>
            <emma:emma xmlns:emma="http://www.w3.org/2003/04/emma" version="1.0">
              <emma:interpretation id="{EA929A90-827D-4121-8F2F-3BAE30B5D6DF}" emma:medium="tactile" emma:mode="ink">
                <msink:context xmlns:msink="http://schemas.microsoft.com/ink/2010/main" type="inkWord" rotatedBoundingBox="21380,180 24286,90 24315,1026 21408,111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8105.1266">19661-109 1324 0,'0'0'59'0,"0"0"12"0,0 0-57 0,0 12-14 0,-4 5 0 0,-5 3 0 15,4 0 31-15,-4 4 3 0,-5 1 1 0,5 7 0 16,-4 0 9-16,4 1 1 0,-1-5 1 0,1 0 0 15,0 1-17-15,0-1-3 0,9-8-1 0,0 4 0 16,0-7-13-16,5-1-4 0,-1-4 0 0,5 0 0 16,0-8 12-16,1 4 3 0,3-8 0 0,1-4 0 15,4 0-1-15,0-4 0 0,0-4 0 0,1-4 0 16,-1 4-6-16,0-5 0 0,5-3-1 0,-5 4 0 16,0-4 4-16,-4-1 1 0,0-3 0 0,-1 4 0 0,-8-4-9 0,4-1-2 15,-5 1 0-15,1 0 0 0,0 4-9 0,-5-1 8 16,-5 1-8-16,0 4 8 0,1 4 4 0,-1 4 0 15,1 4 0-15,-5 0 0 0,0 4-12 0,-5 4 0 16,-4 4 0-16,4 0-11 16,-9 4-43-16,5 0-9 0,-5 8-1 0</inkml:trace>
          <inkml:trace contextRef="#ctx0" brushRef="#br0" timeOffset="17761.4941">19283-388 1098 0,'0'0'24'0,"5"-8"4"0,0-4 2 0,4 0 2 0,0 0-32 0,-5-1 0 0,5 5 0 0,-4-4 0 16,0 4 68-16,-1 0 8 0,-4 0 2 0,0 8 0 16,0 0-21-16,0 0-4 0,0 0-1 0,0 0 0 15,0 0-43-15,-9 0-9 0,-5 12 0 0,-4-4 0 16,0 4 0-16,-9 4 0 0,-5 1 0 0,0 3 0 15,-5 4 0-15,6 4 0 0,-6 1 0 0,-4-1 0 16,9 9 0-16,0-9 0 0,5 4 0 0,0-3-9 16,4-1 9-16,5 0 14 0,4-4-3 0,5-3-1 15,0-1-2-15,4-4 0 0,1 0 0 0,4 0 0 16,-5-3 12-16,10-1 1 0,-1 0 1 0,6 0 0 0,-1 0 15 16,0-4 3-16,4 4 1 0,6-4 0 0,-6 5-1 0,1-1-1 15,4 0 0-15,-9 0 0 0,5 0-13 16,-5-4-2-16,0 0-1 0,-4 0 0 0,4 5 3 0,-5-1 1 15,-4-4 0-15,-4 0 0 0,4 4 5 0,-9 0 0 16,4 0 1-16,-9 4 0 0,-4-3-33 0,5 7 0 16,-6 0 0-16,-3 0 0 0,-1 0-12 0,5-3-7 15,-5 3-1-15,0-4 0 16,5 0-45-16,4-4-10 0,-4 1-1 0,4-9-532 16,1 4-105-16</inkml:trace>
          <inkml:trace contextRef="#ctx0" brushRef="#br0" timeOffset="18620.6288">20094-137 1638 0,'4'-4'36'0,"10"0"7"0,-5 0 1 0,5 8 3 0,0 0-38 0,-1 0-9 0,1 4 0 0,0 0 0 16,-1 8 49-16,-4 0 8 0,0-3 2 0,0 7 0 16,1 0-24-16,-6 0-5 0,1 0-1 0,-1 1 0 15,1-1-4-15,-5 0-1 0,0-4 0 0,-5 5 0 16,5-9-4-16,0 0 0 0,-4-4-1 0,4-8 0 15,0 0 8-15,0 0 1 0,0 12 1 0,0-12 0 16,0 0 3-16,0 0 0 0,0 0 0 0,0 0 0 16,0 0-14-16,0-8-2 0,4-4-1 0,1-4 0 15,4 4-7-15,0-5 0 0,0-3-8 0,5 4 12 16,9-4-12-16,-5-1 8 0,0 1-8 0,5 4 0 16,4 4 0-16,-4 4 0 0,0 0 0 0,-5 4 0 0,0 4-9 15,-4 4-5-15,-1 0-1 0,1 4 0 0,0 0 15 16,-1 4 0-16,-4 4 0 0,0-4 0 0,1 1 0 15,-1-1 0-15,-9 0 0 0,9 0 0 0,-9-12 0 0,4 8 0 16,5 0 0-16,-9-8 0 0,0 0 0 0,0 0 0 16,0 0 0-16,5 8 0 0,-5-8 32 0,0 0-1 15,0 0 0-15,0 0 0 0,0 0-31 0,0 0 0 16,0 0 0-16,0 0 0 0,0 0 0 0,0 0 8 16,0-8-8-16,5 0 0 0,-1 0 0 0,1 0 0 15,4 0 0-15,0 0 0 0,0 0 0 0,0 0 0 16,0 3 0-16,0 1 0 0,5 4 0 0,-5-4 0 0,-9 4 0 15,14 4 0-15,-1-4 0 0,-3 4 0 0,-10-4 0 16,9 9 0 0,-5-1-51-16,5 0-9 0,-9-8-3 0,5 12 0 15,-5 4-154-15,4-4-31 0,1 4-7 0,-5-16-1 0</inkml:trace>
          <inkml:trace contextRef="#ctx0" brushRef="#br0" timeOffset="19729.741">20704 57 1105 0,'0'0'24'0,"0"0"4"0,0 0 2 0,0 0 2 0,0 0-32 0,0 0 0 16,0 0 0-16,0 0 0 0,0 0 64 0,0 0 7 15,0 0 1-15,0 0 0 0,9 0-39 0,0-4-7 16,0 4-2-16,0 4 0 0,5-4-24 0,0 4 0 0,4 4 0 16,-4 0-424-1,-1 0-91-15</inkml:trace>
          <inkml:trace contextRef="#ctx0" brushRef="#br0" timeOffset="20104.6589">21241 118 1267 0,'0'0'56'0,"0"0"12"0,14 4-55 0,0 0-13 0,-1 0 0 0,5 0 0 16,1 4-8-16,3-8-5 0,-3 0-1 0,3-4 0 15,-3 4 57-15,3-4 11 0,1 0 2 0,0-8 1 16,-5 4 3-16,5 0 0 0,-5-5 0 0,0 1 0 0,0 0-14 15,-4-4-2-15,-5 4-1 0,0 0 0 0,0-4-15 16,1 3-2-16,-1-3-1 0,-9 0 0 0,4 0-4 0,-4 0-1 16,5 4 0-16,-5-5 0 0,0 5 0 0,-5 0 0 15,1 0 0-15,-1 4 0 0,-4 0-9 0,0 8-3 16,0 0 0-16,0 0 0 0,-5 8-8 0,-4 0 0 16,0 4 0-16,-1 0 0 0,-3 8 10 0,3 1 0 15,1-1 0-15,0 4 0 0,0 0 6 0,0 5 2 16,4-1 0-16,5-4 0 0,0 1-10 0,0-1-8 15,4-4 9-15,5 4-9 0,0-3 24 0,5-1-2 16,-1 0 0-16,10 0 0 0,-1-8-35 0,1 5-7 16,4-1-2-16,5-8 0 15,4 4-143-15,5-8-29 0,37 4-6 0,-10-4 0 0</inkml:trace>
        </inkml:traceGroup>
        <inkml:traceGroup>
          <inkml:annotationXML>
            <emma:emma xmlns:emma="http://www.w3.org/2003/04/emma" version="1.0">
              <emma:interpretation id="{DF51A67F-9EB1-4AF0-A6CB-27863C9B2627}" emma:medium="tactile" emma:mode="ink">
                <msink:context xmlns:msink="http://schemas.microsoft.com/ink/2010/main" type="inkWord" rotatedBoundingBox="27498,452 28865,409 28895,1381 27528,1423"/>
              </emma:interpretation>
              <emma:one-of disjunction-type="recognition" id="oneOf5">
                <emma:interpretation id="interp5" emma:lang="" emma:confidence="0">
                  <emma:literal>/</emma:literal>
                </emma:interpretation>
                <emma:interpretation id="interp6" emma:lang="" emma:confidence="0">
                  <emma:literal>'</emma:literal>
                </emma:interpretation>
                <emma:interpretation id="interp7" emma:lang="" emma:confidence="0">
                  <emma:literal>I</emma:literal>
                </emma:interpretation>
                <emma:interpretation id="interp8" emma:lang="" emma:confidence="0">
                  <emma:literal>,</emma:literal>
                </emma:interpretation>
                <emma:interpretation id="interp9" emma:lang="" emma:confidence="0">
                  <emma:literal>l</emma:literal>
                </emma:interpretation>
              </emma:one-of>
            </emma:emma>
          </inkml:annotationXML>
          <inkml:trace contextRef="#ctx0" brushRef="#br0" timeOffset="29071.3042">26199-222 806 0,'0'0'36'0,"0"0"7"0,0-8-35 0,0 8-8 15,0 0 0-15,0 0 0 0,0 0 132 0,-4 0 24 16,-5 0 4-16,-10 4 2 16,10 8-51-16,-9 4-11 0,-9 0-1 0,-5 13-1 0,-5 3-15 0,-4 9-3 15,0-5-1-15,-31 17 0 0,12-1-3 0,1 1 0 16,0-5 0-16,0 1 0 0,4-5-32 0,5-3-8 0,5-5 0 16,4 1-1-16,4-1-15 0,5 0-2 0,5 1-1 0,0-5 0 15,4-4-17-15,0 1 0 0,0-1 0 0,5-4 0 31,5 1-116-31,-1-9-26 0,5-4-6 0,0 0-808 0</inkml:trace>
          <inkml:trace contextRef="#ctx0" brushRef="#br0" timeOffset="28790.1222">24844 210 1364 0,'0'0'30'0,"0"0"6"0,0-8 2 0,0-4 0 0,0-1-30 0,4 5-8 16,-4-4 0-16,5-4 0 0,-5 4 82 0,9-4 15 16,-5-5 3-16,1 9 1 0,-1-8-36 0,1 4-7 15,4 0-2-15,5-4 0 0,4 3-14 0,0 1-3 0,0-4-1 16,5 0 0-16,4-5-14 0,0 5-2 0,1 0-1 16,-6 0 0-16,15 4 9 0,-1-1 2 0,-4 5 0 0,0 0 0 15,0 8-10-15,-1 4-2 0,1 0 0 0,-5 4 0 16,-8 4 4-16,3 0 1 0,1 13 0 0,-5-1 0 15,5 4-25-15,-5 4-9 0,0 5 0 0,0 7 0 16,1 5 27-16,-1-1 6 0,5 1 0 0,-5 11 1 16,0-3 3-16,0-1 1 0,5 1 0 0,-5 4 0 15,14-1-10-15,-9-3-3 0,-1-9 0 0,1-7 0 16,0-5-16-16,-5 1 8 0,-4-5-8 0,13-4 0 16,-9-4 0-16,5-7 0 0,-5-5 0 0,5 0 0 15,-10-4-147-15,5-4-36 16,-4-4-7-16,0-8-795 0</inkml:trace>
        </inkml:traceGroup>
      </inkml:traceGroup>
      <inkml:traceGroup>
        <inkml:annotationXML>
          <emma:emma xmlns:emma="http://www.w3.org/2003/04/emma" version="1.0">
            <emma:interpretation id="{8AB049B8-E569-4781-8A3A-3919242F8889}" emma:medium="tactile" emma:mode="ink">
              <msink:context xmlns:msink="http://schemas.microsoft.com/ink/2010/main" type="line" rotatedBoundingBox="1958,3646 10323,2672 10546,4583 2181,5558"/>
            </emma:interpretation>
          </emma:emma>
        </inkml:annotationXML>
        <inkml:traceGroup>
          <inkml:annotationXML>
            <emma:emma xmlns:emma="http://www.w3.org/2003/04/emma" version="1.0">
              <emma:interpretation id="{98F36F69-0FB9-49BA-AED9-B77151B8DA4C}" emma:medium="tactile" emma:mode="ink">
                <msink:context xmlns:msink="http://schemas.microsoft.com/ink/2010/main" type="inkWord" rotatedBoundingBox="1969,3746 5295,3359 5477,4920 2151,5307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1601.9637">544 3714 1465 0,'0'-24'64'0,"0"12"15"0,5 4-63 0,-1 0-16 0,5 4 0 0,-4-5 0 16,4 9 48-16,-9 0 6 0,0 0 2 0,4 13 0 16,1 11-18-16,0 4-3 0,-5 5-1 0,0 3 0 15,-5 4 0-15,5 9 0 0,-5 0 0 0,5-1 0 16,0-3 2-16,5-1 1 0,0-3 0 0,4-5 0 16,0-4-7-16,-5-3-2 0,10-5 0 0,0-4 0 15,-1-4-4-15,1-4-2 0,4-8 0 0,0 1 0 0,1-10 10 0,-1 1 1 16,0-4 1-16,5-8 0 0,4 4-14 0,-4-4-2 15,0-4-1-15,-1-5 0 16,6 5-35-16,-1-8-7 0,5-1-2 0,-5 1 0 16,10 0-185-16,-10-5-38 0</inkml:trace>
          <inkml:trace contextRef="#ctx0" brushRef="#br0" timeOffset="31898.7737">1946 3492 1364 0,'-9'-8'30'0,"0"8"6"0,0-4 2 0,0 4 0 0,-9 0-30 0,-1 4-8 0,-3 0 0 0,-6 0 0 16,10 8 95-16,-9 0 17 0,4 8 4 0,0 4 1 15,-9 5-41-15,10 3-8 0,-10 9-1 0,9 7-1 16,5 1-16-16,4 3-3 0,1-3-1 0,3-1 0 16,6 1-16-16,-1-9-3 0,5-3-1 0,0-1 0 15,5-7-15-15,4-9-3 0,9 0-8 0,-4 0 12 16,0-8-12-16,4 0 0 0,0-3 0 0,5-9 0 16,-5-4-112-16,5-1-15 0,-1-3-3 0,6-8-760 15</inkml:trace>
          <inkml:trace contextRef="#ctx0" brushRef="#br0" timeOffset="31305.2042">-280 3447 633 0,'-32'8'56'0,"14"-4"-44"0,0 0-12 0,-5 4 0 16,0 1 116-16,0-1 22 0,-4 4 4 0,0 0 1 16,4 4-38-16,-4-4-7 0,4 4-2 0,5 1 0 15,-1 7-49-15,6-4-11 0,-1 0-1 0,5 1-1 16,5-5-26-16,-1 0-8 0,5 0 0 0,5 0 0 16,4 0 8-16,0-3-8 0,4-1 0 0,1 0 0 0,9-8 16 15,-5 8-3-15,14-4-1 0,-5 4 0 0,5-4 1 0,-5 0 0 16,5 5 0-16,0 7 0 0,5-4-13 15,-1 4 0-15,-4 0 0 0,0 5 0 0,0-1 26 0,-5 0 2 16,-4 5 1-16,-1-5 0 0,-8 0 12 0,0 0 3 16,-5 5 0-16,-5-5 0 0,1 4 2 0,-10 1 1 15,1-1 0-15,-5 0 0 0,-5 1-11 0,0 3-3 16,-4 0 0-16,0-3 0 0,-5-5-20 0,0 0-4 16,1 0-1-16,-6 1 0 0,1-1-8 0,4 4 10 15,1-3-10-15,-6-1 10 16,-4 0-55-16,5-8-11 0,0 1-3 0,-1-5-593 15,10-4-118-15</inkml:trace>
          <inkml:trace contextRef="#ctx0" brushRef="#br0" timeOffset="32211.2013">2420 2743 1670 0,'-14'-8'74'0,"14"8"15"0,0 0-71 0,0 0-18 16,14 12 0-16,-1 5 0 0,6 7 92 0,-6 4 16 15,1 9 2-15,-5 11 1 0,0 13-36 0,-9-1-7 16,0 9-2-16,-4 8 0 0,-5 4-38 0,-1-4-8 15,-3 0-2-15,-1 0 0 0,5-1 11 0,0-11 3 16,4-4 0-16,1-9 0 0,4-7-22 0,0-9-10 16,-9-11 10-16,4-5-10 0,5 0 8 0,0-8-8 15,-4-4 0-15,4-8 9 0,0 0 11 0,4-12 3 16,1-4 0-16,-5-4 0 0,4-9 8 0,5 1 1 0,5-8 1 16,0-1 0-16,-1 5-20 0,6 4-4 0,-1-5-1 15,5 13 0-15,-1 0-8 0,-3 4-14 0,-1 8 3 0,0 3 1 16,5 5 10-16,-5 5 0 0,-4 3-9 0,4 8 9 15,0 0-28 1,-4 8 0-16,-5 9-1 0,0-1 0 0,5 0-159 16,-1 9-32-16</inkml:trace>
        </inkml:traceGroup>
        <inkml:traceGroup>
          <inkml:annotationXML>
            <emma:emma xmlns:emma="http://www.w3.org/2003/04/emma" version="1.0">
              <emma:interpretation id="{1177F46B-A84F-4690-B7B4-B476EC641BE7}" emma:medium="tactile" emma:mode="ink">
                <msink:context xmlns:msink="http://schemas.microsoft.com/ink/2010/main" type="inkWord" rotatedBoundingBox="7109,3046 10323,2672 10546,4583 7332,495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3117.2373">5821 2254 2034 0,'18'-20'90'0,"-18"20"18"0,0 0-86 0,9 0-22 0,9 4 0 0,1 4 0 15,-1 12 30-15,-5 8 2 0,-4 13 0 0,1 7 0 16,-6 13 14-16,-8 8 3 0,-6 16 1 0,-3 4 0 15,-1 4-1-15,-4 4 0 0,-9 4 0 0,-1-4 0 16,1 0-29-16,0-8-5 0,4-8-2 0,0-12 0 16,5-4-5-16,0-9-8 0,4-7 11 0,0-5-11 15,1-7 11-15,4-13-11 0,4-4 10 0,1-4-10 16,4-4 16-16,-5-3-2 0,5-9-1 0,0 0 0 16,0 0 12-16,5-21 3 0,4 1 0 0,0 0 0 15,9 0-20-15,-4-5-8 0,4 1 8 0,0 4-8 16,9 0 0-16,-4 3 0 0,0 9 0 0,-5 0 0 15,0 8 0-15,-4 4 8 0,4 4-8 0,0 0 0 0,-4 9 0 16,0-1 0-16,-5 4 0 0,4 4 0 16,-3-3-133-16,-1-1-19 0,0 0-4 0,0-4-1 15,5-4-88-15,-1-8-18 0,15-4-3 0,-6 0-1 0</inkml:trace>
          <inkml:trace contextRef="#ctx0" brushRef="#br0" timeOffset="33710.8426">6481 3302 1036 0,'0'0'92'0,"0"0"-73"16,9-9-19-16,0 1 0 0,-4 4 136 0,-5 4 23 16,0 0 5-16,0 0 0 0,0 0-32 0,0 0-6 15,4-8-2-15,-4 8 0 0,0 0-47 0,0 0-9 16,0 0-3-16,0 0 0 0,0 0-33 0,0 0-6 0,0 0-2 16,0 0 0-16,0 0-9 0,0 0-3 0,0 0 0 0,-4 8 0 15,-5 9-12-15,-5-5 0 0,0 8 8 16,-4 4-8-16,4-4 12 0,-4 9-1 0,0-1 0 15,0 0 0-15,4 5-11 0,0-5-11 0,1-8 3 0,4 0 0 16,4-3 8-16,-4-1 8 0,9-8-8 0,0 4 11 16,-5-4-11-16,5-8 0 0,0 0-12 0,14-4 12 15,-5 4-11-15,5-8 11 0,0 0-8 0,4-8 8 16,-5 4 0-16,6-5-10 0,-1 1 10 0,0 0 0 16,0 4-8-16,5 0 8 0,-5 0 0 0,-4 4 0 15,-10-1 0-15,-4 9 0 0,14 5 0 0,-14-5 0 16,0 0 0-16,5 16 0 0,-1 4 0 0,1 0 0 0,-1 8 9 15,-4 1 6-15,-4-1 1 0,8 0 0 16,1-3-8-16,-1-1 0 0,-4 0-8 0,10-8 12 0,3 5-12 16,-4-9 8-16,5-8-8 0,-5 4 0 0,5-4 16 0,4-4-4 15,0-8 0-15,0-8 0 0,5 0 24 0,0-9 5 16,4-3 1-16,-4-8 0 0,4 3-27 0,1-7-6 16,-1-5-1-16,-4 1 0 0,4-9-8 0,0-4 0 15,1-7 0-15,-1-5 0 0,-4 0 0 0,-1 4 0 16,-3-7 0-16,3 3 0 0,1-4-10 0,0 0 10 15,-5 0-13-15,5 5 5 0,0 7 8 0,-5 4-13 16,0 9 5-16,0 7 8 0,-4 9 0 0,0 12 0 16,-5 8 0-16,-9 12 12 0,0 0-12 0,0 0 0 15,0 20 0-15,0 8 8 0,-5 9-8 0,1 7 0 16,-5 13 0-16,-1-1 0 0,1 1 0 0,5 8 8 0,-5-1-8 16,0-3 8-16,4 4 4 0,0-4 0 15,5-1 0-15,0-3 0 0,-4-5-12 0,4-3 8 0,4-9-8 16,6 1 8-16,-6-9-8 0,5-3 0 0,-4-5 0 15,-1 0 0 1,10-4-91-16,0 1-20 0,-1-9-4 0,6-4-1 16,-6-4-86-16,5 0-18 0,10-12-3 0,-10 0-1 0</inkml:trace>
          <inkml:trace contextRef="#ctx0" brushRef="#br0" timeOffset="32539.3967">4596 3261 1152 0,'-18'-4'102'0,"18"4"-82"15,-9 4-20-15,0-4 0 0,-5 4 52 0,14-4 5 16,0 0 2-16,0 0 0 0,0 16-38 0,9-4-7 16,5-3-2-16,4-5 0 0,5 4 34 0,9-8 6 15,-1-4 2-15,10 0 0 0,5-4-7 0,4-5-2 16,0-3 0-16,5-4 0 0,-1 4-18 0,1 0-4 0,-5-1-1 16,-4 9 0-16,-1-4-22 0,1 0-20 0,-10 8 4 0,1-4 1 31,-1 4-133-31,-9-4-28 0,23-8-4 0,-18 3-2 0</inkml:trace>
          <inkml:trace contextRef="#ctx0" brushRef="#br0" timeOffset="32757.9408">5243 2448 1792 0,'0'16'80'0,"0"4"16"0,0 9-77 0,0 11-19 16,-10 9 0-16,6 11 0 0,-5 13 90 0,0 4 14 15,0 12 4-15,-10 4 0 0,-3 4-19 0,-6 4-3 16,-4-4-1-16,5 1 0 0,0-9-48 0,-1 0-9 16,1 0-3-16,0-9 0 0,0 1-15 0,4-8-10 15,0-4 12-15,0-4-12 0,5-9 0 0,-5 1 0 16,5-9-10-16,4-7 10 16,-4-13-118-16,5-3-16 0,8-5-3 0</inkml:trace>
          <inkml:trace contextRef="#ctx0" brushRef="#br0" timeOffset="33929.5475">6913 2828 1681 0,'-4'-12'36'0,"4"12"8"0,0-8 2 0,4 4 2 0,-4 4-38 0,10-8-10 15,8 4 0-15,0 0 0 0,5 0 72 0,4-4 12 16,5 4 2-16,9 0 1 0,4-5-25 0,1 5-5 16,4 0-1-16,0-4 0 0,0 4-25 0,5 0-6 15,-10 0-1-15,5 4 0 0,-4-4-24 0,-5 0-17 16,4 4 2-16,1-4 1 15,0 4-176-15,-5 0-35 0</inkml:trace>
        </inkml:traceGroup>
      </inkml:traceGroup>
    </inkml:traceGroup>
    <inkml:traceGroup>
      <inkml:annotationXML>
        <emma:emma xmlns:emma="http://www.w3.org/2003/04/emma" version="1.0">
          <emma:interpretation id="{1AC11831-58C1-4865-A88A-AE9B539166B4}" emma:medium="tactile" emma:mode="ink">
            <msink:context xmlns:msink="http://schemas.microsoft.com/ink/2010/main" type="paragraph" rotatedBoundingBox="10303,4275 23073,3388 23189,5046 10418,593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079F822-BF1D-4961-B420-4ED4A9C994B9}" emma:medium="tactile" emma:mode="ink">
              <msink:context xmlns:msink="http://schemas.microsoft.com/ink/2010/main" type="line" rotatedBoundingBox="10303,4275 23073,3388 23189,5046 10418,5933"/>
            </emma:interpretation>
          </emma:emma>
        </inkml:annotationXML>
        <inkml:traceGroup>
          <inkml:annotationXML>
            <emma:emma xmlns:emma="http://www.w3.org/2003/04/emma" version="1.0">
              <emma:interpretation id="{6D645E15-4FB4-4B2F-9222-BF757C16FB02}" emma:medium="tactile" emma:mode="ink">
                <msink:context xmlns:msink="http://schemas.microsoft.com/ink/2010/main" type="inkWord" rotatedBoundingBox="10303,4275 14699,3970 14810,5575 10414,588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9459.5033">8939 3670 1378 0,'0'0'30'0,"0"-8"6"0,0-5 2 0,0 5 2 0,0 0-32 0,0 0-8 16,0 0 0-16,5 0 0 0,4 4 97 0,-4-4 19 16,4 4 3-16,4 0 1 0,1-4-57 0,0 4-11 15,4 0-3-15,0 0 0 0,0 0-36 0,1-1-13 16,3 5 9-16,1 0-9 0,0 0 9 0,0 5-9 15,-1-5 10-15,1 8-10 16,0-4-145-16,-5 0-35 0,0 4-8 0,-9 0 0 0</inkml:trace>
          <inkml:trace contextRef="#ctx0" brushRef="#br0" timeOffset="39615.7155">9021 3734 921 0,'-9'4'40'0,"5"1"10"0,4 3-40 0,-5 8-10 0,5 0 0 0,0 4 0 15,0 9 144-15,5-1 26 0,-1 8 6 0,-4 5 0 16,5 3-88-16,4-3-17 0,-4 3-4 0,4 1-1 16,0 3-42-16,0-7-9 0,4 3-2 0,-3 5 0 15,3-1-93-15,-4 1-18 0</inkml:trace>
          <inkml:trace contextRef="#ctx0" brushRef="#br0" timeOffset="39928.1336">9386 4548 1594 0,'9'-9'71'0,"-5"1"14"0,1 0-68 0,4-4-17 16,5-4 0-16,-1 0 0 0,5-4 100 0,-4-1 16 15,4 1 3-15,1-8 1 0,-6 4-48 0,10-1-8 16,-5 1-3-16,0 8 0 0,-4-4-43 0,0 3-9 15,-1 1-1-15,-4 8-8 0,5-4 16 0,0 4-4 16,-5 4-1-16,0 4 0 0,-9 0 5 0,14 8 2 16,-1 4 0-16,1 0 0 0,0 8 10 0,-1 1 1 15,1 7 1-15,0 4 0 0,4 5-17 0,5-1-3 0,-5 5-1 0,0-5 0 16,5 0 1-16,0 1 0 0,-1 3 0 16,1-3 0-16,0-1-10 0,0-4 12 0,-5-3-12 0,-5-1 12 15,6 0-12-15,-6-3 0 0,1-5 0 0,-5-4-11 16,0 0-109-1,0-4-23-15,0 1-4 0,1-5-1 0</inkml:trace>
          <inkml:trace contextRef="#ctx0" brushRef="#br0" timeOffset="39178.316">7706 4628 1116 0,'0'0'49'0,"0"0"11"0,0 0-48 0,0 0-12 15,0 0 0-15,0 0 0 0,0 0 67 0,0 0 11 16,0 0 2-16,0 0 1 0,4 9-39 0,10-1-8 16,-5-4-2-16,9 4 0 0,0 0-8 0,5-4-1 15,4 0-1-15,1 0 0 0,4 0-3 0,0-4-1 16,-5 0 0-16,0-4 0 0,5-8 14 0,4 0 4 15,1-4 0-15,-1-1 0 0,1-3-20 0,-5 0-3 16,-1 0-1-16,1-1 0 0,-4 1-12 0,-6 0 0 16,6 0 0-16,-6 0 0 0,-3-9 8 0,-1 5 1 15,0-4 1-15,-4 7 0 0,-1-3-10 0,-3 4 10 16,-1-4-10-16,0 3 10 0,-5 1-10 0,1 4 8 16,-5-4-8-16,0 4 8 0,-5-1-8 0,1 5 0 15,-5 0 9-15,0 4-9 0,-10 4 11 0,6 0-3 16,-6 4 0-16,1 4 0 0,-9 4 12 0,4 0 3 15,-9 4 0-15,5 0 0 0,-9 1 0 0,-1 7 0 0,-4 4 0 16,5 4 0-16,4 5 5 0,0-1 0 0,0 9 1 16,5 3 0-16,0 5-8 0,4-1-1 0,5 1-1 15,4-1 0-15,0 1-10 0,10-5-1 0,8 1-8 0,1-5 12 16,4-3-12-16,5-1 11 0,-1-8-11 0,5 1 10 16,10-1-10-16,4-4 10 0,-1-3-10 0,6-5 10 15,8 0-10-15,-4-4-9 0,0-4 9 0,0-4-13 31,5-4-106-31,-1-8-21 0,1-4-4 0,4-4-741 0</inkml:trace>
          <inkml:trace contextRef="#ctx0" brushRef="#br0" timeOffset="40178.0809">10132 4080 1911 0,'-13'-8'84'0,"8"8"19"0,1 0-83 0,4 0-20 15,-10 4 0-15,10 8 0 0,-9 0 21 0,0 8 0 16,-4 1 0-16,-6 3 0 0,6 8 24 0,-6 1 5 16,1 3 1-16,-9 5 0 0,4 3 1 0,-4 5 0 15,0 3 0-15,4-3 0 0,0 7-6 0,-4-3-1 16,4-4 0-16,0 3 0 0,0-7-24 0,5-5-5 16,-5 1 0-16,5-5-1 0,0 1-15 0,0-1 0 15,4-4 0-15,-4-3 0 16,0-1-95-16,4-4-21 0,5 1-5 0,-5-5-901 0</inkml:trace>
          <inkml:trace contextRef="#ctx0" brushRef="#br0" timeOffset="40428.079">10442 4424 979 0,'0'0'87'0,"9"-4"-70"0,0-4-17 0,5 4 0 16,-1 0 126-16,10 0 22 0,0 4 4 0,4-4 0 16,5 4-48-16,0-4-11 0,-5-5-1 0,10 5-1 15,-5 0-21-15,4 0-4 0,0 0-1 0,1-4 0 16,-1 4-9-16,-4-4-3 0,5 0 0 0,-10 0 0 16,5 4-39-16,-5 0-14 0,-4-4 9 0,0 4-9 15,-1 0 0-15,-3 0 0 0,-1-1 0 0,-5 5 0 16,-3 5-85-16,-1-1-23 0,-9-4-4 0,4 12-796 15</inkml:trace>
          <inkml:trace contextRef="#ctx0" brushRef="#br0" timeOffset="40600.2599">10629 4642 1407 0,'0'0'62'0,"0"0"14"0,13 9-61 0,1-5-15 16,4 4 0-16,0 0 0 0,1 0 89 0,3-4 15 15,6 4 4-15,-1-4 0 0,5 0-29 0,0 0-6 16,0 0-1-16,-1 0 0 0,1 0-58 0,0 0-14 16,0-4 0-16,-5 0 0 15,-4 0-148-15,0-4-31 0</inkml:trace>
          <inkml:trace contextRef="#ctx0" brushRef="#br0" timeOffset="41084.1173">11931 3526 1285 0,'0'-29'56'0,"4"13"13"0,1-4-55 0,4 0-14 16,-5-5 0-16,1 5 0 0,4 0 109 0,-4 4 19 15,4-5 4-15,-5 9 1 0,1 8-31 0,-5 4-6 16,0 0-2-16,0 0 0 0,9 8-41 0,0 8-8 16,-4 9-1-16,4 3-1 0,0 4-13 0,-5 5-2 15,5 7-1-15,-4 9 0 0,0 12 20 0,-1-5 4 16,-4 9 1-16,5-4 0 0,-5 4 2 0,0 0 1 16,4-5 0-16,-4 1 0 0,0-8-22 0,0-1-4 0,0-3-1 15,0 0 0-15,0-1-14 0,5-3-3 0,-1-9-1 0,1 5 0 16,-5-1-10-16,4-3 0 0,-4-9 0 0,5 5-11 15,-5-9-7-15,-5 0-2 0,5-3 0 0,0-5 0 16,-4 0-166 0,-1-4-34-16,5-8-6 0,0-8-2 0</inkml:trace>
        </inkml:traceGroup>
        <inkml:traceGroup>
          <inkml:annotationXML>
            <emma:emma xmlns:emma="http://www.w3.org/2003/04/emma" version="1.0">
              <emma:interpretation id="{0B76A17D-35A5-4342-88B5-5AA47AC574E4}" emma:medium="tactile" emma:mode="ink">
                <msink:context xmlns:msink="http://schemas.microsoft.com/ink/2010/main" type="inkWord" rotatedBoundingBox="16337,4803 16824,4769 16873,5485 16387,551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2755.6052">14148 4129 1036 0,'0'0'92'0,"9"-9"-73"0,-9 9-19 0,0 0 0 16,0 0 137-16,0 0 24 0,0 0 5 0,0 0 1 15,0 0-47-15,-5 17-10 0,1 3-2 0,-5 8 0 16,-5 5-16-16,-9 3-4 0,1 8-1 0,-1 1 0 16,0 4-51-16,0 3-9 0,-4-3-3 0,4-1 0 15,-4 5-16-15,0-9-8 0,-1 1 0 0,-4-5 8 16,1-3-84-16,-1 3-18 0,0-3-3 0,0-5-888 16</inkml:trace>
        </inkml:traceGroup>
        <inkml:traceGroup>
          <inkml:annotationXML>
            <emma:emma xmlns:emma="http://www.w3.org/2003/04/emma" version="1.0">
              <emma:interpretation id="{FEEC6A8E-7E77-419C-9DDE-54C7F022C100}" emma:medium="tactile" emma:mode="ink">
                <msink:context xmlns:msink="http://schemas.microsoft.com/ink/2010/main" type="inkWord" rotatedBoundingBox="18465,3977 21157,3790 21233,4890 18541,5077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4052.2202">17549 3445 1036 0,'14'-4'92'0,"4"-1"-73"0,-5-3-19 0,6 4 0 16,-10 4 102-16,9-4 17 0,5 0 3 0,-5 4 1 16,-4 0-7-16,4 0-2 0,14 4 0 0,-5 0 0 15,-4 4-45-15,-1 1-9 0,6 3-1 0,4-4-1 16,-5 4-5-16,0 0-1 0,1 0 0 0,-1 0 0 16,0 0 4-16,-4 1 0 0,4-5 0 0,1 0 0 15,-6-4-33-15,1 4-7 0,0-8 0 0,-5 8-1 0,5-4 1 16,0-4 0-16,-1 0 0 0,-3 0 0 0,3 0 13 0,1 0 3 15,-5 0 1-15,1 0 0 0,-6 0-20 0,1 4-4 16,-5 0-1-16,0 0 0 0,-9-4-8 0,0 0 8 16,-4 12-8-16,-1 5 8 0,-9 3-8 0,-4 8 12 15,-9 0-12-15,-5 5 12 0,-9-5 1 0,-5 5 1 16,1 3 0-16,-5-4 0 0,-5 5-14 0,5-5 0 16,0-8 0-16,-5 5 0 0,1-1 0 0,8-4 0 15,14-3 0-15,5 3 0 0,-5-8-17 0,0 0-3 16,10 4-1-16,-1-3 0 15,5-5-188-15,-5 0-38 0,0 0-7 0</inkml:trace>
          <inkml:trace contextRef="#ctx0" brushRef="#br0" timeOffset="44302.1133">18487 3946 1497 0,'9'0'133'0,"5"0"-106"0,-5 0-27 0,4 0 0 15,1 0 96-15,-14 0 15 0,0 0 2 0,0 0 1 16,0 0-11-16,0 0-3 0,0 0 0 0,0 0 0 16,-5 17-31-16,-8-5-6 0,-1 0-2 0,-9 4 0 15,-4 0-31-15,-5 4-6 0,-4-3-2 0,-5 3 0 16,0 0-5-16,0 0-1 0,-5 1 0 0,1-1 0 16,4 0-16-16,-5-4 0 0,10 4-11 0,-5-3 11 15,-5-1-78-15,10 0-9 0,9-4-1 0,-1-4-630 16,-4 0-126-16</inkml:trace>
          <inkml:trace contextRef="#ctx0" brushRef="#br0" timeOffset="43427.3146">15828 3756 1857 0,'0'0'40'0,"0"-12"9"0,4 0 2 0,-4-4 2 0,10 0-42 0,-6-1-11 16,10-7 0-16,4 0 0 0,-4-1 54 0,8 1 9 16,6 0 1-16,-1-4 1 0,5-5-29 0,0 5-5 15,0 0-2-15,4-5 0 0,10 5-2 0,-10 4-1 16,-4-1 0-16,0 5 0 0,-5 8-3 0,-4 4-1 15,0 4 0-15,-5 8 0 0,-5 4 6 0,10 8 2 16,9 4 0-16,-9 13 0 0,-5 7-15 0,-4 5-3 0,9-1-1 16,-1 17 0-16,-4-4 4 0,1 7 1 0,-1-3 0 0,0 0 0 15,5 3-7-15,-5-7-1 0,-4 0 0 0,4-9 0 16,0 1-8-16,-4 0 0 0,-1-9 0 0,-3-4 0 16,-1-7 0-16,4-1 0 0,1-8 9 0,-5 1-9 15,-9-1-111 1,5-12-26-16,4 0-6 0,-9-8-545 0,0 0-108 0</inkml:trace>
          <inkml:trace contextRef="#ctx0" brushRef="#br0" timeOffset="43646.0159">16839 3372 1789 0,'-23'-12'79'0,"23"12"17"0,0 0-77 0,0 0-19 16,-9 8 0-16,-5 8 0 0,5 4 35 0,-5 4 3 15,1 9 1-15,-15 3 0 0,1 1 23 0,-5 11 5 16,0 1 1-16,-13 3 0 0,-10 1-14 0,5 8-2 16,5-5-1-16,-1 1 0 0,0-4-28 0,1-5-6 15,4 1-1-15,0-5 0 0,9 1-16 0,-4-5-16 16,-1-7 4-16,5 3 0 16,5 0-116-16,0-7-22 0,-1-1-5 0,10-4-743 0</inkml:trace>
        </inkml:traceGroup>
        <inkml:traceGroup>
          <inkml:annotationXML>
            <emma:emma xmlns:emma="http://www.w3.org/2003/04/emma" version="1.0">
              <emma:interpretation id="{7BA83981-22C2-4C6E-828A-4A963F4F6ED2}" emma:medium="tactile" emma:mode="ink">
                <msink:context xmlns:msink="http://schemas.microsoft.com/ink/2010/main" type="inkWord" rotatedBoundingBox="22262,3986 23111,3927 23158,4603 22309,4662"/>
              </emma:interpretation>
              <emma:one-of disjunction-type="recognition" id="oneOf11">
                <emma:interpretation id="interp15" emma:lang="" emma:confidence="0">
                  <emma:literal>o</emma:literal>
                </emma:interpretation>
                <emma:interpretation id="interp16" emma:lang="" emma:confidence="0">
                  <emma:literal>O</emma:literal>
                </emma:interpretation>
                <emma:interpretation id="interp17" emma:lang="" emma:confidence="0">
                  <emma:literal>U</emma:literal>
                </emma:interpretation>
                <emma:interpretation id="interp18" emma:lang="" emma:confidence="0">
                  <emma:literal>0</emma:literal>
                </emma:interpretation>
                <emma:interpretation id="interp19" emma:lang="" emma:confidence="0">
                  <emma:literal>u</emma:literal>
                </emma:interpretation>
              </emma:one-of>
            </emma:emma>
          </inkml:annotationXML>
          <inkml:trace contextRef="#ctx0" brushRef="#br0" timeOffset="45161.2911">19939 3408 1202 0,'14'-12'53'0,"-14"8"11"0,4-4-51 0,1 0-13 16,4 4 0-16,0-4 0 16,-4 0 120-16,-1-1 20 0,1 1 5 0,-1 0 1 0,1 4-58 0,-1-4-11 0,1 0-2 0,4 4-1 15,-9 4-17-15,0 0-3 0,0 0-1 0,0 0 0 16,0 0-13-16,0 0-2 0,0 0-1 0,-9 4 0 16,-5 4-10-16,1 4-3 0,-6 4 0 15,-8 9 0-15,-5 3-5 0,5 4-2 0,-5 5 0 0,0 3 0 16,0 1 1-16,5-5 0 0,0 5 0 0,4-1 0 15,5 1 2-15,-1-5 0 0,6 0 0 0,4-3 0 16,4-5-20-16,1 0 0 0,-1-3 0 0,10-9 0 16,-1 4 25-16,1-8 5 0,4 0 1 0,4 5 0 15,-3-5-17-15,8-4-3 0,5-4-1 0,4 0 0 16,5 0-1-16,-5-8 0 0,0-4 0 0,5 4 0 16,0-4-1-16,0-4-8 0,0-1 12 0,4 1-4 0,-4-8 26 15,5 4 5-15,-6-4 1 0,6-5 0 0,-1 5-32 0,-4 0-8 16,5-4 0-16,-1-5 0 0,0 5 8 0,-4 0 0 15,-13-5 0-15,3 5 0 0,1 0-8 0,4 0 0 16,-8-1 0-16,-10 1 0 0,-9 0 0 0,-5-1 0 16,1 5 0-16,-6-4 0 0,-3 0 0 0,-5 3 0 15,-1 1 0-15,1 4 0 0,-5 4-15 0,5 0-1 16,-5 4 0-16,5 0 0 16,-5-1-46-16,-4 5-10 0,0 4-1 0,0 4-1 15,8 0-118-15,-3 5-24 0,-6-5-5 0,1 4-735 16</inkml:trace>
        </inkml:traceGroup>
      </inkml:traceGroup>
    </inkml:traceGroup>
    <inkml:traceGroup>
      <inkml:annotationXML>
        <emma:emma xmlns:emma="http://www.w3.org/2003/04/emma" version="1.0">
          <emma:interpretation id="{4663B593-0E3E-4F9F-9CC3-39D58059361F}" emma:medium="tactile" emma:mode="ink">
            <msink:context xmlns:msink="http://schemas.microsoft.com/ink/2010/main" type="paragraph" rotatedBoundingBox="2811,7269 25328,5168 25520,7220 3003,93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2F2221-5E2E-4772-9EFB-49878229C136}" emma:medium="tactile" emma:mode="ink">
              <msink:context xmlns:msink="http://schemas.microsoft.com/ink/2010/main" type="line" rotatedBoundingBox="2811,7269 25328,5168 25520,7220 3003,9321"/>
            </emma:interpretation>
          </emma:emma>
        </inkml:annotationXML>
        <inkml:traceGroup>
          <inkml:annotationXML>
            <emma:emma xmlns:emma="http://www.w3.org/2003/04/emma" version="1.0">
              <emma:interpretation id="{52E070CE-7985-4004-A12E-52357BCF6D07}" emma:medium="tactile" emma:mode="ink">
                <msink:context xmlns:msink="http://schemas.microsoft.com/ink/2010/main" type="inkWord" rotatedBoundingBox="2836,7539 8090,7048 8256,8831 3003,9321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8566.7449">225 6965 864 0,'14'-12'38'0,"-9"4"8"0,-5 8-37 0,-5-8-9 0,5-8 0 0,-5 8 0 16,5-4 59-16,-4 4 9 0,4 8 3 0,0 0 0 15,-5-9-1-15,5 9 0 0,0 0 0 0,0 0 0 16,0 0-11-16,0 0-3 0,0 0 0 0,0 9 0 16,0 3-27-16,0 8-5 0,0 8-2 0,5 5 0 15,-1 7 14-15,1 9 2 0,0 7 1 0,-1 5 0 16,5 4-11-16,-4 0-3 0,-5-1 0 0,4 5 0 16,1-4 12-16,-1-4 3 0,-4-9 0 0,0 5 0 0,10-5-32 15,-6-7-8-15,-4-5 0 0,0 5 0 0,0-9 8 16,0 1 0-16,-4-5 0 0,4 5 0 15,0-9-58-15,0-4-11 0,0-4-3 16,0 1-506-16,0-5-102 0</inkml:trace>
          <inkml:trace contextRef="#ctx0" brushRef="#br0" timeOffset="48769.8153">366 7674 748 0,'-4'0'67'0,"4"-4"-54"16,-9 0-13-16,9-5 0 0,-9 9 111 0,4-4 19 0,5-4 4 15,0 8 1-15,0 0-43 0,9-8-8 16,0 0-1-16,10 0-1 0,-1 0-34 0,9 0-6 16,0 0-2-16,10 0 0 0,-1-4-21 0,5 3-5 15,0-3-1-15,0 4 0 0,0-4-13 0,0 4 0 0,-4 0 0 16,-1 4 0 0,-4 4-108-16,-5 0-24 0,14 8-4 0,-18 4-2 0</inkml:trace>
          <inkml:trace contextRef="#ctx0" brushRef="#br0" timeOffset="49019.7698">822 7087 1332 0,'-9'-45'59'0,"9"25"12"0,-5-4-57 0,5 0-14 16,-4-1 0-16,-1 1 0 0,5 8 89 0,-5 4 15 15,10-1 4-15,-5 13 0 0,-5-8-44 0,5 8-8 16,0 0-1-16,5 21-1 0,4-1-30 0,-4 8-5 15,4 5-2-15,-5 7 0 0,5 1 12 0,-4 3 3 16,0 9 0-16,-1-5 0 0,5 1-8 0,0 3-2 16,0 1 0-16,-4 0 0 0,4-1 2 0,0 1 0 15,0-1 0-15,0 5 0 0,0 4-24 0,5 4 0 16,0-1 0-16,-5 1 0 16,0 0-47-16,0 0-13 0,9-5-4 0,-4-7-566 15,4-9-114-15</inkml:trace>
          <inkml:trace contextRef="#ctx0" brushRef="#br0" timeOffset="49347.8032">1578 7520 806 0,'0'-4'72'0,"-5"-4"-58"0,0 0-14 0,-4 4 0 16,9 4 216-16,0 0 40 0,-4 4 8 0,-5 0 1 15,4 0-185-15,1 8-38 0,-6 0-7 0,6 4-2 16,-1 0-25-16,1 9-8 0,4-1 0 0,0 0 0 15,0 1 0-15,0 3 0 0,9-4 0 0,0 4 0 16,0 5 0-16,0-5 0 0,5-4 0 0,0-3 0 16,4-9 0-16,0 0 0 0,-4-8 0 0,4 4 0 15,0-8 0-15,-4 0 0 0,-14 0 0 0,13-12 0 16,6-8 0-16,-6 4 10 0,5-5-10 0,1 1 12 16,-6 0 17-16,-4-9 4 0,5 1 1 0,-5 0 0 0,-4 0-22 15,-5-1-4-15,0 1 0 0,-5 4-8 0,1-5 14 16,-5 1-4-16,-10 4-1 0,6 3 0 0,-6 1-1 0,1 8 0 15,-5 4 0-15,5 4 0 0,-5 4-8 16,1 4 12-16,4 8-12 0,-5 4 12 0,5 4-12 0,-1 5-16 16,15-1 4-16,-5 8-614 15,4 1-123-15</inkml:trace>
          <inkml:trace contextRef="#ctx0" brushRef="#br0" timeOffset="49769.5778">2192 7350 1555 0,'0'0'138'0,"0"0"-110"0,0 0-28 0,0 0 0 16,0 0 33-16,0 0 2 0,0 0 0 0,-4 16 0 16,-1-4 15-16,5 8 3 0,9 5 1 0,-4-1 0 15,-5 8-30-15,4 1-5 0,5-5-2 0,5 4 0 16,0 1-17-16,-1-1 10 0,-4 1-10 0,5-5 8 15,0-4-8-15,-1-8 0 0,1 1 0 0,0-9 0 16,4 4 20-16,-9-4-2 0,-9-8 0 0,0 0 0 16,18-8-6-16,-4 0-2 0,0-4 0 0,-5-9 0 15,0 1 12-15,-5 0 2 0,5-8 1 0,1-5 0 16,-6 5-1-16,5-9 0 0,0 5 0 0,5-4 0 16,-5 3-1-16,0 9-1 0,-4 4 0 0,-1 4 0 15,5 3 15-15,-9 13 3 0,0 0 1 0,0 0 0 16,14 13-23-16,0 3-5 0,-5 0-1 0,5 0 0 0,-5 4-4 15,0 1-8-15,4 3 11 0,-4 0-11 0,5 0 9 0,-5-3-9 16,0-5 0-16,5-4 9 0,-9-4-9 0,4 0 0 16,-9-8 0-16,9 8 8 0,0-4-8 0,-9-4 0 15,0 0 0-15,9-12 0 0,5 0 0 0,-1-4 0 16,-8 4 0-16,-1-4 0 16,6 3-100-16,-1 1-13 0,0 0-3 0,-5 0-892 0</inkml:trace>
          <inkml:trace contextRef="#ctx0" brushRef="#br0" timeOffset="50175.735">3034 7593 403 0,'-13'0'36'0,"13"0"-36"0,0 0 0 0,0 0 0 15,0 0 220-15,0 0 38 0,0 0 7 0,0 0 2 16,9 8-169-16,5-8-34 0,-14 0-6 0,13-4-2 16,5 0 6-16,1-8 1 0,-1-1 0 0,5-3 0 15,-1 4-32-15,1-4-7 0,-5-4 0 0,-4-1-1 16,4 1-2-16,-4 0 0 0,0-4 0 0,-5 3 0 15,0-3 15-15,0 4 4 0,-5-8 0 0,1 7 0 0,-5-3-9 0,0 4-2 16,-5 0 0-16,5 3 0 0,-4 1-9 0,-1 8-1 16,-4 0-1-16,0 0 0 0,5 4 6 0,-6 4 0 15,1 4 1-15,0 0 0 0,-4 4-11 0,3 4-2 16,1 4-1-16,0 5 0 0,-4 7-11 0,3 0 0 16,1 1 0-16,5 7 0 0,-1-4 0 0,5 5-11 15,0-1 11-15,0 1-8 16,9 3-17-16,-4-3-3 0,-1-1-1 0,1-4-997 0</inkml:trace>
          <inkml:trace contextRef="#ctx0" brushRef="#br0" timeOffset="50456.9196">3567 7366 1152 0,'0'0'102'0,"0"0"-82"0,0 0-20 0,0 0 0 16,0 0 172-16,5 8 29 0,-1 8 7 0,1 1 0 15,-1 3-96-15,5 0-20 0,-4 4-4 0,4 5-1 16,0-1-43-16,0 0-9 0,0 1-2 0,-4 3 0 16,4 0-21-16,-4-3-12 0,4-5 12 0,-5-4-12 15,1-8 13-15,-5-12-4 0,0 0-1 0,0 0 0 16,0 0 32-16,0 0 5 0,0 0 2 0,4-4 0 16,1-8 4-16,-1-4 1 0,6-4 0 0,-1 0 0 15,0-5-32-15,0-3-7 0,-5 0-1 0,6-5 0 16,-1-3-12-16,4-1 0 0,-4 1 0 0,5-1 0 15,9-11-36-15,-5 12-14 0,5 3-2 0,0 9-1 16,4 4-156-16,-9 7-31 0,0 9-7 16</inkml:trace>
          <inkml:trace contextRef="#ctx0" brushRef="#br0" timeOffset="50894.3232">4009 7552 979 0,'0'0'87'0,"9"4"-70"0,5 0-17 0,-1-4 0 0,5 0 58 0,1 0 8 15,-1-4 2-15,0 0 0 0,0-4 31 0,0 4 6 16,1-4 2-16,3 0 0 0,1 0-53 0,-5-4-10 16,1-5-3-16,-1 5 0 0,0-8-17 0,-4 0-4 15,-1-4-1-15,-4-1 0 0,1 1 36 0,-1-4 7 16,-5-1 2-16,-4 5 0 0,-4 0-8 0,4 4 0 16,-5-1-1-16,-4 9 0 0,0-4-21 0,0 8-4 0,0-4-1 0,4 8 0 15,5 4-13-15,-14 8-2 0,1 0-1 16,4 0 0-16,-5 4-13 0,0 4 0 0,1 5 0 0,-1 3 0 15,5 8 0-15,-5-3 0 0,5 3 0 0,-4-4 0 16,8 5 0-16,-4-1 0 0,4 0 0 0,1-3 0 16,4-5 0-16,0 0 0 0,0-3 0 0,4-1 0 15,5-4 0-15,-4-4 0 0,9 0 0 0,-5 0 0 16,0 1 12-16,5-5-1 0,-1-8 0 0,5-4 0 16,5-9 8-16,4-7 1 0,1 0 1 0,4-4 0 15,0-5-1-15,4-3 0 0,-4 0 0 0,4-9 0 16,-4-3 28-16,5-1 4 0,-6 13 2 0,1 3 0 15,-4 9-17-15,-1 4-3 0,-9 4-1 0,5 8 0 16,-9 8-19-16,4 4-4 0,-5 8-1 0,1 0 0 0,-5 9-9 0,0 3 0 16,0 4 0-16,0 1 0 0,-4 3 0 15,4 0 0-15,0 5 0 0,0-5 0 16,0 1-22-16,5-5-6 0,0 9-2 0,4-9 0 16,0-4-189-16,5 1-37 0</inkml:trace>
          <inkml:trace contextRef="#ctx0" brushRef="#br0" timeOffset="51175.5004">5511 7411 1555 0,'0'0'138'0,"0"0"-110"0,0 0-28 0,5 12 0 15,-1 0 183-15,-4 0 31 0,0 0 6 0,0 12 2 16,0 9-128-16,0 3-26 0,-9 9-4 0,5-5-2 16,-5 5-40-16,-5-1-8 0,0 9-2 0,-4-5 0 15,0-3-38-15,-5 4-8 0,0-5-2 0,0 1 0 16,-4-1-157-16,0-3-32 0,-23 31-7 15,9-23 0-15</inkml:trace>
        </inkml:traceGroup>
        <inkml:traceGroup>
          <inkml:annotationXML>
            <emma:emma xmlns:emma="http://www.w3.org/2003/04/emma" version="1.0">
              <emma:interpretation id="{A8B9ECBB-15E4-4DC6-97AA-5EB65D394AF2}" emma:medium="tactile" emma:mode="ink">
                <msink:context xmlns:msink="http://schemas.microsoft.com/ink/2010/main" type="inkWord" rotatedBoundingBox="9808,6616 11580,6451 11726,8016 9954,8181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2894.3236">7437 6083 1897 0,'-5'-12'41'0,"1"0"9"0,-5 0 2 0,4 4 2 0,1 0-43 0,4 8-11 16,0 0 0-16,0 0 0 16,-5 16-21-16,5 0-7 0,-4 4 0 0,4 4-787 0</inkml:trace>
          <inkml:trace contextRef="#ctx0" brushRef="#br0" timeOffset="53300.2236">7569 6990 1440 0,'-9'-4'128'0,"0"4"-103"16,4-8-25-16,1-1 0 0,4 9 111 0,4-8 17 16,5 0 3-16,5-4 1 0,0 4-68 0,4-4-14 15,9 4-2-15,5-4-1 0,9 4-47 0,0-1 0 16,9 1 0-16,0 0-616 15,-4 4-121-15</inkml:trace>
          <inkml:trace contextRef="#ctx0" brushRef="#br0" timeOffset="53112.5592">7801 5909 1094 0,'0'0'97'0,"0"0"-77"0,0-4-20 0,0 4 0 15,0 0 86-15,0 12 14 0,0 8 2 0,5 5 1 16,4 7-25-16,0 5-5 0,5 3-1 0,-1 5 0 15,6 3-17-15,3 5-4 0,-3-1-1 0,-1 5 0 16,-5 8 3-16,6 4 1 0,-1-1 0 0,-5 5 0 16,1-4-37-16,-5 0-7 0,0 0-2 0,-4-1 0 15,-1-3-28-15,-8 0-7 16,-5-4-1-16,4-5-889 0</inkml:trace>
          <inkml:trace contextRef="#ctx0" brushRef="#br0" timeOffset="52722.0453">7323 6998 864 0,'-27'-12'76'0,"22"8"-60"0,-8-4-16 0,8 8 0 15,-9-5 127-15,10 5 22 0,-5 5 5 0,4 3 1 16,5-8-43-16,0 0-9 0,-4 8-2 0,8 4 0 15,1 4-56-15,-1 0-11 0,5 4-2 0,-4 5-1 16,4 7-21-16,0-4-10 0,5 1 10 0,0-1-10 16,-5 0-24-16,4-3-10 15,-4-5-2-15,5-4-779 0</inkml:trace>
          <inkml:trace contextRef="#ctx0" brushRef="#br0" timeOffset="53628.0593">8980 6516 1209 0,'-13'-8'53'0,"8"8"12"0,-4-4-52 0,-5 0-13 0,5 0 0 0,-4 4 0 15,-1 0 133-15,-4 0 24 0,-5 4 5 0,-4 4 1 16,-1 0-73-16,1 4-14 0,-5 5-4 0,5 3 0 16,0 4-14-16,4 4-3 0,9 9-1 0,5-1 0 0,5 1-33 0,-1-1-6 15,5 0-2-15,0 1 0 0,14-1 7 0,-1-3 0 16,1-1 1-16,4-4 0 0,0-3 15 0,-4-1 4 15,0 0 0-15,-5-3 0 0,4-5-16 0,-8 0-4 16,0-4 0-16,-5 4 0 0,-10 0 13 0,-3 5 3 16,-1 3 0-16,-9 0 0 0,-4 5-46 0,-5 3-9 15,-9 4-1-15,0 5-1 16,0-1-182-16,5-3-36 0</inkml:trace>
        </inkml:traceGroup>
        <inkml:traceGroup>
          <inkml:annotationXML>
            <emma:emma xmlns:emma="http://www.w3.org/2003/04/emma" version="1.0">
              <emma:interpretation id="{1284CB40-F7A8-461D-BD3F-F00C6E0D0911}" emma:medium="tactile" emma:mode="ink">
                <msink:context xmlns:msink="http://schemas.microsoft.com/ink/2010/main" type="inkWord" rotatedBoundingBox="13323,6693 17686,6286 17809,7601 13445,8008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4596.582">11535 6658 864 0,'0'0'38'0,"0"0"8"0,-5 8-37 0,5 0-9 0,0 4 0 0,0 0 0 16,5 5 218-16,-1 3 42 0,1 4 8 0,-1 0 1 15,1 1-150-15,-1-1-31 0,1 0-5 0,-1 4-2 16,1-3-57-16,-5 3-11 0,0-4-2 0,5-3-1 16,-1-9-125-1,-4 0-25-15</inkml:trace>
          <inkml:trace contextRef="#ctx0" brushRef="#br0" timeOffset="54737.3382">11617 5982 2257 0,'-10'-4'49'0,"6"-4"11"0,-5 0 1 0,4 4 3 0,5 4-51 0,-9 0-13 16,5 0 0-16,-1 8 0 0,0 4 9 0,1 4-1 15,-1 0 0-15,5 9-681 16,0 3-137-16</inkml:trace>
          <inkml:trace contextRef="#ctx0" brushRef="#br0" timeOffset="54424.7702">10742 6816 1324 0,'0'0'118'0,"-4"4"-94"0,-5 0-24 0,9-4 0 15,0 0 37-15,0 0 3 0,0 0 1 0,0 0 0 16,4 8 44-16,5 0 9 0,0-4 2 0,5 0 0 16,9-4-28-16,4-4-4 0,1-4-2 0,3-4 0 15,6-4-5-15,-1-1-1 0,1-3 0 0,-5-4 0 16,4-4-25-16,-4-1-6 0,-5-3-1 0,0-5 0 16,-4 9-15-16,0-4-9 0,-5-1 10 0,0 1-10 15,-4 4 10-15,-5-1-10 0,0 5 10 0,-4 0-10 16,-1-1 8-16,-8 5-8 0,-1-8 0 0,1 8 9 15,-5-1-9-15,0 9 10 0,-5 0-10 0,0 4 10 0,5 0-10 0,-9 4-11 16,0 4 3-16,-1 4 0 0,1 0 26 0,-4 4 6 16,-1 8 0-16,-5 5 1 0,1 11-6 0,0 0-2 15,-5 9 0-15,5 3 0 0,-1 5-17 0,6-1 0 16,-1 1 0-16,5 4 0 0,4-1 13 0,5 1-1 16,0-5 0-16,9-3 0 0,0-1-12 0,4-3 0 15,1-5 0-15,4 5-10 0,9-9 10 0,0 1-12 16,5-5 12-16,4 0-12 15,1-8-150-15,-1 1-30 0,9-5-7 0</inkml:trace>
          <inkml:trace contextRef="#ctx0" brushRef="#br0" timeOffset="55237.3293">12340 6512 1882 0,'0'0'41'0,"0"-12"9"0,0 0 2 0,0-4 1 0,0 4-42 0,0-1-11 0,-4 1 0 0,-1 0 0 16,1 0 95-16,-1 4 17 0,1-4 3 0,-5 4 1 16,4 0-77-16,-4-1-15 0,0 5-4 0,4-4 0 15,-8 0 10-15,3 4 2 0,1 0 0 0,-4 4 0 16,-1 0-32-16,0 0 0 0,-4 0 0 0,0 4 0 16,4 0 0-16,1 8 12 0,-6 1 0 0,6 3 0 15,-5 4-12-15,-1 0 0 0,6 0 0 0,-6 1 0 16,6 7 0-16,-5 0-13 0,4-7 2 0,5-1 1 15,-5 0 10-15,10-4 12 0,-1 0-2 0,5-16-1 16,-4 8-9-16,4-8-9 0,9 13 9 0,4-13-13 0,6 0 13 16,-1 0 10-16,0-8-2 0,5-1 0 0,9-3-8 0,-1 0-11 15,1 0 3-15,5-4 0 0,-5 4 8 0,4-5-8 16,-4 9 8-16,-5 0-8 0,-4 0 8 0,0 8 0 16,-5 8 8-16,-9 0-8 0,0 0 11 0,-4 9-3 15,-10 3 0-15,1 0 0 0,-5 17 15 0,-10-1 2 16,-8 4 1-16,0 1 0 0,-5 3 11 0,-5 1 3 15,-4-1 0-15,5-3 0 0,4 3-24 0,0-3-5 16,5-5-1-16,0 5 0 0,-1-9-10 0,6-3 0 16,-6-1 0-16,10-8 0 15,0 0-48-15,4-3-3 0,5-5 0 0,0-4 0 16,9-8-199-16,0 0-40 0</inkml:trace>
          <inkml:trace contextRef="#ctx0" brushRef="#br0" timeOffset="55533.8525">12404 6856 403 0,'0'0'36'0,"14"0"-36"0,-1 0 0 0,6 0 0 16,-1 0 200-16,0 0 32 0,5 0 8 0,0 0 0 15,-5-4-68-15,5-4-15 0,-1 0-2 0,1 0-1 16,0 0-62-16,0-4-13 0,-1-1-3 0,-3-3 0 16,-1-4-30-16,0 0-6 0,0-4-2 0,-4-1 0 15,0 1 0-15,-5 4 0 0,0-9 0 0,-5 1 0 16,-4 4 15-16,5-1 3 0,-5 1 1 0,-5 4 0 15,1-4-8-15,-1 3-1 0,-4 9-1 0,5 0 0 0,-5 4-28 16,9 8-6-16,-5-8-1 0,-9 8 0 0,5 4-4 16,-4 8 0-16,-1 0-8 0,0 5 12 0,1 7-12 0,-1 0 0 15,0 4 0-15,5 5 0 0,0 7 0 0,4 1 0 16,1-1 0-16,4 5-10 0,0-1 0 0,0-3 0 16,4 3 0-16,1-3 0 15,4-5-118-15,0-8-24 0,0-3-5 0,0-5-567 16,10-4-114-16</inkml:trace>
          <inkml:trace contextRef="#ctx0" brushRef="#br0" timeOffset="55846.2813">12996 6528 1335 0,'0'0'59'0,"9"-4"13"0,5-4-58 0,-1 4-14 16,-3 0 0-16,3 0 0 0,1 8 123 0,0 0 21 15,-5 0 5-15,4 4 1 0,-4 4-20 0,1-3-4 0,-1-1-1 16,0 4 0-16,0 8-44 0,-9-4-9 0,4 4-1 0,-4 1-1 15,0-5-43-15,0 4-9 0,0 0-2 0,-4-3 0 16,-1-9-7-16,5-8-1 0,0 0-8 0,0 0 12 16,0 0-12-16,0 0 8 0,0 0-8 0,0 0 0 15,0 0 0-15,9-8 0 0,0-1 0 0,5-11 0 16,-5 4 8-16,0-8-8 0,5-5 0 0,0 5 0 16,-1 0 0-16,6 4 0 0,-6-1 0 0,5 1 0 15,1 8 0-15,-1 4 0 0,-5 4 0 0,1 4 0 16,0 4 0-16,-1 4 8 0,1 4-8 0,-5 4 0 15,5 9 0-15,-5-1 8 0,0 4-8 0,0 1 0 16,-4-1-18-16,4-4-6 0,0 0-2 0,5-3 0 16,-1-1-148-16,1 0-30 0</inkml:trace>
          <inkml:trace contextRef="#ctx0" brushRef="#br0" timeOffset="56158.7056">13793 6419 1792 0,'0'0'80'0,"0"0"16"0,0 0-77 0,0 0-19 16,13 4 0-16,1 4 0 0,0 4 96 0,-1 5 15 16,1-1 3-16,0 0 1 0,-5 8-35 0,4-4-6 15,1 1-2-15,-5 3 0 0,5 0-32 0,-5 1-6 16,5-5-2-16,-5 4 0 0,0-8-12 0,0 0-4 0,-4 1 0 15,4-5 0-15,-9-12 16 0,0 0 2 0,0 0 1 0,0 0 0 16,0 0 2-16,9 8 1 0,0-8 0 0,0-8 0 16,0 0-3-16,5-4-1 0,-5-1 0 0,5-7 0 15,-1-4-7-15,1-9-2 0,4 5 0 0,9-4 0 16,-8-5-15-16,3 5-10 0,-3-8 12 0,3 3-12 16,6 1 14-16,8-1-4 0,-9 1-1 0,5 3 0 15,5 9-107-15,-5 4-22 0,-5-4-4 0,0 12-739 16,-4 7-148-16</inkml:trace>
          <inkml:trace contextRef="#ctx0" brushRef="#br0" timeOffset="56643.1761">14908 6484 230 0,'0'0'10'0,"0"0"2"0,0 0-12 0,5-8 0 16,-1 0 0-16,1 0 0 0,-1-1 324 0,1 1 61 16,4 0 13-16,0 0 2 0,0 0-244 0,-4 0-50 15,4 4-10-15,-4-4-1 0,8 4-39 0,-8-4-8 16,-5 8-2-16,0-4 0 0,9-4-2 0,-9 8-1 15,0 0 0-15,0 0 0 0,-9 0 5 0,-5-4 2 0,10-1 0 16,-10 5 0-16,-4 9-22 0,-5 3-5 0,0 4-1 16,-4 0 0-16,4 4-14 0,-4 5-8 0,-1-1 10 0,10 4-10 15,0 1 8-15,4-1-8 0,-4-4 0 16,9 4 9-16,-5-7-9 0,10 3 8 0,-5-8-8 0,9 0 8 16,-5-8-8-16,5-8 0 0,0 0 0 0,0 0 0 15,0 0 0-15,14 0-14 0,9-8 2 0,-1 0 0 16,1-12 12-16,4 8 12 0,5-4-3 0,-4-5 0 15,-10 1-9-15,9-4-9 0,-4 0 9 0,4-1-13 16,-4 1 13-16,0 4 0 0,-1 4 0 0,-3 0-9 16,-6 11 34-16,1-3 7 0,-5 0 2 0,-9 8 0 15,14 8-18-15,-10 5-3 0,1-1-1 0,-1 8 0 0,-4 0-12 16,0 0 0-16,0 9 0 0,0-9 0 0,-4 4 0 0,-1-4-16 16,10-3 3-16,-5-1 1 15,4-4-196-15,-4-12-38 0</inkml:trace>
        </inkml:traceGroup>
        <inkml:traceGroup>
          <inkml:annotationXML>
            <emma:emma xmlns:emma="http://www.w3.org/2003/04/emma" version="1.0">
              <emma:interpretation id="{376C28D0-6E5C-43B5-8F4A-B1C4EEF3C6EE}" emma:medium="tactile" emma:mode="ink">
                <msink:context xmlns:msink="http://schemas.microsoft.com/ink/2010/main" type="inkWord" rotatedBoundingBox="18056,6178 20063,5990 20167,7097 18160,7284"/>
              </emma:interpretation>
            </emma:emma>
          </inkml:annotationXML>
          <inkml:trace contextRef="#ctx0" brushRef="#br0" timeOffset="56909.5316">15491 5687 1666 0,'14'-41'74'0,"-10"25"15"0,10-4-71 0,0-5-18 15,-5 5 0-15,4 0 0 0,-4 4 144 0,5 4 24 0,-9 8 6 0,4 0 1 16,0 4-67-16,-5 8-12 15,1 4-4-15,-1 4 0 0,-4 12-29 0,0 5-7 0,-4 7 0 16,4 5-1-16,-5 3-13 0,-4 9-2 0,0 4-1 0,0-5 0 16,4 1-23-16,-4 0-4 0,0-5 0 0,0 5-1 15,5-5-11-15,-5-3 0 0,-1 0-10 0,1 3 10 32,-4 1-148-32,4-5-24 0,-1-7-5 0,6-5-973 0</inkml:trace>
          <inkml:trace contextRef="#ctx0" brushRef="#br0" timeOffset="57158.4981">15714 6306 2070 0,'0'0'45'0,"0"0"10"0,14 4 1 0,-5 0 3 0,-5 4-47 0,5 0-12 16,-4 4 0-16,4 4 0 0,-4 13 95 0,4-5 17 15,-5 0 3-15,5 1 1 0,-4 3-68 0,4-8-12 16,0-4-4-16,-4 0 0 0,4 1 0 0,0-1 0 15,-9-16 0-15,9 8 0 0,0-4 0 0,0-4 0 16,0 4 0-16,1-8 0 0,3-4 4 0,-4-4 1 16,5-4 0-16,-5 3 0 0,0-7-9 0,5 4-3 15,-1 0 0-15,1 0 0 0,0-9-25 0,4 1 8 16,0 0-8-16,5 0 0 0,0-1 0 0,0-3 0 16,-5-4 0-16,9 7-11 15,5-3-80-15,0 4-16 0,-14-1-3 0,5 9-726 16,0 0-144-16</inkml:trace>
          <inkml:trace contextRef="#ctx0" brushRef="#br0" timeOffset="57736.4623">16470 6371 1267 0,'0'0'112'0,"0"0"-89"0,9 4-23 0,5-4 0 16,-5 4 144-16,0 0 25 0,4-4 5 0,1 0 1 15,9-4-87-15,0 0-18 0,-5-9-3 0,0-3-1 16,14 8-16-16,-5-4-3 0,-4-8-1 0,-5 4 0 16,10-1-16-16,-6-3-3 0,1 0-1 0,-5 0 0 15,-4-5 7-15,0 5 2 0,8-8 0 0,-8 0 0 0,-5 3 14 0,-4 5 3 16,4 0 1-16,-5 0 0 0,5 3-21 0,-9 5-5 16,-4 0-1-16,4 0 0 0,4 8 4 0,-4 4 1 15,-9-4 0-15,0 8 0 0,0 4-19 0,0 0-3 16,0 8-1-16,-5 4 0 0,-4 1-8 0,4 3-16 15,-4 8 4-15,0 1 1 0,-5-1 11 0,5 1 0 16,4 3 0-16,1 0 0 0,-6 1 8 0,6 3 3 16,-1-3 1-16,10-5 0 0,-5-8-12 0,4 1 0 15,0-1 0-15,1-8 0 0,8 0 0 0,-4-16 0 16,0 0 0-16,0 0 0 0,0 0 0 0,14 4 0 16,0-4 0-16,-1-8 0 0,1 0 0 0,4-8-17 15,14-4 4-15,-5-5 1 0,-8 1 12 0,8 0-11 16,9 0 11-16,1-5-10 0,-1 1 10 0,1 0-10 15,4-5 10-15,4 9-10 0,10 0 0 0,-10 3 0 16,-4 5 0-16,0 0 0 0,-4 8 34 0,4-4 6 16,-14 8 2-16,0 0 0 0,-4 8-32 0,0-4 0 0,-5 4 0 15,-4 4 0-15,-14-8 0 0,9 12 12 0,4 4-1 0,-8 0-1 16,-5-3 2-16,0-1 0 0,0 0 0 0,-5 0 0 16,1 4 13-16,-5-4 3 0,-5 4 1 0,0-3 0 15,5-1-5-15,-4 0-2 0,-10-4 0 0,5 4 0 16,0-4-11-16,-5-4-3 0,-5 0 0 0,-3 0 0 15,3 4-8-15,-4-3 0 0,1-5 0 0,-1 0 0 16,-9 0-20 0,4 0-7-16,10 4-1 0,-5-4 0 0,-9 0-95 0,9 0-19 0,9-4-4 0,1-1-1 15,-1 5-97-15,0-4-20 16</inkml:trace>
        </inkml:traceGroup>
        <inkml:traceGroup>
          <inkml:annotationXML>
            <emma:emma xmlns:emma="http://www.w3.org/2003/04/emma" version="1.0">
              <emma:interpretation id="{816A32F5-4C3E-4FFA-926C-A2A078A115CA}" emma:medium="tactile" emma:mode="ink">
                <msink:context xmlns:msink="http://schemas.microsoft.com/ink/2010/main" type="inkWord" rotatedBoundingBox="22679,6040 25386,5787 25470,6687 22763,6940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0563.981">21305 5322 1868 0,'9'-4'41'0,"-4"-8"9"0,-1-4 2 0,5 4 0 0,-4 4-42 0,4 4-10 0,-9 4 0 0,0 0 0 16,0 0 72-16,0 0 12 0,14 0 2 0,-14 0 1 15,9 4-42-15,0 0-8 0,0 0-1 0,0 8-1 16,0 8-9-16,0-4-2 0,0 5 0 0,-4 3 0 16,4 4 7-16,-4 5 1 0,-1-1 0 0,-4 0 0 15,5 5-12-15,-5 3-1 0,4 1-1 0,-4-5 0 16,0-3 17-16,5-5 3 0,-5 0 1 0,0-4 0 15,0-3-24-15,4-5-5 0,-4-4-1 0,0-4 0 16,0 0 6-16,0-8 1 0,0 0 0 0,0 0 0 16,0 0 16-16,0 0 3 0,0 0 1 0,0 0 0 15,0 0-16-15,9-12-4 0,-4 4 0 0,0-8 0 0,4 0-6 16,0-1-2-16,4-3 0 0,-4-4 0 0,10 4-8 0,-1-5 0 16,0-3 0-16,5 4 0 0,4-5 0 0,1 1 0 15,3 0 0-15,6-1 0 16,-5 5-65-16,0 4-15 0,4 0-4 0,0-1 0 15,-4 9-137-15,-4 0-28 0,17-4-6 0,-18 16-1 0</inkml:trace>
          <inkml:trace contextRef="#ctx0" brushRef="#br0" timeOffset="60204.8407">20504 5759 691 0,'0'0'61'0,"0"-8"-49"16,4 4-12-16,5-8 0 0,0-4 120 0,1 4 22 15,3-4 4-15,1 3 1 0,-1-3-31 0,1 0-7 16,0 0-1-16,-1 4 0 0,1-8-32 0,0 3-8 16,-5 5 0-16,0-4-1 0,-4 0-8 0,4 0-2 15,0 4 0-15,0-5 0 0,-9 5-17 0,4-4-4 16,-4 4-1-16,0 0 0 0,0 0-2 0,0 3 0 15,-4-3 0-15,-1 4 0 0,1 0-10 0,-5 0-3 16,-5 0 0-16,0 0 0 0,-4 4 9 0,-9 8 2 16,-1 0 0-16,1 4 0 0,-5 4-31 0,0 4 0 0,-9 5 0 15,0 3 0-15,-4 4 0 0,9 9 0 0,-5 3 0 0,4 1-10 16,1 3 10-16,8 1 0 0,1 3 0 0,4 5 0 16,5-9 0-16,4 1 0 0,1 3 0 0,8-7 0 15,1-1 8-15,4-7-8 0,0-5 8 0,4-8-8 16,5 0 0-16,0-3 0 0,5-13 0 0,0 0 0 15,4-8 0-15,5-4-8 0,4-5 0 0,0-3 0 16,5-8 8-16,5-4 11 0,-5-5-3 0,4 1 0 16,-4 0 0-16,0-1-8 0,-5-7 12 0,0-1-4 0,-4 1-8 15,0-1 0-15,0-7 9 0,-1 7-9 0,1 9 12 0,0 4-1 16,-5-1-1-16,-4 13 0 0,-1 0 2 0,1 8 0 16,-5 4 0-16,-9 4 0 0,9 8-12 15,0 4 0-15,-4 0 0 0,4 8 0 0,-9 1 0 0,0 7 8 16,5 0-8-16,-5 5 8 15,0 3-28-15,0 0-7 0,0-3-1 0,-5 3 0 16,5 5-217-16,-4-9-44 0,-10 33-9 0,5-21-2 0</inkml:trace>
          <inkml:trace contextRef="#ctx0" brushRef="#br0" timeOffset="61032.569">22275 5610 1594 0,'0'0'35'0,"0"0"7"0,0 0 2 0,0 0 1 0,0 0-36 0,4 8-9 0,-4-8 0 0,9 12 0 16,-4-8 56-16,9 0 8 0,-1 0 3 0,1 0 0 15,4-4-4-15,0-4-1 0,1 0 0 0,8-4 0 16,-4 0-2-16,4 0 0 0,0-4 0 0,-4-1 0 16,0 1-16-16,0-4-4 0,-5 4-1 0,0-8 0 15,-4 4 1-15,-1-5 0 0,1 5 0 0,0-4 0 16,-5 4-24-16,0-5-4 0,0 1 0 0,-5 0-1 15,1 0 17-15,-5 4 4 0,0 3 1 0,5 1 0 16,-5 0-19-16,0 4-4 0,0 0-1 0,0 8 0 16,-5-4-9-16,0-4 0 0,1 4 9 0,-5 0-9 15,4 4 0-15,-4 4 0 0,0-4 0 0,-5 4 0 16,-4 4 0-16,-5 4 0 0,5 0 0 0,0 4 0 0,-9-3 0 16,-1 7 0-16,1-4 0 0,0 8 0 0,-1-4 0 0,6 9 0 15,-6-5 10-15,6 0-10 0,-1 1 13 16,5 3-3-16,-1 0-1 0,6 1 0 0,4-5-1 0,-1 4 0 15,6 1 0-15,-1 3 0 0,5-4 20 0,5 1 3 16,4-1 1-16,0-4 0 0,5 1-32 0,-1-1 0 16,6-4 0-16,-1 0 0 0,0 0 0 0,9 1-8 15,-4-1-1-15,5-8 0 0,-6 0 1 0,6 0 0 16,3-4 0-16,-8 1 0 16,0-1-48-16,4-4-8 0,1 0-3 0,3 0 0 15,1-8-164-15,-4 4-33 0,31-8-6 0,-18 0-2 0</inkml:trace>
        </inkml:traceGroup>
      </inkml:traceGroup>
    </inkml:traceGroup>
    <inkml:traceGroup>
      <inkml:annotationXML>
        <emma:emma xmlns:emma="http://www.w3.org/2003/04/emma" version="1.0">
          <emma:interpretation id="{55137D1F-F7D5-4E4D-864E-6F6C451569EA}" emma:medium="tactile" emma:mode="ink">
            <msink:context xmlns:msink="http://schemas.microsoft.com/ink/2010/main" type="paragraph" rotatedBoundingBox="6964,9922 29722,7152 29937,8922 7179,116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14C8604-BBE7-4B77-BB19-755FE7FA3E81}" emma:medium="tactile" emma:mode="ink">
              <msink:context xmlns:msink="http://schemas.microsoft.com/ink/2010/main" type="line" rotatedBoundingBox="6964,9922 29722,7152 29937,8922 7179,11692"/>
            </emma:interpretation>
          </emma:emma>
        </inkml:annotationXML>
        <inkml:traceGroup>
          <inkml:annotationXML>
            <emma:emma xmlns:emma="http://www.w3.org/2003/04/emma" version="1.0">
              <emma:interpretation id="{F78C5D88-EFE5-4839-A1EC-DF79631275CC}" emma:medium="tactile" emma:mode="ink">
                <msink:context xmlns:msink="http://schemas.microsoft.com/ink/2010/main" type="inkWord" rotatedBoundingBox="6996,10188 9333,9904 9497,11252 7160,11536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4922.2793">4387 9916 1090 0,'0'0'48'0,"0"0"11"0,0 0-47 0,-5-8-12 0,5-1 0 0,0 9 0 16,-4-12 80-16,-1 4 15 0,5 8 2 0,0-12 1 16,-5 0-3-16,5-4-1 0,0 8 0 0,0-9 0 15,5 1-38-15,-5 4-7 0,5-4-1 0,-1 0-1 16,5 0-11-16,0-5-3 0,0 1 0 0,1 4 0 15,3-4-7-15,-4 4-2 0,0-5 0 0,0 5 0 16,5 4-15-16,-5-4-9 0,0 8 10 0,0-4-10 16,1-1 24-16,-1 5 0 0,-5 0-1 0,5-4 0 0,-9 12-23 15,9-4 0-15,-9 4 0 0,0 0 0 0,14-4 9 0,-5 4 1 16,5 0 0-16,0 0 0 0,4 8-10 0,0-4 0 16,0 8 0-16,5 0 8 0,0 5-8 0,-1 3 0 15,6 4 0-15,-1 4 0 0,0 1 20 0,1 3-2 16,-1 5 0-16,0 3 0 0,1 5 21 0,-1 3 4 15,0-3 1-15,1 3 0 0,-1 1 1 0,0-1 1 16,1-3 0-16,-6 3 0 0,-3-11-22 0,3 3-4 16,-3-3 0-16,-1-1-1 0,-5-8-19 0,6 1 0 15,-6-5 0-15,1 0 0 0,-5-7 0 0,0-1 0 16,0-4 0-16,-4 0 0 16,-1-4-53-16,-4 0-5 0,0-8-1 0,0 0 0 15,9 8-47-15,-9-8-10 0,0 0-1 0,0 0-563 16,0 0-113-16</inkml:trace>
          <inkml:trace contextRef="#ctx0" brushRef="#br0" timeOffset="65219.0865">4974 10179 403 0,'0'0'17'0,"0"0"5"15,-5-4-22-15,1-4 0 0,-5-1 0 0,4 5 0 16,5 4 138-16,-4-4 23 0,-1 0 5 0,5 4 1 16,0 0-73-16,0 0-14 0,0 0-4 0,0 0 0 0,0 0 0 15,0 0 0-15,0 0 0 0,0 0 0 0,0 0-4 16,-4 4-2-16,-1 9 0 0,-4 3 0 0,4 8 6 0,-8 0 2 16,-1 9 0-16,0 7 0 0,1 1-15 0,-1-1-3 15,-9 9-1-15,5-5 0 0,0 1-36 0,-5-1-7 16,5 1-2-16,-5-5 0 0,5-3-14 0,4-5 0 15,1-4 8-15,-1 1-8 16,5-9-28-16,0-4-9 0,4-4-2 0,5-4 0 16,0-8-149-16,0 0-31 0,23-4-5 0</inkml:trace>
          <inkml:trace contextRef="#ctx0" brushRef="#br0" timeOffset="65562.7555">5648 10268 921 0,'0'0'82'0,"0"0"-66"0,0 0-16 0,0 0 0 16,0 0 121-16,0 0 21 0,0 0 4 0,0 0 1 15,0 0-6-15,0 0-1 0,0 0 0 0,0 0 0 16,0 0-53-16,0 8-11 0,4 4-3 0,-4 0 0 16,5 4-9-16,-1-4-3 0,-4 9 0 0,5-5 0 15,0 8-1-15,-1-4 0 0,1 5 0 0,-1-1 0 0,1 0-18 0,-1 1-4 16,-4 3-1-16,5-4 0 0,-5 4-23 0,0-7-5 16,4 7-1-16,-4-8 0 0,0 0-8 0,-4 1 0 15,4-9-10-15,0 0 10 0,-5 0-25 0,5-4 1 16,0-8 0-16,0 0 0 15,0 0-185-15,0 0-37 0</inkml:trace>
          <inkml:trace contextRef="#ctx0" brushRef="#br0" timeOffset="65875.1815">6048 10029 288 0,'0'0'25'0,"0"0"-25"0,0-8 0 0,0 8 0 15,0 0 403-15,0 0 75 0,5-12 15 0,4 4 3 16,0-4-320-16,5 3-65 0,-1 1-13 0,1 4-2 16,4-4-47-16,1 8-9 0,3-4-1 0,1 4-1 15,0-4-22-15,0 0-5 0,-1 4-1 0,6-4 0 16,-6 0-10-16,10-4 12 0,-4 4-12 0,4-4 12 15,-1 0-12-15,-8 0 0 0,4 3-12 0,5-7 12 16,0 8 0-16,-4-4 0 0,-1-4 0 0,0 8 0 16,-4 0 0-16,0 0 0 0,-5 0 0 0,0 4-11 15,-9 0-22-15,5 0-5 0,-14 0-1 0,0 0 0 16,4 12-117-16,-4 0-23 0,-4 4-5 0</inkml:trace>
          <inkml:trace contextRef="#ctx0" brushRef="#br0" timeOffset="66109.5401">6431 10150 1522 0,'0'0'68'0,"0"0"13"0,-9 0-65 0,9 0-16 16,0 0 0-16,-9 0 0 0,0 0 116 0,-1 4 19 16,1-4 4-16,9 0 1 0,0 0-67 0,0 0-13 15,0 0-2-15,0 0-1 0,0 0-17 0,0 0-4 16,0 0-1-16,0 0 0 0,0 0-18 0,9 9-3 15,5-5-1-15,0 4 0 0,-1-4 6 0,6-4 1 16,-1 0 0-16,0 0 0 0,5 0-20 0,-5 0 0 0,9-4 0 16,5 0 0-1,0 0-82-15,0 0-20 0,4-5-4 0,1 5-888 0</inkml:trace>
        </inkml:traceGroup>
        <inkml:traceGroup>
          <inkml:annotationXML>
            <emma:emma xmlns:emma="http://www.w3.org/2003/04/emma" version="1.0">
              <emma:interpretation id="{12EE5B65-8864-4AB3-AC49-1577410CA7E0}" emma:medium="tactile" emma:mode="ink">
                <msink:context xmlns:msink="http://schemas.microsoft.com/ink/2010/main" type="inkWord" rotatedBoundingBox="10341,9657 10469,9641 10613,10827 10485,10842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6687.6971">7710 9114 1440 0,'0'-8'128'0,"-4"-4"-103"0,4 0-25 0,0-4 0 16,0 0 98-16,4 3 14 0,1 1 4 0,-5 4 0 16,4 0-17-16,-4 8-3 0,5-8-1 0,-5 8 0 15,0 0-39-15,0 0-8 0,0 0-2 0,14 8 0 16,-1 4-14-16,-4 0-4 0,5 9 0 0,0 7 0 15,-5 4 8-15,4 9 0 0,-4-1 1 0,1 13 0 16,-1 0 11-16,0 3 3 0,-5 1 0 0,1 4 0 16,-1-5 0-16,-4 1 0 0,0 0 0 0,0-1 0 15,0-7-27-15,-4-1-4 0,-1-3-2 0,5-5 0 16,-4 1 5-16,-1-5 1 0,1-3 0 0,-1-5 0 16,5-4-8-16,-4 0-2 0,-1-3 0 0,0-5 0 0,5 0-14 15,0-4-10-15,0-4 2 0,0 4 0 0,-4-3-14 16,4-9-2-16,4 8-1 0,-4-8 0 15,0 8-125-15,10 0-25 0,-6-4-5 0</inkml:trace>
        </inkml:traceGroup>
        <inkml:traceGroup>
          <inkml:annotationXML>
            <emma:emma xmlns:emma="http://www.w3.org/2003/04/emma" version="1.0">
              <emma:interpretation id="{871AFB56-C609-4DB5-9307-103ED29A433D}" emma:medium="tactile" emma:mode="ink">
                <msink:context xmlns:msink="http://schemas.microsoft.com/ink/2010/main" type="inkWord" rotatedBoundingBox="11886,9602 12977,9470 13157,10947 12066,11080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68140.2745">9349 9001 691 0,'-9'-8'61'0,"9"8"-49"0,0 0-12 0,5-8 0 0,-10 4 136 0,5-4 25 15,-4 0 5-15,4 4 1 0,0-5-23 0,0 9-4 16,-5-8 0-16,5 8-1 0,0 0-59 0,-5-4-12 16,5 4-3-16,0 0 0 0,0 0-20 0,0 0-4 15,0 0-1-15,0 0 0 0,0 0-12 0,0 0-4 0,0 0 0 0,0 0 0 16,10 8-3-16,-1 5-1 0,4-5 0 0,1 4 0 16,-5 0 20-16,9 0 3 0,1 4 1 0,-1-4 0 15,4 5-26-15,1-5-5 0,5 4-1 0,-1 0 0 16,5 0 9-16,-5 5 2 0,5-1 0 0,-5 0 0 15,10 0 1-15,-5 0 1 0,4 1 0 0,0-5 0 16,1 0-6-16,-1 0-2 0,5 0 0 0,-4 1 0 16,-5-1-9-16,-1-4-8 0,6 4 9 0,-5-4-9 15,-5 0 8-15,0-3-8 0,1 3 0 0,-1 0 0 16,-4 0 9-16,-1-4-9 0,1 4 8 0,-5 0-8 16,1-8 11-16,-1 4-3 0,-4 1-8 0,4 3 12 15,-9-8-12-15,4 0 9 0,-13-4-9 0,0 0 8 16,10 8-8-16,-10-8 10 0,13 4-10 0,-13-4 10 0,0 0-10 0,0 0 8 15,0 0-8-15,0 0 8 0,9 8 1 0,-9-8 0 16,0 0 0-16,0 0 0 0,0 0-1 0,0 0 0 16,0 0 0-16,0 0 0 0,0 0 0 0,0 0-8 15,0 0 12-15,0 0-4 0,0 0 0 0,0 0-8 16,0 0 12-16,0 0-4 0,0 0 0 0,0 0 0 16,0 0 0-16,0 0 0 0,0 8 0 0,-4 0-8 15,-1-4 12-15,-4 4-4 0,5-4 0 0,-6 5-8 16,6-1 12-16,-10 0-4 0,5 0-8 0,0 4 0 15,-9 0 9-15,0 4-9 0,-1 0 10 0,-3 5-2 16,-6-1-8-16,-4 4 12 0,1 0 5 0,-1 5 1 16,0-1 0-16,-9 5 0 0,4-1-3 0,1 4-1 15,0-3 0-15,-1 3 0 0,1-3-3 0,8 7-1 0,-3-8 0 0,3 5 0 16,6-5-10-16,-6 1 0 0,5-9 9 0,1 4-9 16,3-4 0-16,-3-3 9 0,3-1-9 0,-3 0 0 15,-1-4 8-15,5-4-8 0,-5 5 0 0,5-5 0 16,0 0 0-16,-1-4 0 0,1 0 0 0,4 0 0 15,1 0 0-15,4 0 0 0,0-4 0 0,0 0 0 16,-5 5-9-16,9-5-3 0,5-4 0 0,0 0 0 16,0 0-4-16,0 0-2 0,0 0 0 0,0 0 0 15,0 0-81 1,14-4-16-16,0 0-3 0,4-5-1 0,5-3-99 16,4 0-20-16</inkml:trace>
        </inkml:traceGroup>
        <inkml:traceGroup>
          <inkml:annotationXML>
            <emma:emma xmlns:emma="http://www.w3.org/2003/04/emma" version="1.0">
              <emma:interpretation id="{6A63BA88-9652-490A-8AA3-5253CA78B125}" emma:medium="tactile" emma:mode="ink">
                <msink:context xmlns:msink="http://schemas.microsoft.com/ink/2010/main" type="inkWord" rotatedBoundingBox="13953,9071 16503,8761 16675,10172 14125,10483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70093.0125">12609 8961 1152 0,'0'0'102'0,"0"0"-82"0,0 0-20 0,-5 0 0 15,-4 0 117-15,5 4 19 0,-5 0 4 0,4 0 1 16,1 8-25-16,-1 0-6 0,-4 4-1 0,0 4 0 16,0 5-20-16,-5-1-4 0,0 8-1 0,1 5 0 15,-5-1-32-15,4 1-8 0,-9-1 0 0,5 0-1 16,0-3-24-16,0-1-5 0,-1 5-1 0,1-5 0 15,4-4-13-15,1 1 0 0,-1-5 0 0,0 4-10 16,1-7-125-16,4-1-25 0,4 0-4 0,1 0-800 16</inkml:trace>
          <inkml:trace contextRef="#ctx0" brushRef="#br0" timeOffset="69858.6637">12158 8693 806 0,'0'-16'72'0,"0"0"-58"0,5 0-14 0,-5-4 0 16,0-5 140-16,4-3 24 0,6 0 6 0,-1-5 1 15,-5 5-35-15,10-4-6 0,0 3-2 0,-1 1 0 16,1 4-42-16,4 3-9 0,0-3-1 0,-4 12-1 15,4 0-25-15,0 8-5 0,-4 0-1 0,4 8 0 16,0 4-20-16,1 8-5 0,3 0-1 0,-3 9 0 0,3 3 14 0,-3 4 2 16,3 13 1-16,1-1 0 0,0 1 9 15,0-1 3-15,-1 9 0 0,1-4 0 0,4-1-8 16,1 1-2-16,-1-5 0 0,-4 5 0 0,0-9-9 0,-1 1-1 16,-3-5-1-16,-1 1 0 0,5-5-13 0,-5-4-2 15,-5 1-1-15,1-1 0 0,0 0 2 0,-1-8 0 16,1 1 0-16,-5-1 0 0,-4 0-12 0,-1-4-11 15,1 1 3-15,-5-1 0 16,-5-4-123-16,5 0-24 0,0 0-5 0,0 0 0 16,-4 0-52-16,4-7-11 0,0-5-1 0,0 0-1 0</inkml:trace>
          <inkml:trace contextRef="#ctx0" brushRef="#br0" timeOffset="69405.603">11384 8552 460 0,'9'-4'41'0,"-9"4"-33"0,0-12-8 0,5 4 0 15,0-1 142-15,-5-3 26 0,-5 0 6 0,5 12 1 16,0-8-35-16,0 8-6 0,-5-8-2 0,5 8 0 16,-4-12-33-16,4 12-7 0,0 0-2 0,0 0 0 15,0 0-32-15,0 0-6 0,-5 12-2 0,1 4 0 16,4 4-19-16,-5 9-4 0,5 3-1 0,0 13 0 16,0-1 11-16,5 9 3 0,-5 3 0 0,4 13 0 15,-4-8 14-15,9 4 3 0,-4 3 1 0,0-7 0 16,-5-4-4-16,4-5-1 0,1 1 0 0,-1 0 0 15,-4-5-24-15,9-3-5 0,-4-1 0 0,4-7-1 16,-4-1-9-16,4-4-2 0,-5 1 0 0,1-5 0 16,-1-4-12-16,1 1 0 0,-5-5 0 0,0 0 0 0,0-4 0 15,-5 1 0-15,5-5 0 0,-4 4 0 0,4-4 0 0,0 0 0 16,-5 0 0-16,5-4 0 16,0 5-92-16,0-13-22 0,0 0-4 0,0 0-1 15,9 8-72-15,0-8-14 0,5-8-3 0</inkml:trace>
          <inkml:trace contextRef="#ctx0" brushRef="#br0" timeOffset="70499.0952">13274 9211 2023 0,'0'0'44'0,"0"0"10"0,0 0 2 0,0 0 0 0,0 0-44 0,0 0-12 15,9-4 0-15,0-4 0 0,5 0 24 0,-1-4 2 0,1 8 1 0,9 0 0 16,-5 0-27-16,0 4 8 0,0-4-8 0,1 4 0 16,-1 4 0-16,0 0 8 0,-9 0-8 0,0 0 0 15,0 4 39-15,-4 0 2 0,-1 0 1 0,1 5 0 16,-5 3 15-16,0-4 3 0,-5 4 1 0,-4 0 0 16,0 4-5-16,-4 1 0 0,-6 3-1 0,1 4 0 15,4-7-12-15,-4-1-3 0,5 0 0 0,3-4 0 16,-3 0-9-16,8-3-3 0,1-1 0 0,4-4 0 15,0-8-28-15,0 0 0 0,0 0 0 0,13 8 0 16,6-4 0-16,-1-4 0 0,5 0 0 0,-1 0 0 16,1-4-40-16,4 0-12 0,-8-4-1 0,3 4-1 15,6-4-210-15,-1-5-43 0,19-11-8 0,-15 4-1 0</inkml:trace>
          <inkml:trace contextRef="#ctx0" brushRef="#br0" timeOffset="70811.5261">13829 8220 2066 0,'0'0'45'0,"0"0"10"0,0 0 1 0,0 0 3 0,0 0-47 0,0 0-12 16,0 0 0-16,5 12 0 0,-1 8 75 0,1 1 13 15,-1-1 2-15,1 8 1 0,0 0-11 0,4 9-3 0,-5 7 0 0,5 5 0 16,-4-4-10-16,4 3-3 0,-5 9 0 0,1 3 0 16,0-3-16-16,-1 4-4 15,1-5-1-15,-1 1 0 0,-4-4-14 0,0-1-2 16,0 5-1-16,0-4 0 0,-4-5-17 0,-1 1-9 0,1-5 10 0,-1 1-10 16,-4-9 0-16,4-3 0 0,1-1 0 0,-1-12 0 31,1 0-93-31,-1-3-12 0,1-1-3 0,4-8-761 0,0-8-153 0</inkml:trace>
        </inkml:traceGroup>
        <inkml:traceGroup>
          <inkml:annotationXML>
            <emma:emma xmlns:emma="http://www.w3.org/2003/04/emma" version="1.0">
              <emma:interpretation id="{9FA87E6B-F598-4EE1-97B3-1858365D6E24}" emma:medium="tactile" emma:mode="ink">
                <msink:context xmlns:msink="http://schemas.microsoft.com/ink/2010/main" type="inkWord" rotatedBoundingBox="17440,8691 21129,8242 21306,9697 17617,10146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71467.6289">14872 8592 1360 0,'0'0'60'0,"0"0"13"0,0 0-58 0,0 0-15 0,-5-8 0 0,5 8 0 16,0 0 99-16,0 0 17 0,9-8 3 0,-9 8 1 16,0 0-49-16,14 0-10 0,13 4-1 0,1-4-1 15,4 0-2-15,-1 4 0 0,6 4 0 0,-1 0 0 16,1 0-11-16,-1 5-2 0,0-5-1 0,-4 0 0 16,0 0-9-16,-4 0-2 0,-1 4 0 0,5-4 0 15,-5-4-8-15,0 0-3 0,-4 0 0 0,9 0 0 16,-5-4-1-16,5 4-1 0,-4-4 0 0,3 0 0 0,1 0 5 15,0 0 2-15,-5 0 0 0,1 5 0 0,-5-1-26 0,-5-4 0 16,4 0 0-16,-8 0 0 0,-14 0 15 0,0 0-3 16,5 12 0-16,-5-4 0 0,0 4 7 0,-5 4 1 15,-9-4 0-15,-4 9 0 0,-4-1 15 0,-6 8 3 16,-13 0 1-16,-4 1 0 0,-5 3-8 0,0 0-2 16,-1 5 0-16,6-5 0 0,-5 5-2 0,0-5-1 15,0 4 0-15,4-3 0 0,5-5-26 0,0-4 0 16,5 1 0-16,4-5 0 15,0-4-20-15,9-4-8 0,5 5-3 0,0-5 0 16,4 0-46-16,5-8-10 0,0 4-1 0,9-8-1 16,0 0-91-16,0 0-17 0,0 0-4 0,9-8-1 0</inkml:trace>
          <inkml:trace contextRef="#ctx0" brushRef="#br0" timeOffset="71717.6147">15896 9021 1796 0,'0'0'40'0,"0"0"8"0,0 0 1 0,0 0 1 0,0 0-40 0,0 0-10 0,0 0 0 0,0 0 0 15,-4 16 60-15,-10-3 11 0,-4-1 1 0,0 4 1 16,-5 0 2-16,0 0 0 0,-4 0 0 0,-5 1 0 16,0 3-15-16,-4-4-4 0,-5 0 0 0,0 0 0 0,0 5-12 0,4-9-4 15,5 4 0-15,0 0 0 0,5 0-26 0,4 1-6 16,1-5 0-16,-1 0-8 0,9 0-11 0,1 4-9 15,-1-8-1-15,5 4-1 16,-5-3-118-16,14-9-23 0,0 0-5 0,0 0-828 16</inkml:trace>
          <inkml:trace contextRef="#ctx0" brushRef="#br0" timeOffset="72654.9942">16374 7921 1256 0,'0'0'28'0,"0"0"5"0,5-9 2 0,-10-3 0 0,1 4-35 0,4-4 0 16,9 4 0-16,-5 0 0 0,-4 0 92 0,0 8 11 16,0 0 2-16,0 0 1 0,5-8-27 0,-5 8-6 15,0 0-1-15,0 0 0 0,9-4-12 0,-9 4-4 16,0 0 0-16,0 0 0 0,14 4-10 0,-14-4-2 16,0 0-1-16,9 16 0 0,-5 0-13 0,5 0-2 15,5 4-1-15,-9 5 0 0,-1 7 15 0,5 0 3 16,5 5 1-16,-5 3 0 0,0 5 8 0,-4-1 2 15,4 1 0-15,-5-1 0 0,10-3-23 0,-9 7-4 16,-1 1-1-16,5 0 0 0,0-5 7 0,-4 5 1 16,-5-5 0-16,0 5 0 0,0-5-23 0,0-3-4 15,-5-1-1-15,1-3 0 0,-5-1-8 0,4-4 0 16,10-3 9-16,-10-1-9 16,-4-4-49-16,4-3-15 0,5-5-2 0,5 0-1 15,0-4-106-15,-1 0-22 0,5-8-4 0</inkml:trace>
          <inkml:trace contextRef="#ctx0" brushRef="#br0" timeOffset="73811.4313">17235 8341 1695 0,'-14'0'75'0,"14"0"16"0,0 0-73 0,-9 4-18 16,-5 9 0-16,1 3 0 0,-1 8 93 0,-4 8 15 15,-5 5 4-15,-9 7 0 0,5-3-31 0,0 7-5 16,-1 1-2-16,-4 0 0 0,0-1-14 0,1-3-4 16,8-5 0-16,-5 5 0 0,-3-9-35 0,12 0-7 15,6-3-2-15,-1-5 0 0,5 0-26 0,4-7-6 16,-4-1 0-16,5 0-1 15,8-8-181-15,1 0-36 0</inkml:trace>
          <inkml:trace contextRef="#ctx0" brushRef="#br0" timeOffset="73607.7533">16971 8264 172 0,'0'0'16'0,"0"0"-16"16,-9-4 0-16,-1 0 0 0,6-4 232 0,-1 0 43 15,5-4 9-15,-4 4 1 0,-5-4-133 0,4 0-26 16,10-4-6-16,-1 3 0 0,1 1-55 0,4-4-10 15,0 0-3-15,0-4 0 0,5-1-2 0,-5 1-1 16,-5 0 0-16,10 8 0 0,4-4 14 0,1 3 2 0,-10 5 1 16,0 0 0-16,4 0 3 0,1 8 1 0,0 4 0 0,-5 0 0 15,0 4-36-15,5 0-7 0,4 9-2 0,0-1 0 16,-4 4 12-16,-1 4 3 0,10-3 0 0,0 7 0 16,-5 0-13-16,5 5-3 0,0-5 0 0,-1 4 0 15,6 1-4-15,-6-1-2 0,-3-4 0 0,3 1 0 16,1 3-7-16,0-8-2 0,-9 1 0 0,-1-5 0 15,5 4-9-15,-8-8 0 0,3 1 0 0,-4-1 0 16,-4-4-14-16,-1 0-8 0,6-4-2 0,-6 0 0 16,-8 0-224-16,-6 0-44 15</inkml:trace>
          <inkml:trace contextRef="#ctx0" brushRef="#br0" timeOffset="74232.9207">17690 8552 1785 0,'14'0'159'0,"-5"-4"-127"16,-9 4-32-16,0 0 0 0,9-4 76 0,5-4 8 15,-14 8 3-15,4-8 0 0,14 4-31 0,-4-1-5 16,0 1-2-16,4 0 0 0,-9 8-30 0,9 0-7 16,-4 1 0-16,4 3-1 0,-9 0-11 0,-4 4 8 15,4-4-8-15,-5 8 8 0,-4 4 28 0,-4 5 6 16,-1-5 1-16,1 0 0 0,-1 4-18 0,-4 1-3 15,-5-1-1-15,1-4 0 0,8-4-8 0,1 5-1 16,-6-9-1-16,1 0 0 0,9-12-11 0,-4 8 0 16,4-8 0-16,-5 8 0 0,1 0 0 0,4-8 0 15,0 0 0-15,0 0 0 0,0 0 0 0,13 0 0 16,1 4 0-16,0-4 0 0,-1 0 0 0,1 8 0 16,0-4 0-16,-1 0 0 0,1 9 26 0,-5-5 6 15,0 4 2-15,0 0 0 0,0 0-8 0,-4 4-2 16,0 0 0-16,-10 5 0 0,0-5-12 0,5 0-4 15,-4 0 0-15,-1 4 0 0,-8-7 20 0,4 3 3 0,-1 0 1 0,1-4 0 32,-4 0-63-32,-1-4-12 0,0 4-2 0,1-7-1 15,4 3-98-15,-1-4-20 0,-3 0-4 0,-1 0-556 0,14-4-110 0</inkml:trace>
          <inkml:trace contextRef="#ctx0" brushRef="#br0" timeOffset="74732.4835">18400 7755 403 0,'0'0'36'0,"0"0"-36"0,0 0 0 0,0 0 0 16,0 0 332-16,0 0 59 0,0 0 12 0,0 0 2 16,0 0-232-16,0 0-46 15,9 8-10-15,0 4-1 0,5 8-31 0,0 8-5 0,-5 1-2 0,9 11 0 16,-9 5 8-16,5 3 2 0,0 9 0 0,-5 4 0 16,0-1-30-16,0 1-6 0,0-4 0 0,-5-5-1 15,1 1-10-15,0 4-1 0,-1-9-1 0,1 5 0 16,-5-9-25-16,4 1-5 0,-4-9-1 0,5-3 0 15,-5-5-8-15,4-8 0 0,-4 0 0 0,5-7-11 16,-5-1-27 0,4 0-6-16,-4-12 0 0,0 0-1 0,0 0-126 0,0 0-25 0,0 0-4 15</inkml:trace>
        </inkml:traceGroup>
        <inkml:traceGroup>
          <inkml:annotationXML>
            <emma:emma xmlns:emma="http://www.w3.org/2003/04/emma" version="1.0">
              <emma:interpretation id="{148B15AE-1ECA-4381-BE65-A9F35289330F}" emma:medium="tactile" emma:mode="ink">
                <msink:context xmlns:msink="http://schemas.microsoft.com/ink/2010/main" type="inkWord" rotatedBoundingBox="22117,8611 22530,8561 22588,9037 22175,9088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76419.6145">19534 8010 864 0,'0'0'76'0,"0"-13"-60"0,-9 5-16 0,9-4 0 16,-5 0 104-16,5 12 17 0,0 0 4 0,0 0 1 15,0 0-8-15,0 0-2 0,0-12 0 0,0 12 0 16,0 0-35-16,0 0-7 0,14 0-2 0,-5 0 0 16,0 4-18-16,5 0-4 0,4 0-1 0,0 4 0 15,0 4-8-15,1-4-1 0,3 0-1 0,1 1 0 16,0-1-13-16,0 0-2 0,-5 4-1 0,0-4 0 0,-4 0 0 15,-5 0 0-15,-5 0 0 0,-4-8 0 0,10 4-23 0,-10-4 8 16,0 0-8-16,0 0 0 0,0 0 17 0,0 12-1 16,-5 1 0-16,0-1 0 0,-4-4-5 0,-4 4-2 15,-1 0 0-15,-4 4 0 0,4 0-9 0,-4 1 0 16,0-5 0-16,-1 4 0 0,1 0-15 0,0 4-5 16,0-3 0-16,0 3-1 15,-1 0-36-15,1-4-7 0,0-4-2 0,4 5 0 16,1-5-149-16,-1 0-29 0</inkml:trace>
          <inkml:trace contextRef="#ctx0" brushRef="#br0" timeOffset="76638.2854">19903 8232 1922 0,'0'0'42'0,"0"0"9"0,0 0 1 0,0 0 3 0,0 0-44 0,0 12-11 0,0-12 0 0,0 8 0 15,-5 4 76-15,1 5 14 0,-6-9 2 0,1 4 1 16,-4-4-56-16,-1 0-11 0,5 0-2 0,-5 0-1 16,-8 0-12-16,8 5-3 0,-4-5 0 0,4 4 0 15,0-4-33 1,-4 0-7-16,4 0-2 0,1-4 0 0,-1 4-173 0,5 0-34 16</inkml:trace>
        </inkml:traceGroup>
        <inkml:traceGroup>
          <inkml:annotationXML>
            <emma:emma xmlns:emma="http://www.w3.org/2003/04/emma" version="1.0">
              <emma:interpretation id="{C8BD2C9D-A227-4424-A355-5761269AB8C6}" emma:medium="tactile" emma:mode="ink">
                <msink:context xmlns:msink="http://schemas.microsoft.com/ink/2010/main" type="inkWord" rotatedBoundingBox="23577,8694 24272,8610 24277,8653 23583,8737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76841.3694">20913 8062 1785 0,'0'0'79'0,"14"-4"17"0,-5 0-77 0,0-4-19 15,0 4 0-15,5 0 0 0,-5 4 56 0,5 0 7 16,-1 4 1-16,-3-4 1 16,-1-4-185-16,0 4-36 0,0 4-8 0</inkml:trace>
          <inkml:trace contextRef="#ctx0" brushRef="#br0" timeOffset="76997.9031">21487 8010 1335 0,'0'0'59'0,"14"0"13"0,4 0-58 0,-4 0-14 0,4-5 0 0,0 5 0 15,-4 0 62-15,-1 0 10 0,1-4 1 0</inkml:trace>
        </inkml:traceGroup>
        <inkml:traceGroup>
          <inkml:annotationXML>
            <emma:emma xmlns:emma="http://www.w3.org/2003/04/emma" version="1.0">
              <emma:interpretation id="{FA4247BE-CF84-42D7-9D9A-1F4C1E411E4D}" emma:medium="tactile" emma:mode="ink">
                <msink:context xmlns:msink="http://schemas.microsoft.com/ink/2010/main" type="inkWord" rotatedBoundingBox="25254,8270 26136,8163 26229,8930 25348,9038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77591.1966">22657 7666 1350 0,'0'0'60'0,"9"-9"12"0,-9 1-58 0,-9-4-14 0,0 4 0 0,0 0 0 16,9 8 80-16,9-8 12 0,-9 8 4 0,0 0 0 16,0 0-28-16,0 0-4 0,9 0-2 0,9 0 0 15,1 0-27-15,3 0-6 0,6 4-1 0,-1 0 0 16,0 4-11-16,1-4-2 0,-1 4-1 0,5-4 0 15,-5 4 14-15,-4 1 2 0,0-5 1 0,4 4 0 16,-4-4 5-16,4 4 2 0,-4 0 0 0,0-4 0 0,-1 0 6 0,6-4 0 16,-10 4 1-16,5 0 0 0,-1 0-17 0,-3 0-3 15,-10 4-1-15,4 0 0 0,-8 0 12 0,-1 1 3 16,-4-9 0-16,-9 16 0 0,-4 4-30 0,-6 4-9 16,-8 1 0-16,-5 3 0 0,-4 0 14 0,-1 5-4 15,1-1-1-15,0 0 0 0,-1-3-9 0,1-1 0 16,-1-4 0-16,5 1 0 0,1-1 0 0,3-4-11 15,1 0 3-15,0 1 0 16,-1-5-96-16,6-4-20 0,-1 0-3 0,14 0-601 16,13 0-121-16</inkml:trace>
          <inkml:trace contextRef="#ctx0" brushRef="#br0" timeOffset="77856.7461">23504 8010 1209 0,'0'0'108'0,"9"0"-87"0,0 0-21 0,-9 0 0 15,0 0 106-15,0 0 17 0,0 0 3 0,0 0 1 16,9 8 9-16,-9 4 1 0,0 0 1 0,-9 0 0 16,0 4-40-16,-5-4-8 0,-8 5-2 0,-6-1 0 15,1 4-63-15,0-4-13 0,-1 4-2 0,-3 1-1 16,-6-1 3-16,1-4 0 0,-1 4 0 0,10-4 0 15,-5-3-12-15,9 3 0 0,-4-4 9 0,0 0-9 0,8-4-13 0,1 0-7 16,0 0-2-16,0-4 0 16,4 0-103-16,0-4-21 0,1-4-4 0,8 4-805 15</inkml:trace>
        </inkml:traceGroup>
        <inkml:traceGroup>
          <inkml:annotationXML>
            <emma:emma xmlns:emma="http://www.w3.org/2003/04/emma" version="1.0">
              <emma:interpretation id="{3F0F2AD7-BEF9-4C54-AD54-AAD5BA806C76}" emma:medium="tactile" emma:mode="ink">
                <msink:context xmlns:msink="http://schemas.microsoft.com/ink/2010/main" type="inkWord" rotatedBoundingBox="26996,7557 29730,7224 29937,8922 27203,9255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9309.5386">25393 7394 1094 0,'0'0'48'0,"0"0"11"16,-9 8-47-16,0 1-12 0,5 3 0 0,-5 4 0 0,-5 4 260 0,-4 4 49 0,4 5 11 0,-4 3 1 15,-5 9-201-15,5-5-41 0,-5 5-8 0,0-1-2 16,5-4-38-16,0 5-8 0,0-1-2 0,-1-7 0 16,6-5-21-16,-1-4 0 0,0 1 0 0,1-1 8 31,-1-4-79-31,5-4-15 0,4 5-3 0,1-9-622 0,4 0-124 0</inkml:trace>
          <inkml:trace contextRef="#ctx0" brushRef="#br0" timeOffset="79059.7207">25052 7095 1324 0,'0'0'118'0,"0"-12"-94"0,4-8-24 0,1 3 0 16,0-3 92-16,4 0 15 0,0 0 2 0,4 3 1 15,1 5-10-15,4 4-3 0,1-4 0 0,3 4 0 16,1 4-31-16,4 4-6 0,1 4-2 0,-1 4 0 16,0 8-27-16,1 9-6 0,-6 3-1 0,1 0 0 15,-5 13 44-15,14-1 9 0,-14-3 2 0,1 7 0 0,3 5-43 16,-3 3-9-16,-1-7-2 0,0 3 0 0,-9-3-17 0,19-5-8 16,-10 1 8-16,0-5-8 0,-4-7 0 0,13-5 8 15,-9 0-8-15,0-4 0 16,-4-3-20-16,4-5-10 0,5 0-2 0,-5-4 0 15,-9-4-116-15,0-4-23 0,-9 0-5 0</inkml:trace>
          <inkml:trace contextRef="#ctx0" brushRef="#br0" timeOffset="78513.8432">24405 6917 1566 0,'0'0'34'0,"0"0"7"0,0 0 2 0,5-12 1 0,0 4-35 0,-5 8-9 16,0 0 0-16,0 0 0 0,9 0 79 0,-9 0 13 16,9 12 4-16,-5 4 0 0,5 0 4 0,-4 4 2 15,4 5 0-15,-4 7 0 0,-1 13-26 0,5-5-4 16,-4 13-2-16,-1 7 0 0,1-3-5 0,-1 8-1 15,1-1 0-15,-5 1 0 0,0-4-9 0,0 0-3 16,-5-5 0-16,5 1 0 0,0 0-52 0,-4-1 0 16,-1-7 0-16,1-1-12 0,4-7 12 0,0-9 8 0,0-3-8 0,-5-9 11 31,5 0-119-31,0-4-24 0,-4-4-5 0,4 1-1 0,0-13-134 16,0 0-28-16</inkml:trace>
          <inkml:trace contextRef="#ctx0" brushRef="#br0" timeOffset="80153.1027">26117 7694 806 0,'0'0'17'0,"0"0"4"0,0 0 1 0,0 0 2 0,0 0-24 0,0 0 0 16,0 0 0-16,0 0 0 0,0 0 107 0,0 0 17 15,0 0 3-15,0 0 1 0,0 0-52 0,0 0-9 16,5-8-3-16,9 4 0 0,-14 4 52 0,4-8 9 16,-4 8 3-16,9-4 0 0,-4 0-52 0,-5 4-9 15,0 0-3-15,4 0 0 0,5 0 0 0,-9 0 0 16,0 0 0-16,9 0 0 0,1 0-36 0,-1 0-7 16,-5 8-1-16,-4-8-1 0,14 0-10 0,-10 8-1 15,10-4-8-15,-5 4 12 0,-4-4 4 0,8 4 1 16,-3 0 0-16,-1 4 0 0,0 0-7 0,0 5-2 15,-5 3 0-15,6-4 0 0,-10 4 24 0,0 0 5 16,9 1 1-16,-9-1 0 0,0 0-26 0,0 0-12 0,0-3 10 16,-9-1-10-16,9 0 9 0,0 0-9 0,0-4 8 15,-5-4-8-15,5-8 8 0,0 0-8 0,0 0 0 0,0 0 8 16,0 0-8-16,0 0 10 0,0 0-10 0,0 0 10 16,0 0-2-16,0 0-8 0,0 0 12 0,0 0-4 15,5-8-8-15,-5-4 12 0,0 0-12 0,9-4 12 16,-5 4-12-16,10 0 0 0,-5-9 0 0,0 5 0 15,9-8-8-15,-4 4 8 0,0 3 0 0,4 5 0 16,-9 0-11-16,-5 4 3 0,-4 8 0 0,19 0 0 16,-19 0 8-16,13 4 0 0,-4 8 0 0,-4 0 0 15,9-4 0-15,-5 5 0 0,-5-5 0 0,1 8 0 16,4 0 0-16,-5 0-10 0,1-4 10 0,4 1-10 16,-9 7-86-16,5-8-16 15,-5-4-4-15,0 0-640 0,0-8-127 0</inkml:trace>
          <inkml:trace contextRef="#ctx0" brushRef="#br0" timeOffset="81059.1237">26909 6949 1090 0,'19'-24'48'0,"-19"16"11"0,13-4-47 0,-13 0-12 0,14-1 0 0,0-3 0 16,-10 4 87-16,10-4 15 0,-5 0 3 0,0 4 1 15,5-1-13-15,-14 5-2 0,13 4-1 0,-13 4 0 16,5 0-12-16,4 0-2 0,-4 8-1 0,8 0 0 16,-4 9 18-16,0 7 4 0,5 8 1 0,-14 5 0 0,14 7-46 0,-10 9-8 15,-4 0-3-15,0 7 0 0,9 5 16 0,-18 0 3 16,9-1 1-16,-4 1 0 15,-10 0-8-15,14 4-1 0,-14-4-1 0,14 3 0 0,-9 1-5 0,5-4-1 16,-1 0 0-16,1-9 0 0,4 1-13 0,-9-4-2 16,9-5-1-16,0-3 0 0,9-5-13 0,-9-12-4 15,0 5 0-15,4-9 0 0,-4-4-12 0,5-4 11 16,-5-3-11-16,4-1 10 0,-4-4-10 0,0-8 0 16,0 0-10-16,0 0 10 15,0 0-64-15,0 0-6 0,0 0-2 0,0 0 0 16,0-16-60-16,-4 4-13 0,-1-5-3 0,-8-3-1046 0</inkml:trace>
        </inkml:traceGroup>
      </inkml:traceGroup>
    </inkml:traceGroup>
    <inkml:traceGroup>
      <inkml:annotationXML>
        <emma:emma xmlns:emma="http://www.w3.org/2003/04/emma" version="1.0">
          <emma:interpretation id="{B9FC8E58-91C5-4CC1-ACC7-4AB7D4C013D4}" emma:medium="tactile" emma:mode="ink">
            <msink:context xmlns:msink="http://schemas.microsoft.com/ink/2010/main" type="paragraph" rotatedBoundingBox="2314,12562 27133,10989 27440,15824 2620,173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2F164F-5898-4699-863C-60B87A16790A}" emma:medium="tactile" emma:mode="ink">
              <msink:context xmlns:msink="http://schemas.microsoft.com/ink/2010/main" type="line" rotatedBoundingBox="2314,12562 27133,10989 27281,13322 2462,14895"/>
            </emma:interpretation>
          </emma:emma>
        </inkml:annotationXML>
        <inkml:traceGroup>
          <inkml:annotationXML>
            <emma:emma xmlns:emma="http://www.w3.org/2003/04/emma" version="1.0">
              <emma:interpretation id="{DC9E35A0-C549-46B0-BCBD-AA8CB358F532}" emma:medium="tactile" emma:mode="ink">
                <msink:context xmlns:msink="http://schemas.microsoft.com/ink/2010/main" type="inkWord" rotatedBoundingBox="2343,13020 4771,12867 4877,14536 2449,14690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82465.0529">530 12417 1324 0,'-22'-17'118'0,"17"9"-94"0,-4 0-24 0,0-4 0 15,0 4 16-15,4 0 0 0,-4 0-1 0,0 0 0 16,0 4 44-16,0 0 9 0,0-4 1 0,0 8 1 15,9 0-36-15,0 0-7 0,0 0-2 0,0 0 0 16,0 0-4-16,0 0-1 0,0 0 0 0,-5 4 0 16,0 8-20-16,10 0 0 0,0 8 0 0,4 4 0 15,-5 9 16-15,5 7-2 0,0 5 0 0,1 11 0 16,-1 9 22-16,0 8 5 0,-5 0 1 0,1 4 0 16,-1-4-6-16,1 4 0 0,-5-5-1 0,0 1 0 15,0 0-17-15,5-4-3 0,-5-4-1 0,0-5 0 16,0 1-6-16,0-4 0 0,0-9-8 0,0-3 12 15,0-9-12-15,0-3 0 0,4-1 0 0,-4-8 0 16,0 1-31-16,0-5-9 0,0-4-1 0,0-4-584 16,5 0-117-16</inkml:trace>
          <inkml:trace contextRef="#ctx0" brushRef="#br0" timeOffset="82933.6939">-271 12862 864 0,'0'-8'76'0,"-4"-4"-60"0,-1-1-16 0,0 1 0 15,1-4 50-15,-1 4 7 0,1-4 2 0,4 4 0 16,0-5-6-16,0 5-1 0,0 0 0 0,0-4 0 16,4-4-9-16,1 4-3 0,-1-1 0 0,6 1 0 15,-1 4-20-15,0-4-5 0,-5 4-1 0,10 4 0 16,-5-4 10-16,0 3 1 0,0 5 1 0,5-4 0 15,0 4-2-15,4 0 0 0,0 0 0 0,-4 0 0 16,4 0 11-16,0 0 1 0,5 0 1 0,0 0 0 16,8-4 7-16,-3 4 2 0,4-4 0 0,9 0 0 15,0-5-14-15,4 1-2 0,5 0-1 0,5 0 0 16,-5-4-13-16,9 0-4 0,-4 3 0 0,4 1 0 0,-4-4-12 16,-5 4 0-16,0 0 0 0,4 0 0 15,-4 0-20-15,5 4-6 0,-5 3-2 0,-4 5 0 16,-14 5-104-16,-1 3-20 0,-3 4-5 0</inkml:trace>
          <inkml:trace contextRef="#ctx0" brushRef="#br0" timeOffset="83402.5067">52 14023 1353 0,'-13'-12'60'0,"13"4"12"0,-5 4-57 0,1-4-15 15,-1 4 0-15,5 4 0 0,0 0 96 0,0 0 17 16,0 0 3-16,0 0 1 0,0 0-68 0,0 0-13 15,14-4-4-15,4 4 0 0,0-4-20 0,0 4-12 16,5 0 12-16,0 0-12 0,0 0 14 0,8-4-4 16,1 0-1-16,0-4 0 0,0 4 21 0,0-5 4 15,0-3 1-15,9 4 0 0,0-4-3 0,0 0-1 16,4 0 0-16,1 4 0 0,4-4-31 0,0 3 0 16,5 5 0-16,-1 0 0 15,1 0-171-15,0 4-33 0</inkml:trace>
          <inkml:trace contextRef="#ctx0" brushRef="#br0" timeOffset="83933.4506">1414 13323 1785 0,'-19'-16'79'0,"15"8"17"0,-1-4-77 0,1 4-19 15,-5 0 0-15,9 8 0 0,0 0 78 0,0 0 12 16,0 0 2-16,0 8 1 0,4 8-71 0,5 8-14 15,5 0-8-15,4 9 8 0,-4 3-8 0,4 5 0 16,9-1 0-16,-4 1 0 0,9-5 0 0,-5 5 0 16,1-9 0-16,4 4 0 0,-1-3-8 0,-8-5-4 15,-9 0 0-15,-1-3 0 0,10-5 12 0,-9-4-12 16,-14-4 12-16,0-4-12 0,0-8 28 0,0 0 4 16,0 0 2-16,-9-4 0 0,-5 0 34 0,10-4 6 15,8-4 2-15,-4 0 0 0,-14-8-34 0,10-5-6 0,4 1-2 16,0-8 0-16,4-1-22 0,-4-7 8 15,0-9-8-15,10 1 0 0,12-1 0 0,1-3 9 0,-14-1-9 0,5 4 0 16,9 5-13-16,-1 3-10 0,1 9-1 0,-9 8-1 16,-1 3 25-16,1 5 9 0,0 8 0 0,-14 8 0 15,0 0 2-15,13 8 0 0,10 4 0 0,-5 9 0 16,-8 3 4-16,3 4 1 0,1 9 0 0,4 3 0 16,0 1-16-16,-4-1 0 0,0 5 0 0,8-1 0 15,1-3-15-15,0 3 1 0,-5 1 0 0,0-5 0 16,1 5-170-1,3-5-33-15</inkml:trace>
        </inkml:traceGroup>
        <inkml:traceGroup>
          <inkml:annotationXML>
            <emma:emma xmlns:emma="http://www.w3.org/2003/04/emma" version="1.0">
              <emma:interpretation id="{72B891CA-57C7-458D-BC48-77E23F88E5D5}" emma:medium="tactile" emma:mode="ink">
                <msink:context xmlns:msink="http://schemas.microsoft.com/ink/2010/main" type="inkWord" rotatedBoundingBox="6425,12301 10177,12063 10317,14263 6564,14501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85089.4326">5425 12801 2502 0,'0'0'55'0,"0"-8"11"0,0-8 2 0,0 4 3 0,0 0-57 0,4 3-14 16,-4-3 0-16,5 0 0 0,-5 4 9 0,0 0-1 15,0-4 0-15,0 12 0 16,-5-8-34-16,-4-4-7 0,0 8-2 0,-9 0 0 16,-5 4-8-16,0 0-1 0,-4 0-1 0,-5 0 0 0,5 8 33 0,-5 0 12 15,5 0 0-15,-5 4-9 0,-5 0 41 0,10 4 8 16,-5 9 1-16,5-1 1 0,-1 8-18 0,6 1-3 16,-6 7-1-16,6-3 0 0,3 3-11 0,6 0-9 15,-1 1 12-15,0-5-12 0,10 1 8 0,-1-5-8 16,5 1 0-16,5-5 0 0,4-4 0 0,0 0-16 15,0-3 4-15,5-5 0 0,-5-4-7 0,5-4-1 0,4-4 0 0,-4-8 0 16,4 0 20-16,4-8 0 0,1 0 0 0,0-9 0 16,0-3 22-16,4-8 5 0,0-1 1 0,1-3 0 15,4 0 0-15,-1-5 1 0,-3 1 0 0,4 3 0 16,-5 1-5-16,-4 3-2 0,-1 5 0 0,1 4 0 16,-5 4 2-16,-4 7 1 0,0 5 0 0,-5 0 0 15,-9 8-9-15,0 0-3 0,9 8 0 0,-4 9 0 16,-1 3-13-16,-4 4 0 0,0 4-12 0,-4 1 12 31,-1 3-44-31,0 9-1 0,1-1-1 0,-1 1 0 0,-4-1-136 16,5 0-27-16,-10 37-6 0,5-12-1 0</inkml:trace>
          <inkml:trace contextRef="#ctx0" brushRef="#br0" timeOffset="85417.5202">5680 12708 2545 0,'0'0'56'0,"0"0"11"0,0 0 2 0,0 0 3 0,0 0-57 0,13 8-15 16,1 0 0-16,0 4 0 0,-5 9 15 0,9-1 0 16,-4 4 0-16,4 4 0 0,0 1-15 0,-4-1 11 15,-1 0-11-15,-4-3 10 0,1-5-10 0,-1 0-17 16,0-4 4-16,-5 1 1 0,-4-1 12 0,5-4-11 15,-5-12 11-15,0 0-10 0,0 0 28 0,0 0 6 16,0 0 0-16,0 0 1 0,-9 0 18 0,9 0 3 16,-9-8 1-16,4 4 0 0,-4-8-3 0,4-1-1 0,-8-7 0 15,8 0 0-15,-4 0-20 0,9-9-4 0,-4 5-1 0,8-4 0 16,-4 0-18-16,9-1 0 0,0 5 0 0,5-4 0 16,0-1-10-16,4 1-6 0,5 0 0 0,8 3-1 31,1 1-34-31,0 4-6 0,5-4-2 0,4 7-786 0,0 1-158 0</inkml:trace>
          <inkml:trace contextRef="#ctx0" brushRef="#br0" timeOffset="84620.831">3890 12939 1152 0,'-9'-25'102'0,"0"13"-82"0,0 0-20 0,0-4 0 16,4 0 163-16,-4 0 28 0,5-1 5 0,4 5 2 16,-5 0-80-16,5 4-16 0,0 8-3 0,0 0-1 15,0 0-60-15,14-8-12 0,0 8-2 0,4 8-1 16,-5 4-23-16,6 8 0 0,-1 9 0 0,5 3-12 16,-5 5 12-16,0 7 0 0,0 1 0 0,-4 3 0 15,0 1 15-15,-5 3 5 0,0 5 0 0,4-4 1 16,-4-1 10-16,-4 5 1 0,0-9 1 0,-1 1 0 15,1-5-6-15,-1-3-2 0,1-1 0 0,-1-7 0 16,1-1-10-16,-1-3-3 0,-4-5 0 0,5-4 0 16,0 0-12-16,-1 1 8 0,-4-5-8 0,5-4 0 15,-5-4 9-15,0 0-9 0,-5 4 8 0,5-12-8 16,0 0 11-16,0 0-3 0,0 0-8 0,-9 0 12 0,4 0 14 16,-4 0 2-16,-4-8 1 0,4 0 0 0,-5-4-4 0,-4 0-1 15,4-4 0-15,-4-5 0 0,4-3-13 16,1-4-3-16,-1-5-8 0,5-3 12 0,0-5-12 0,9-7 0 15,-5-1 0-15,5 1 0 0,5-9 0 0,-1-4 0 16,1 1-9-16,4-1 9 0,5 0-12 0,4-4 12 16,0 1-13-16,5-1 5 0,-1 4-2 0,6-3 0 15,-1 7 0-15,5 4 0 0,0 5 10 0,4 7-10 16,1 5 10-16,4-1-10 0,0 9 10 0,-5 4 0 16,5 4 0-16,-5 3 0 0,-8 9 0 0,4 0-13 15,-5 8 5-15,0 4 8 0,-8 0-8 0,-6 4 8 0,-4 4 0 16,-4 5 0-16,-1 3 0 0,-13 8 0 0,0 5 0 15,-4-1 0-15,-10 4 0 0,5 5 0 0,-10-1-9 16,-4 5 9-16,0-1 0 0,-4 1 0 0,4 3 0 16,-4 1 0-1,-1-4-33-15,1-1-7 0,4-3 0 0,0-1-1 16,0 0-153-16,5-3-30 0,4-5-7 0</inkml:trace>
          <inkml:trace contextRef="#ctx0" brushRef="#br0" timeOffset="85698.6702">6590 12380 1882 0,'0'0'84'0,"0"0"16"0,0 0-80 0,0 0-20 16,0 0 0-16,0 0 0 0,0 0 65 0,0 0 9 16,0 0 2-16,9 4 0 0,10-4-40 0,3 0-8 15,6-4-2-15,3-4 0 0,1 0-17 0,5 0-9 16,-1-4 10-16,1 0-10 0,-1-4 0 0,5 3 0 16,-9-3 0-16,0 4 0 0,-5-4 0 0,0 0-12 15,1-1 12-15,-6 5-13 0,1-4 13 0,-5 4 0 16,5 4 0-16,-5-4 0 0,1 4-11 0,-6 0 1 15,1 4 0-15,0-5 0 16,-1 1-141-16,-4 4-28 0</inkml:trace>
          <inkml:trace contextRef="#ctx0" brushRef="#br0" timeOffset="85932.9919">6895 11534 2073 0,'-18'-20'92'0,"9"8"19"0,-5 0-89 0,1 0-22 0,4 0 0 0,-1 8 0 16,1 0 112-16,9 4 17 0,-9 8 4 0,5 4 1 16,-1 12-82-16,5 8-17 0,-4 9-3 0,-1 7-1 15,0 5-20-15,5 12-11 0,-4 8 12 0,4 4-12 16,0 8 0-16,-5 4 0 0,1 0 0 0,-1 0 0 16,-4-4-20-16,-5 4 0 0,1-4-1 0,-1 8 0 15,5-4-32-15,-5-8-7 0,5-8 0 0,0-1-1 16,5-11-117-16,-1 0-23 0,0 0-5 0,1-13-1 0</inkml:trace>
          <inkml:trace contextRef="#ctx0" brushRef="#br0" timeOffset="86120.4414">7460 12793 2476 0,'0'0'110'0,"-9"-8"22"0,9 8-105 0,-5-4-27 15,-4 4 0-15,9 0 0 0,-9 4 88 0,0 4 12 16,4 4 2-16,1 0 1 0,-1 5-95 0,1 3-20 16,8 4-3-16,-8 0-1 15,4-3-124-15,0 3-24 0,-5 0-6 0,5 0-899 0</inkml:trace>
          <inkml:trace contextRef="#ctx0" brushRef="#br0" timeOffset="86245.4129">7519 12611 1681 0,'9'-36'74'0,"-4"15"16"0,-1 1-72 0,5-4-18 0,-4 4 0 0,-1-1 0 16,6 1 132-16,-6 4 22 0,-4 4 5 0,5 0 1 15,-5 12-160-15,0 0-45 0,0 0-3 16,0 0-907-16</inkml:trace>
        </inkml:traceGroup>
        <inkml:traceGroup>
          <inkml:annotationXML>
            <emma:emma xmlns:emma="http://www.w3.org/2003/04/emma" version="1.0">
              <emma:interpretation id="{18A96238-B4E3-480F-8A38-A9355FD0509D}" emma:medium="tactile" emma:mode="ink">
                <msink:context xmlns:msink="http://schemas.microsoft.com/ink/2010/main" type="inkWord" rotatedBoundingBox="10748,12091 14639,11845 14752,13617 10860,13863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7838.7827">11061 12437 2073 0,'-4'-24'92'0,"-1"11"19"0,-4-7-89 0,-5 0-22 0,5 0 0 0,-5 4 0 16,5-1 163-16,-4 5 28 0,4 0 5 0,-1 4 2 15,1 4-146-15,-4 0-28 0,-1 4-7 0,0 8-1 16,-4 0-37-16,-5 8-8 0,1 5-2 0,-1 3 0 0,0 4 5 16,0 9 1-16,1-1 0 0,-6 4 0 0,6 5 13 0,-1-5 2 15,9 1 1-15,0-9 0 0,5 1 9 0,5-1 0 16,-1-8 0-16,10 1 0 0,-1-5 0 0,1-4 0 16,4-4 0-16,0-4 0 0,0-4 0 0,5 0 0 15,4-8-9-15,0 0 9 0,0-4 0 0,5-4 0 16,-5-4 0-16,10-4 0 0,-1-1 0 0,0-3 0 15,1 0 0-15,-1-5 8 0,-4 1-8 0,0-4 0 16,-1 3 0-16,6 5 0 0,-10 0 18 0,0 4 11 16,5 3 3-16,-9 5 0 0,4 0-40 0,-9 8-8 15,4 0-2-15,-3 4 0 0,-1 8 18 0,-5 4-10 16,1 0 10-16,-1 5-8 0,-4-1 8 0,5 4 0 16,-1 0 0-16,1 1 0 0,-5 3 0 0,0-4 0 0,0 0 0 15,0-8 0-15,5 1 0 0,-5-13 0 0,0 0 0 16,4 8 0-16,-4-8 0 0,9 0 0 0,5-4 0 0,-5 0 0 15,5-9 17-15,4 1-1 0,0 0 0 0,0-4 0 16,0-8 4-16,5-1 1 0,5 1 0 0,3 0 0 16,-3 0-8-16,4-5-1 0,-1 5-1 0,6 0 0 15,-5 3-3-15,0 5-8 0,4 4 12 0,-4 4-4 16,-5 4 22-16,1 4 4 0,-1 8 1 0,0 0 0 16,-4 4-9-16,0 9-2 0,0-1 0 0,-1 8 0 15,1 0 6-15,-5 5 1 0,0 7 0 0,1-3 0 16,3 7-31-16,-8-3 0 0,4 3 0 0,-4-3 0 15,0-1-90 1,-1 1-14-16,1-9-4 0,0 4 0 0,-1-7-138 0,5-1-28 0</inkml:trace>
          <inkml:trace contextRef="#ctx0" brushRef="#br0" timeOffset="86589.1875">8612 12469 1609 0,'4'-8'35'0,"-4"0"7"0,5 0 2 0,-5-4 2 0,0 4-37 0,0-4-9 15,0 4 0-15,-5-5 0 0,1 5 60 0,-1-4 9 16,-4 4 3-16,4 4 0 0,-4-4-16 0,0 8-4 16,-4-4 0-16,-1 0 0 0,0 4 3 0,1 4 0 15,-1 4 0-15,-4 4 0 0,0 0 8 0,-1 8 1 0,1 1 1 16,-5 7 0-16,1 0-18 0,-1 9-4 0,0-1-1 0,0 5 0 16,-4-1-16-16,4 1-3 0,5 3-1 0,0-3 0 15,-5-1-11-15,14-3-3 0,-5-5 0 0,10 4 0 16,-1-7-8-16,5-1 0 0,0-4 0 0,5 5 0 31,4-9-30-31,4 0-8 0,1 0-2 0,4-8 0 16,5 1-147-16,4-5-29 0,37 8-7 0,-9-16-1 0</inkml:trace>
          <inkml:trace contextRef="#ctx0" brushRef="#br0" timeOffset="86886.0906">9276 12591 576 0,'-13'0'25'0,"4"-4"6"0,-5-4-31 0,5-1 0 16,-5 9 0-16,5 0 0 0,-5 5 431 0,5-1 80 15,-4 4 16-15,-1 8 3 0,5 12-421 0,-5-4-84 16,1 5-17-16,3 3-8 0,1 5 0 0,-4-5 0 16,4 0 0-16,-1 1 0 0,6-5-28 0,-1-4 3 15,5-3 0-15,0-1 0 0,-4-8 13 0,4 0 4 16,4-4 0-16,-4-8 0 0,0 0 41 0,0 0 9 15,0 0 2-15,0 0 0 0,0 0 24 0,14-4 6 16,-5-4 1-16,5 0 0 0,-1-4-28 0,6 0-6 16,-1-5-1-16,5-3 0 0,4-4-30 0,0 0-10 15,1-1 0-15,-1 1 0 16,-4 0-36-16,4-5-13 0,-4 5-3 0,4-4-1 16,-4 4-195-16,0-1-40 0,13-23-7 0,-4 7-1 0</inkml:trace>
          <inkml:trace contextRef="#ctx0" brushRef="#br0" timeOffset="87261.0016">9736 12809 1382 0,'0'0'123'15,"0"0"-99"-15,9-8-24 0,0 4 0 16,5-4 160-16,-5-4 26 0,5 0 6 0,4-9 0 15,5 1-106-15,-5-8-22 0,9-4-4 0,1-1 0 0,4-3-47 16,4-5-13-16,-4-3 0 0,4-5 8 0,5 1-20 0,-4-5-4 16,-5-4-1-16,-1-3 0 0,1-5 17 0,-4 0 0 15,-1-4 0-15,-4 1 0 0,-1-1 14 0,-3 4 10 16,3-4 1-16,-8 0 1 0,-5 5 30 0,0 3 7 16,-4 0 1-16,-1 9 0 0,-4 3-4 0,0 9 0 15,0 11 0-15,0 5 0 0,-4 8-28 0,-1 8-7 16,1 4-1-16,-5 16 0 0,-1 8-24 0,-8 12 0 15,0 13 0-15,-9 16 0 0,4 3 0 0,-9 13-11 16,-4 0 11-16,-1 8-8 0,5 0 8 0,1 4 0 16,8 0 8-16,0-4-8 0,0-4 0 0,5 0 0 15,4-8-12-15,5 8 4 0,-4-4-2 0,4-4 0 0,4-1 0 16,0-3 0 0,5 0-170-16,0-8-35 0,0-9-6 0</inkml:trace>
        </inkml:traceGroup>
        <inkml:traceGroup>
          <inkml:annotationXML>
            <emma:emma xmlns:emma="http://www.w3.org/2003/04/emma" version="1.0">
              <emma:interpretation id="{9434146E-0C87-4E6D-9C12-034E9FA606A4}" emma:medium="tactile" emma:mode="ink">
                <msink:context xmlns:msink="http://schemas.microsoft.com/ink/2010/main" type="inkWord" rotatedBoundingBox="16705,12113 21111,11834 21230,13705 16823,13985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08771.3808">14571 11688 230 0,'0'0'20'0,"0"0"-20"15,0 0 0-15,0 0 0 0,0 0 124 0,0-8 20 16,0 8 4-16,0-8 0 0,0 0-85 0,0 0-18 15,0 8-3-15,0-8-1 0,0 0-4 0,0 0-1 16,0-5 0-16,0 5 0 0,0 0 17 0,0 0 3 16,5-4 1-16,-5 4 0 0,0 0 11 0,0-4 1 15,0 4 1-15,0 8 0 0,0-9 1 0,0 9 0 16,0-8 0-16,0 8 0 0,0-8-23 0,0 8-4 16,0 0 0-16,0 0-1 0,0 0-9 0,0 0-2 15,0 0 0-15,0 0 0 0,0 0-22 0,0 0-10 0,0 0 8 16,0 0-8-16,0 0 0 0,0 0 0 0,0 0-9 0,0 12 9 15,-5 1 0-15,5-1 0 0,-4 4 0 0,-1 0 0 16,1 8 16-16,-1 1-4 0,-4 3 0 0,0 4 0 16,0 9 8-16,-9 3 0 0,4 9 1 0,-9 8 0 15,5 3 9-15,-5 9 2 0,0 0 0 0,1 4 0 16,-1 4-4-16,0 0-1 0,0 0 0 0,1 0 0 16,-1 0 5-16,5-4 2 0,4-1 0 0,5-7 0 15,-5-4-18-15,1 0-4 0,3-9-1 0,1-3 0 16,0 0 1-16,5-5 1 0,-1-7 0 0,1-5 0 15,4-8-5-15,0-3-8 0,-5-9 11 0,5-4-11 16,0 0 32-16,0 0-1 0,0-12 0 0,0 0 0 16,0 0-16-16,0 0-3 0,0 0-1 0,0 0 0 15,0 0-11-15,0-12 0 0,5-4 9 0,-5 0-9 0,4-4 0 16,1-5-13-16,4 5 1 0,-5-4 1 16,1-5-78-16,4 1-16 0,-4 4-3 15,-1-4-632-15,10-1-127 0</inkml:trace>
          <inkml:trace contextRef="#ctx0" brushRef="#br0" timeOffset="109208.7796">14366 12255 1216 0,'-9'-12'54'0,"5"4"11"0,-1-1-52 0,5-3-13 0,-4 0 0 0,4-4 0 15,0-4 0-15,-5 0 0 0,5-1 0 0,0-7 0 16,-4-4 16-16,4 3-4 0,0-3 0 0,0 0 0 16,4-1 7-16,-4 1 1 0,0-5 0 0,5 5 0 15,-1 4 6-15,1-1 2 0,4 5 0 0,5-4 0 16,-1 3 56-16,1 5 12 0,4-4 3 0,0 4 0 16,5-1-35-16,0 1-6 0,4 0-2 0,-4 0 0 15,9-1-12-15,0 1-4 0,0 0 0 0,4 0 0 16,0 0-18-16,5 7-4 0,5-3-1 0,-5 8 0 15,-5 0-9-15,1 4-8 0,4 4 9 0,-9 4-9 16,-1 0 9-16,-3 8-9 0,-1 4 8 0,-4 5-8 16,-5 3 12-16,-4 4-2 0,-1 5-1 0,-8 3 0 0,-5 0 19 15,-5 5 4-15,-8 3 1 0,-10 5 0 0,0 0-5 16,-9-5 0-16,-9 1-1 0,5-1 0 0,-1 5-5 0,-4-5-1 16,0-3 0-16,1-5 0 0,-11-4-4 15,10-3-1-15,-4-5 0 0,4-4 0 0,0-3-7 0,0-5-1 16,5 0-8-16,-1-8 12 0,5 0-12 0,5-4 0 15,4 0 0-15,5-4 0 16,0 4-88-16,9-4-16 0,0-4-4 0,9 8-608 16,9-12-120-16</inkml:trace>
          <inkml:trace contextRef="#ctx0" brushRef="#br0" timeOffset="109911.7426">15513 12101 1465 0,'0'0'64'0,"0"0"15"0,-5-8-63 0,5 8-16 16,-9-4 0-16,5-4 0 0,-6 4 75 0,10 4 12 15,0 0 2-15,0 0 1 0,0 0-44 0,0 0-9 16,-4-12-1-16,4 12-1 0,0 0-20 0,-9-4-4 16,0-1-1-16,0 5 0 0,-1 0 18 0,6 0 4 0,-10 5 1 15,5-1 0-15,-5 0 15 0,5 4 2 16,-9 4 1-16,5 4 0 0,-6 5-12 0,1-1-3 15,0 4 0-15,0 5 0 0,4-1-16 0,-4 4-4 0,0 5-1 16,4-9 0-16,5 5-15 0,0-1 8 0,0-3-8 16,4-1 0-16,5 5 0 0,0-9 0 0,5 5 0 0,-5-5 0 15,9-4 8-15,0 0-8 0,0-3 0 0,9-1 0 16,-4 0 0-16,9-4 0 0,-1-3 0 0,1-1 0 16,0-4 0-16,9-4 0 0,0-4 0 0,4 0 9 15,0-5-9-15,10-3 0 0,-10 4 0 0,5-8 8 16,-4 0 4-16,-5-1 0 0,0 1 0 0,-5-4 0 15,0 0-3-15,-4-5 0 0,0 1 0 0,-10-1 0 16,1-3 16-16,-5 4 3 0,-4-5 1 0,-5 1 0 16,0-5-8-16,-5 5-1 0,1-5-1 0,-6 5 0 15,1-4-9-15,-4 7-2 0,-1-3 0 0,-9 8 0 16,0 3-8-16,5 1 0 0,-4 8 9 0,3 0-9 0,-8 4 0 0,4 4 0 16,-4 0-10-16,4 8 10 15,0 0-46-15,1 0-2 0,-6 4-1 16,6 5 0-16,-1-1-122 0,5 0-24 0,-1 0-5 0</inkml:trace>
          <inkml:trace contextRef="#ctx0" brushRef="#br0" timeOffset="110489.7327">16115 12004 2174 0,'0'0'48'0,"4"-12"9"0,1 0 3 0,-1 4 1 0,1-1-49 0,4 1-12 0,-4 0 0 0,-5 8 0 15,0 0 21-15,0 0 2 0,9 8 0 0,-9-8 0 16,9 12-23-16,-5 9 0 0,-4 3 0 0,0 4 0 15,0 1 0-15,0 7 16 0,-4-4-4 0,4 5-1 16,4-1 12-16,-4 1 2 0,0-1 1 0,0-3 0 16,5-5 2-16,4 0 1 0,-4-4 0 0,-1 1 0 15,5-9-29-15,0 0 0 0,5 0 0 0,-5-4 0 16,-9-12 12-16,14 4-4 0,9 1-8 0,-1-10 12 16,-8 1-3-16,4-4-1 0,0 0 0 0,5-8 0 0,4 0 11 15,-4-4 1-15,-9-9 1 0,4 5 0 0,0 0-7 0,1-1-2 16,-10-3 0-16,-5 8 0 0,5 0 13 0,0-1 3 15,-4 9 0-15,-5 4 0 0,-5 0-4 0,5 8 0 16,0 0 0-16,0 0 0 0,0 16-16 0,0 0-8 16,5 5 8-16,-1 3-8 0,1 0 0 0,0 5 0 15,-5-5 0-15,9 0 0 0,0-4 0 0,0 1 0 16,-5-5 0-16,1 0 0 0,9-8 0 0,-5 0 0 16,-9-8 0-16,0 0 0 0,13 4 0 0,-3-8 0 15,3 0 0-15,-4-4 0 0,0 0 15 0,1-4 10 16,3-4 3-16,1-5 0 0,-5 1-16 0,0 0-2 15,0-4-1-15,0-1 0 0,5-3 2 0,-5-4 0 16,5 3 0-16,-5 1 0 0,9-4-11 0,-4-1 0 0,-1 1 0 0,6 4 0 16,3-5-20-16,1 5 1 0,-5 0 0 0,5-1 0 31,-5 1-123-31,10 8-25 0,3-5-5 0,-3 1-596 0,-1 4-120 0</inkml:trace>
          <inkml:trace contextRef="#ctx0" brushRef="#br0" timeOffset="111223.9324">17276 12267 2311 0,'0'0'51'0,"0"0"10"0,0 0 3 0,0 0 0 0,0 0-51 0,0 0-13 16,0 0 0-16,4 8 0 0,10-8 0 0,-5 4 0 16,-9-4 0-16,14-4 0 0,4 4-19 0,0-4 3 15,-4-4 1-15,-1 0 0 0,1-4 2 0,4 0 0 16,-4-5 0-16,4 5 0 0,-9-4 34 0,0 4 7 16,10-4 2-16,-6 4 0 0,-4-5 21 0,5 1 4 15,-5-4 1-15,9 4 0 0,-9 0-22 0,1-5-4 16,-1 5-1-16,0-4 0 0,0 8-13 0,-5-4-2 15,-4-1-1-15,0 1 0 0,0-4-4 0,0 4-1 16,-4 4 0-16,-1-5 0 0,1 5 0 0,-5 4 0 16,4 0 0-16,1 0 0 0,-10 4-8 0,5 0-14 0,9 4 3 15,0 0 1-15,-14 0 10 0,5 0 14 0,-5 4-3 0,5 4-1 16,0-4-21-16,-5 4-4 0,1 0-1 16,4 0 0-16,0 5 26 0,-1-5 5 0,-8 4 1 0,5-4 0 15,4 4-16-15,-1 0-16 0,-3 4 3 0,-1 5 1 16,5-5 3-16,0 8 1 0,9 0 0 0,-5 5 0 15,-4-1 8-15,5 0 0 0,4 5 0 0,0-1-8 16,0 0 8-16,0-3 0 0,0-1 0 0,4-4 0 16,5 5 0-16,-4-5 0 0,-5-4 0 0,4 0 0 15,10 1 8-15,-9-5-8 0,-1 0 8 0,1-8-8 16,4 4 17-16,5-8-1 0,-5 0 0 0,-9-4 0 16,13 0-6-16,1-4-2 0,4 0 0 0,0-4 0 0,1-4 4 15,3 0 0-15,10-8 0 0,0-1 0 0,5 1 1 0,-10-4 1 16,5-8 0-16,4-1 0 0,10 1-6 0,-5-1-8 15,0-3 11-15,0 0-11 0,0-1 26 0,4 1-2 16,-9 3 0-16,5-3 0 0,-4 8-10 0,4 3-2 16,0 1-1-16,-5 8 0 0,1 4-3 0,-5 4-8 15,4 8 12-15,-9 4-4 0,1 4-8 0,-6 4 12 16,-3 4-12-16,-6 4 12 0,1 9-2 0,-5-1 0 16,-4 0 0-16,-1 1 0 0,-4 3 0 0,0-4 0 15,-4 1 0-15,4-1 0 0,-5-4 7 0,5 1 2 16,0-5 0-16,0 4 0 0,0-4-31 0,0 1-5 15,0-5-2-15,5 0 0 16,4-4-21-16,0 4-4 0,4-4 0 0,6-4-1 16,-1 5-169-16,9-5-34 0</inkml:trace>
        </inkml:traceGroup>
        <inkml:traceGroup>
          <inkml:annotationXML>
            <emma:emma xmlns:emma="http://www.w3.org/2003/04/emma" version="1.0">
              <emma:interpretation id="{1EE5A727-B0F4-47D2-9A68-0B97D08BC528}" emma:medium="tactile" emma:mode="ink">
                <msink:context xmlns:msink="http://schemas.microsoft.com/ink/2010/main" type="inkWord" rotatedBoundingBox="22240,11589 27152,11278 27250,12832 22338,13143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13067.2587">21706 11749 1555 0,'0'-4'138'0,"0"-4"-110"16,4 0-28-16,-4 4 0 0,0 4 264 0,14-8 47 15,-1 4 9-15,6-5 3 0,3 5-255 0,10-8-52 16,0 4-16-16,9 0 10 0,0-4-10 0,5 0-11 16,-1 0 3-16,5-5 0 15,-4 5-28-15,4 0-4 0,-5-4-2 0,1 0 0 16,-1 0-17-16,-4-5-3 0,0 5-1 0,0-4 0 15,-9 4-7-15,-4 4-2 0,-1-5 0 0,-4 5-889 0</inkml:trace>
          <inkml:trace contextRef="#ctx0" brushRef="#br0" timeOffset="113270.3357">22216 11045 1958 0,'0'0'174'0,"0"0"-139"0,0 12-35 0,0 4 0 15,0 8 95-15,0 9 12 0,-5 7 2 0,0 9 1 16,1 11-30-16,-1 5-7 0,-8 0-1 0,4 4 0 16,-10 0-43-16,6-1-9 0,-1 1-1 0,0-4-1 15,1 0-18-15,-1-5-11 0,0 1 2 0,5-4 0 32,-4-5-33-32,4-3-6 0,-1-9-2 0,1 1 0 15,0-1-91-15,5-11-19 0,-10-5-3 0,5-4-769 0</inkml:trace>
          <inkml:trace contextRef="#ctx0" brushRef="#br0" timeOffset="112458.0318">19830 11704 1630 0,'-14'-20'72'0,"10"12"16"0,-5-8-71 0,4 0-17 15,0 0 0-15,-4-1 0 0,0 1 77 0,5 0 12 16,-1-4 3-16,5 8 0 0,-4-5-31 0,-1 9-5 15,5 0-2-15,0 8 0 0,0 0-36 0,0 0-7 16,9 4-2-16,-4 12 0 0,-1 9-9 0,1 7 0 16,-5 5 0-16,0 11 0 0,0 9 28 0,-5 3 11 15,-4 5 1-15,-5 4 1 0,5-4 3 0,-4-5 0 0,4-3 0 16,-1-4 0-16,6-5-19 0,-1-3-3 0,1-9-1 16,-1-3 0-16,1-5-5 0,-1-4-2 0,1-8 0 0,-1 5 0 15,5-9 2-15,-5-4 1 0,5-8 0 0,0 0 0 16,0 0 11-16,0 0 3 0,0 0 0 0,0 0 0 15,0 0-7-15,0-12-2 0,-4-4 0 0,4-5 0 16,0 1-10-16,4-8-1 0,1-5-1 0,0 1 0 16,-5-4-10-16,9-5 0 0,0-3 0 0,0-1 0 15,-5-4 0-15,10 1 0 0,4-5 8 0,1 5-8 16,-1-5 0-16,5 5 0 0,-1-9 0 0,6 4 8 16,-1 1-8-16,0 3 0 0,1 1 0 0,-6 7 0 15,1 1-8-15,0 3 8 0,-5 9 0 0,-4 8 0 16,-1 3 0-16,-4 9 16 0,-9 8-2 0,0 0-1 15,10 8-25-15,-6 13-6 0,1 11-1 0,-1 13 0 16,-4 3 19-16,0 5-8 0,0-1 8 0,0 5 0 0,0 0 0 16,0-1 0-16,5-3 0 0,-1 0 0 0,1-5 0 15,-1-3 0-15,6-5 0 0,-6-12 0 0,1 1-12 16,4-5 0-16,-5-4 1 0,5-8 0 0,-4 1 11 0,-5-13 0 16,0 0 8-16,0 0-8 0,0 0 0 0,9-4 9 15,5-1-9-15,-5-3 0 0,0-8 27 0,-4 0-2 16,4 0 0-16,0-13 0 0,0-3-25 0,-5-4 0 15,5-5 0-15,5 1 0 0,-5-5 0 0,5-3 0 16,0-1 0-16,-1-3 0 0,5-1 0 0,10 0 0 16,-5 1-14-16,4 3 5 0,0 1 9 0,5 11 9 15,-5 5-1-15,-4 7-8 0,0 5 0 0,0 8 0 0,-1 8 0 0,-3 12 0 16,-1 0 0-16,0 12 0 0,-4 13-10 0,-5-1 10 16,0 13 0-16,0-1 13 0,-4 5 0 0,-1 3 0 15,-4 1-13-15,5 0 8 0,-5-5-8 16,4 1 0-16,-4-5 0 0,0 1 0 0,0-5-13 15,5 1 4 1,-5-9-36-16,0 0-7 0,4 1-2 0,-4-5-787 0,0-4-158 0</inkml:trace>
          <inkml:trace contextRef="#ctx0" brushRef="#br0" timeOffset="112832.9312">20927 12194 2131 0,'0'0'189'0,"0"0"-151"0,0 0-30 0,0 0-8 0,18 0 51 0,-4-4 9 15,4 0 1-15,0 4 1 0,10-8-31 0,-1 0-7 16,5-4 0-16,0 0-1 0,-5-5-14 0,5 1-9 16,-5-4 12-16,1 0-12 0,-1-5 13 0,0 1-4 15,-4 0-1-15,-5-4 0 0,5-1 4 0,-5 1 0 16,-4 0 0-16,4 3 0 0,-4-3 38 0,-1 0 8 15,1-1 2-15,0 5 0 0,-5 0-40 0,0 3-8 16,0 5-2-16,-4 4 0 0,-5 0 0 0,0 4 0 16,0 8 0-16,0 0 0 0,-5-4-10 0,-4 4 0 15,-9 4 0-15,-1 4 0 0,-3 0 0 0,-6 8 0 16,-8 5 0-16,4-1 8 0,-4 4-8 0,-1 0 0 16,1 1 0-16,4 3 0 0,5 0 0 0,-1 1 0 0,6 3 0 15,8 0 0-15,0-3 0 0,1 3 0 0,8-4 0 16,0 5 0-16,1 3 0 0,4-8 0 0,4 1 0 15,6-5 0-15,-1 0-20 0,4 1 1 0,6-5 0 0,3 0 0 32,-4-4-72-32,10 1-14 0,-1-9-3 0,5 0-1006 0</inkml:trace>
          <inkml:trace contextRef="#ctx0" brushRef="#br0" timeOffset="113692.1111">22807 10802 2448 0,'9'-24'108'0,"-4"12"23"0,0-5-105 0,4 9-26 16,-5 0 0-16,-4 8 0 0,0 0 44 0,14 8 3 15,-10 4 1-15,10 5 0 0,-5 7-33 0,0 8-7 16,-4 9 0-16,-5 7-8 0,0 5 0 0,0 4 0 16,-9 7 0-16,-5 13 0 0,0 4 0 0,-4 0 0 15,0 0 8-15,-5 0-8 0,1-4 25 0,-1-8 2 16,0-1 0-16,5-3 0 0,0-8-3 0,4-1-1 16,0-15 0-16,1 3 0 0,3-7 12 0,1-5 2 0,-4-3 1 15,4-9 0-15,4 0-38 0,-4-12 0 0,0 4 0 0,4-4 0 16,5-8 8-16,0 0 0 0,0 0 0 0,0 0 0 15,5-8-8-15,-1-8 9 0,6-4-9 0,-1-4 10 16,4-5-10-16,1 1 0 0,9-4 0 0,-1 3-11 16,6 1 11-16,-1 4 0 0,-4-1-9 0,0 9 9 15,-1 8 0-15,-3 0 0 0,-1 4 0 0,-5 4 0 16,1 4 0-16,0 4 0 0,-5 4 0 0,0 0 0 16,5 5 0-16,-10-1-11 0,1 0 3 0,-1 4 0 31,5 0-28-31,-4 1-6 0,0-1-1 0,-1 0 0 15,1-4-123-15,-1 0-25 0,1-3-5 0,4-5-516 0,-5-4-104 0</inkml:trace>
          <inkml:trace contextRef="#ctx0" brushRef="#br0" timeOffset="114020.1789">23208 11834 1267 0,'0'0'112'0,"0"0"-89"16,0 0-23-16,0 0 0 0,0 0 134 16,0 0 22-16,0 0 5 0,0 0 1 0,0 0-85 0,0 0-17 15,0 0-3-15,5 12-1 0,-10 0-10 0,5 0-2 16,-5 5-1-16,1-5 0 0,-1 4-10 0,1 0-1 15,-1 0-1-15,1 0 0 0,4 5-12 0,-5-1-3 16,5 0 0-16,5-4 0 0,-5 5-8 0,4-5-8 16,1 0 9-16,-1-4-9 0,1 4 10 0,4-4-10 15,-4-4 10-15,8-3-10 0,-13-5 0 0,14 0 0 16,0 0 0-16,-1-9 0 0,-4 1 24 0,5-4-2 16,0 0 0-16,4 0 0 0,-4-8 7 0,4-1 2 15,-5 5 0-15,6-12 0 0,-1 0 9 0,-5-1 3 0,-3-3 0 16,-1 0 0-16,0-1-18 0,-5 5-3 0,1-5-1 0,-5 5 0 15,-5 4 23-15,1 4 5 0,-5-1 1 0,4 5 0 16,1 0-20-16,-6 4-4 0,1 8-1 0,0 0 0 16,-4 0-25-16,-1 8 0 0,-4 0 0 0,0 4 0 31,-1 8-71-31,-3 0-16 0,-6 5-3 0,5 3-1 16,-4 0-120-16,4 4-24 0</inkml:trace>
          <inkml:trace contextRef="#ctx0" brushRef="#br0" timeOffset="114520.0314">24178 11765 2026 0,'0'0'44'0,"4"-8"10"0,-4 0 2 0,0-4 1 0,0-4-45 0,0-1-12 15,0 1 0-15,0-4 0 0,-9 0 12 0,5 0 0 16,-1-1 0-16,1 5 0 0,-6 0-12 0,6 0 12 16,-5 4-12-16,-5-1 12 0,14 9 23 0,-9 0 5 15,-5 4 0-15,5 0 1 0,-4 0 21 0,-6 8 4 16,-3 5 1-16,-1 7 0 0,-4 0-40 0,-1 4-8 16,1 9-2-16,0 3 0 0,-5 1-6 0,4 3-2 15,6 5 0-15,-1 3 0 0,0-3-9 0,0 3 0 16,10 1 0-16,4-9 0 0,-5 1 0 0,9-9 0 0,1-4 8 15,4 1-8-15,0-9 0 0,0 0 0 0,4-8 0 16,6-4 8-16,-6 1-8 0,5-9 12 0,5 4-12 16,-1-13 12-16,6 1 14 0,-1-8 3 0,5 0 1 0,-1-8 0 15,6-5-10-15,-1 1-1 0,5-4-1 0,4-13 0 16,1 1 22-16,-1-9 4 0,5-4 0 0,0-7 1 16,-4-1-37-16,-1-4-8 0,0-8 0 0,-4 0 0 15,5 0 9-15,-1 1 6 0,-4 3 1 0,-5 8 0 16,1 8 11-16,-6 9 2 0,1 7 1 0,-5 13 0 15,-9 8-1-15,1 12 0 0,-6-1 0 0,-4 9 0 16,-4 13-21-16,-6 11-8 0,-3 4 0 0,-5 21 9 16,-5 7-9-16,-4 9 0 0,-5 8 0 0,4 4 0 15,-4 0-24-15,-4-4 2 0,4 4 1 0,0-5 0 16,5 1-114-16,9-8-22 0,0 0-5 0,13 0-1 16,5-9-71-16,9-3-14 0,9-9-4 0,5-3 0 0</inkml:trace>
        </inkml:traceGroup>
      </inkml:traceGroup>
      <inkml:traceGroup>
        <inkml:annotationXML>
          <emma:emma xmlns:emma="http://www.w3.org/2003/04/emma" version="1.0">
            <emma:interpretation id="{AD1B85AE-5778-4C7B-ACAE-E34C9FB1C957}" emma:medium="tactile" emma:mode="ink">
              <msink:context xmlns:msink="http://schemas.microsoft.com/ink/2010/main" type="line" rotatedBoundingBox="3650,15586 17485,14038 17702,15979 3867,17527"/>
            </emma:interpretation>
          </emma:emma>
        </inkml:annotationXML>
        <inkml:traceGroup>
          <inkml:annotationXML>
            <emma:emma xmlns:emma="http://www.w3.org/2003/04/emma" version="1.0">
              <emma:interpretation id="{EE1C4A4B-26AC-4E07-8507-26FE4798972D}" emma:medium="tactile" emma:mode="ink">
                <msink:context xmlns:msink="http://schemas.microsoft.com/ink/2010/main" type="inkWord" rotatedBoundingBox="3659,15674 4485,15581 4655,17107 3830,17199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17317.2853">1682 14966 2646 0,'0'0'117'0,"-4"-8"24"0,-10 0-113 0,5 8-28 16,9 0 0-16,0 0 0 0,0 0 0 0,-5 8-18 15,10 4 2-15,9 4-759 16,17 5-152-16</inkml:trace>
          <inkml:trace contextRef="#ctx0" brushRef="#br0" timeOffset="117160.0809">1232 15909 1612 0,'0'0'144'0,"-10"-8"-116"0,1 4-28 0,0-4 0 0,9 8 28 0,-9-8 0 16,9 8 0-16,0 0 0 0,0 0 3 15,0 0 0-15,-9 0 0 0,9 0 0 0,-5 12-31 16,1 4 0-16,-1 8 0 0,1 5 0 0,-5 3 0 0,4 9 0 16,1-1 0-16,-6 5 0 0,10-1 0 0,-4 5 0 15,4-5 0-15,4 1 0 0,-4-9 0 0,10 1 0 16,-6-9 0-16,1 0 0 0,4-3 0 0,-5-5 0 15,5 0 0-15,5-8 0 0,-5-4 17 0,0 0 4 16,5-8 1-16,-5 0 0 0,5-8 6 0,4 0 0 16,-4 0 1-16,4-8 0 0,5 0-10 0,-5-9-3 15,0 1 0-15,5-8 0 0,4-1-5 0,0 1-2 16,1-4 0-16,-1 3 0 0,-4 1 5 0,4 3 1 0,5 1 0 16,-9 8 0-16,-5 0 16 0,5 4 3 0,13-1 1 15,-4 9 0-15,-5 0-16 0,1 8-3 0,4 4-1 16,-5 4 0-16,5 4-15 0,-10 1 0 0,-8 3 0 0,4-4 0 15,5 4 8-15,-9 4-8 0,-5-4 0 0,-5 1 0 16,1 3 11-16,0-4-11 0,-5 4 12 0,-5 1-12 16,-4-5 24-16,0 0-3 0,0 0 0 0,-5 4 0 15,-9-3 5-15,5-1 1 0,0-4 0 0,0 4 0 16,-10 0-2-16,1-4 0 0,-5 1 0 0,5-1 0 16,9 0-16-16,-14-4-9 0,-5 0 10 0,1-4-10 15,9-4-12-15,-5-4-9 0,0 0-2 0,4-4-745 16,1-4-148-16</inkml:trace>
        </inkml:traceGroup>
        <inkml:traceGroup>
          <inkml:annotationXML>
            <emma:emma xmlns:emma="http://www.w3.org/2003/04/emma" version="1.0">
              <emma:interpretation id="{244176F6-5382-4F7B-9622-D49C30B332CE}" emma:medium="tactile" emma:mode="ink">
                <msink:context xmlns:msink="http://schemas.microsoft.com/ink/2010/main" type="inkWord" rotatedBoundingBox="6456,15272 13551,14478 13768,16419 6673,17213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17987.975">4491 15889 1440 0,'-9'-12'128'0,"0"-4"-103"16,5-1-25-16,-1-3 0 0,-4 0 104 0,4 0 15 15,5 0 3-15,0-1 1 0,0 1-55 0,0-4-12 16,0 4-1-16,0-5-1 0,5 5-30 0,-5 0-7 16,-5 0-1-16,5-1 0 0,-9 5-16 0,5-4 8 15,-5 4-8-15,-5 4 0 0,0-5 19 0,-4 5-3 16,0 0-1-16,0 4 0 0,-1 4 14 0,-3-4 3 16,-1 8 1-16,0 0 0 0,0 0-11 0,1 8-2 15,-1 4-1-15,5 8 0 0,-5 5-19 0,0 7 0 16,5 8 0-16,-5 1 0 0,0 7 0 0,1 5 0 0,-6 4 0 15,6-1 0-15,8 5 0 0,0-4 0 0,10-9-9 0,4-3 9 16,-5-1-22-16,10-3 1 0,4-9 0 0,0-3 0 31,5-1-19-31,-1-12-3 0,1-4-1 0,0-4 0 16,-5-8 15-16,4-4 2 0,1-8 1 0,0 0 0 0,-1-8 26 0,1-9 0 0,4 1 12 0,-4-8-4 16,4-5 19-16,0 1 4 0,0-1 1 0,-4 1 0 15,4-1 0-15,-4 1 0 0,4 3 0 0,-4 5 0 16,-5 0 7-16,5 7 1 0,-10 5 1 0,5 4 0 15,-4 8 12-15,-1 0 3 0,-4 8 0 0,0 0 0 16,9 0-34-16,1 8-6 0,-1 0-2 0,4 8 0 16,1 4-14-16,-5 5 0 0,0-1-12 0,5 4 12 15,4 9-91-15,-4-5-11 16,-5 4-2-16,4 1-980 0</inkml:trace>
          <inkml:trace contextRef="#ctx0" brushRef="#br0" timeOffset="118440.9925">5042 15622 2649 0,'-27'-12'236'0,"18"8"-189"16,0 0-38-16,0 4-9 0,9 0 50 0,-9 4 8 16,4 8 2-16,0 0 0 0,5 4-39 0,0 4-7 0,0 9-2 15,5 3 0-15,0 5-12 0,-1 3-16 0,5 0 3 0,-4 9 1 31,-1 4-24-31,-4-5-4 0,9-3 0 0,-4 3-1 16,-10 1 11-16,5-5 2 0,0-7 1 0,-9-1 0 0,5-3 27 0,-5-5 8 0,0-8 0 0,-1 0 0 16,1 1 29-16,0-9 7 0,-4 0 0 0,-1-4 1 15,9 0-12-15,-4-4-2 0,0 0-1 0,5 0 0 16,4-4-21-16,0 0-9 0,0 0 8 0,-5-8-8 16,5 0 0-16,5-8-19 0,4 0 3 0,0-9 1 15,-5-3-5-15,10-4 0 0,0-9-1 0,4-7 0 16,0-1 9-16,-4-4 1 0,4-3 1 0,0-1 0 15,5-4 10-15,-5 5 0 0,0-1 0 0,5 5 0 16,4-5 0-16,1 8 0 0,-10 5 8 0,0 3-8 16,0 5 0-16,1 8 8 0,3 7-8 0,-3 9 0 15,-1 4 0-15,-5 8 0 0,1 0 0 0,0 8 0 16,-5 12 0-16,-5 1 0 0,1 11 0 0,-5 4 0 16,-5 5 0-16,-8 7 0 0,-1 1 0 0,-9 4 0 0,1-1 0 15,-6-3-8-15,1 3 0 0,-5-3 0 16,0-9-30-16,0 1-6 0,0-5 0 0,5-7-1 15,0-5-158-15,4-4-31 0</inkml:trace>
          <inkml:trace contextRef="#ctx0" brushRef="#br0" timeOffset="118847.1519">5575 15618 2476 0,'0'0'110'0,"0"0"22"0,0 0-105 0,9 12-27 0,-4 4 0 0,-1 0 0 16,1 1 28-16,-5 3 1 0,4 0 0 0,1 8 0 16,-1 1-16-16,1 3-3 0,-1 4-1 0,1 1 0 15,0 3-9-15,-5 5 0 0,0-1 0 0,0 1 0 16,-5-5-8-16,0 5 8 0,1-5 0 0,-5-3 0 16,4-5 0-16,-4-4 8 0,0 1 0 0,0-9 0 15,0 0 13-15,0-4 3 0,-5-3 0 0,0-1 0 16,5-8-3-16,0 0 0 0,0-4 0 0,-5 0 0 15,5-4-4-15,0-4-1 0,5-4 0 0,-1-9 0 16,-4-3-16-16,9-4 10 0,-5-13-10 0,1-7 8 16,4-5-17-16,4-8-4 0,6-3-1 0,3-1 0 15,5 0-6-15,1-4-2 0,8-4 0 0,5 1 0 16,0 3 7-16,4 8 2 0,1 4 0 0,4 13 0 0,-1 3 13 0,-8 13 0 16,-4 4 12-16,-1 8-12 0,-4 4 0 15,0 7-9-15,-5 10-1 0,0 7 0 0,-4 4 18 0,-5 8 4 16,0 4 1-16,-9 5 0 0,-5 3-13 15,1 9 8-15,-5-5-8 0,-5 1 0 0,0 3-8 0,-8-3-8 16,3-1-2-16,-8 5 0 16,4-5-122-16,-4-3-24 0,-5 3-4 0,5-12-846 15</inkml:trace>
          <inkml:trace contextRef="#ctx0" brushRef="#br0" timeOffset="119753.1827">6258 15719 172 0,'0'0'16'0,"0"0"-16"0,0 0 0 0,0 0 0 16,0 0 293-16,0 0 56 0,0 0 11 0,0 0 3 15,0 0-270-15,0 0-53 0,0 0-12 0,0 0-1 16,9 8-14-16,-9-8-2 0,9 4-1 0,0-4 0 16,5 0-10-16,-1 0 0 0,-3 0 0 0,-1-4 8 15,-9 4 16-15,9-4 2 0,4-8 1 0,-3 4 0 16,3-4 46-16,5 0 10 0,-4-1 1 0,4-3 1 0,-4-4-30 0,9-4-7 16,-5-5 0-16,5 1-1 0,-5 0-30 0,5-1-5 15,-5-3-2-15,9 0 0 0,-4 3-2 0,4-7-8 16,-9-1 12-16,5 5-4 0,-5-4-8 0,1-1 0 15,-6-3-10-15,1-1 10 0,-5 1 0 0,5-9 0 16,-5 5 0-16,-5-5 0 0,6 1 0 0,-10-5 0 16,4 0 8-16,-4 5-8 0,0-9 20 0,0 9-4 15,0 3 0-15,0 1 0 0,-4 3-3 0,4 1-1 16,-5 3 0-16,0 5 0 0,1 4-12 0,-1 3 9 16,1 5-9-16,-5 4 8 0,4 4-8 0,1 4 10 15,-6-1-10-15,6 9 10 0,-5 0 1 0,0 5 0 16,-5 11 0-16,0 4 0 0,1 8-11 0,-1 9 12 15,-4 11-12-15,4 13 12 0,1 4 5 0,3 8 2 0,1 3 0 16,5 5 0-16,4 0 4 0,4 0 1 0,1 0 0 0,4 0 0 16,0-4 6-16,0 0 2 0,5 0 0 15,-1 0 0-15,1-8-32 0,0-5 0 0,-1-3 0 0,1 0-10 32,0-13-111-32,-5 1-23 0,9-9-4 0,-4-7-903 0</inkml:trace>
          <inkml:trace contextRef="#ctx0" brushRef="#br0" timeOffset="119926.0154">7414 15250 2559 0,'0'0'56'0,"-4"16"12"0,-1 4 3 0,1 0 1 0,-1 13-58 0,5-5-14 0,-9 12 0 0,4-3 0 15,5 3 18-15,0 5 1 0,0-9 0 0,0 1 0 16,5-1-178-16,0-8-35 0</inkml:trace>
          <inkml:trace contextRef="#ctx0" brushRef="#br0" timeOffset="120065.6087">7674 14950 2746 0,'-9'-16'122'0,"4"8"25"0,1 0-118 0,-1 0-29 16,5 8 0-16,0 0 0 0,0 0 13 0,0 0-3 15,0 0-1-15,9 12-828 16,5 4-165-16</inkml:trace>
          <inkml:trace contextRef="#ctx0" brushRef="#br0" timeOffset="120410.2761">8789 15169 2383 0,'0'0'52'0,"0"-8"12"0,5-1 1 0,-1 5 2 0,5-4-54 0,-4 0-13 0,9 4 0 0,-5-4 0 16,0 0 10-16,5 0-1 0,-10 0 0 0,5 0 0 16,0 0-9-16,-4-5-11 0,-1 5 3 0,-4 0 0 15,-4 4 8-15,-1-4 0 0,-4 4 0 0,-9 0 8 16,4 0 36-16,-8 4 7 0,-6 0 1 0,1 8 1 15,-5-4 22-15,-9 4 4 0,5 4 1 0,-10 0 0 16,5 5-32-16,-4-1-7 0,4 4-1 0,4 4 0 0,1-3-24 16,-1 7-4-16,5 0-2 0,-4 5 0 0,4 3-10 0,5-4 0 15,0-3 0-15,4 3 0 0,0 5 0 0,5-1 0 16,4 0-12-16,5-3 12 16,5-1-28-16,-1 1 1 0,10-5 1 0,4 4 0 15,0-3-122-15,9-5-25 0,5 4-5 0</inkml:trace>
          <inkml:trace contextRef="#ctx0" brushRef="#br0" timeOffset="120768.5664">9431 15379 2599 0,'0'0'57'0,"0"0"12"0,0 0 3 0,0-8 0 0,0 8-57 0,-9-4-15 0,0-4 0 0,0 0 0 15,4 4 0-15,-4 0 0 0,0 0 0 0,-5 0 0 16,5 4-20-16,-9 4-3 0,0 0-1 0,-5 4 0 16,0 4 13-16,1 4 3 0,-6 0 0 0,6 0 0 15,-1 9 17-15,0-1 4 0,5 4 1 0,0-3 0 16,-1-1 9-16,1 0 1 0,4 0 1 0,5-3 0 16,0-1-25-16,0-4 0 0,9 0 0 0,-4-4-11 15,4-12 11-15,0 0 8 0,0 0-8 0,0 0 11 16,0 0-11-16,13-4-9 0,1 0 9 0,0-8-13 15,4 0 13-15,0-4 10 0,0-4-2 0,0-1 0 0,-4 1 25 16,4 4 5-16,1 0 1 0,-1 0 0 0,-5-1 13 0,1 9 2 16,0 0 1-16,4 4 0 0,-4 4-33 15,-1 8-6-15,5 0-2 0,-4 0 0 0,0 5-14 0,4-1-18 16,0 4 4-16,0 0 1 16,1 4-207-16,-6-8-40 0,10 13-9 0,0-13-2 0</inkml:trace>
          <inkml:trace contextRef="#ctx0" brushRef="#br0" timeOffset="121205.9689">10069 14218 2595 0,'0'0'115'0,"0"-9"24"0,4 1-111 0,-4 8-28 0,0 0 0 0,14 4 0 15,-1 9 56-15,1 7 7 0,4 4 1 0,1 13 0 16,-1 11-50-16,0 5-14 0,0 11 0 0,-9 9 8 16,0 4-8-16,-4 8 0 0,-1-4 0 0,-8 0 0 15,-1-4 8-15,-4 0 1 0,0-4 0 0,0-5 0 16,-5-7 17-16,-4 0 3 0,5-13 1 0,-1 1 0 16,5-9-5-16,-5-3-1 0,0-9 0 0,1 1 0 15,4-9-3-15,-5-4-1 0,5-4 0 0,4-4 0 16,5-8-11-16,0 0-9 0,0 0 12 0,0 0-12 15,0-16 0-15,0 0-17 0,5-4 1 0,13-1 1 16,0-3-5-16,5 0-2 0,4 0 0 0,10-5 0 0,-5 5 13 16,4-4 9-16,1-1-12 0,-1 5 12 0,-4 8 0 15,0 4-8-15,-5 4 8 0,-4-1 0 0,-5 5 0 0,0 4 0 16,-4 4 0-16,-5 5 0 0,0 3 0 0,0 4 16 16,-4 4-4-16,-5 0 0 0,-5 5-12 0,1-1 11 15,-5 8-11-15,-1-3 10 0,-3-1-10 0,-5 4-9 16,-5-7 9-16,0 3-13 15,0-4-23-15,-4 0-4 0,-5-3 0 0,9-5-1 16,1-4-102-16,-6 0-20 0,5-4-4 0,1-4-586 16,3-8-118-16</inkml:trace>
          <inkml:trace contextRef="#ctx0" brushRef="#br0" timeOffset="121424.6648">10897 13999 2761 0,'0'0'122'0,"5"12"26"0,-1 0-119 0,-4 17-29 0,5 7 0 0,-1 9 0 15,1 11 62-15,4 5 6 0,-9 8 2 0,5 0 0 16,-1 3-21-16,-4 5-4 0,0 0-1 0,-4 4 0 16,-1-4-61-16,0 0-13 0,-8-8-2 15,-5-1-1-15,-1-7-51 0,-3 4-9 0,8-4-3 0,-4-5 0 16,0 1-142-16,4-8-29 15</inkml:trace>
        </inkml:traceGroup>
        <inkml:traceGroup>
          <inkml:annotationXML>
            <emma:emma xmlns:emma="http://www.w3.org/2003/04/emma" version="1.0">
              <emma:interpretation id="{098974BF-F046-4CB0-ABB3-432594875E88}" emma:medium="tactile" emma:mode="ink">
                <msink:context xmlns:msink="http://schemas.microsoft.com/ink/2010/main" type="inkWord" rotatedBoundingBox="14130,15514 14848,15434 14943,16277 14225,16358"/>
              </emma:interpretation>
              <emma:one-of disjunction-type="recognition" id="oneOf32">
                <emma:interpretation id="interp40" emma:lang="" emma:confidence="1">
                  <emma:literal>e</emma:literal>
                </emma:interpretation>
                <emma:interpretation id="interp41" emma:lang="" emma:confidence="0">
                  <emma:literal>h</emma:literal>
                </emma:interpretation>
                <emma:interpretation id="interp42" emma:lang="" emma:confidence="0">
                  <emma:literal>&lt;</emma:literal>
                </emma:interpretation>
                <emma:interpretation id="interp43" emma:lang="" emma:confidence="0">
                  <emma:literal>C</emma:literal>
                </emma:interpretation>
                <emma:interpretation id="interp44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121783.9597">11507 15250 1209 0,'0'0'53'0,"18"4"12"15,5-4-52-15,-5 0-13 0,14 0 0 0,0 0 0 0,0-4 315 0,4 0 60 16,1-5 12-16,4 1 2 0,0-4-270 0,-5-4-55 16,5 0-10-16,0 0-2 0,0-5-36 0,-4-3-6 15,-1 0-2-15,-4 0 0 0,-5-5-8 0,-4 1 10 16,-5 0-10-16,-4-1 10 0,0 5 8 0,-5 0 2 16,-5-1 0-16,-4 9 0 0,0 0 14 0,-4 0 3 0,-5 4 1 15,-1 0 0-15,-3 3-5 0,-1 1-1 0,0 4 0 0,1 0 0 16,-5 8-20-16,-5 0-12 0,5 8 12 0,-5 5-12 15,0 7 0-15,-4 0 0 0,-1 1 0 0,6 3 0 16,-1 4 0-16,0 1 0 0,0-1 0 0,5 0 0 16,5 1 0-16,-1 3 0 0,0-3 0 0,5 3 0 15,5 0 0-15,-1 1 0 0,10 3 13 0,4 1-4 16,0-5-9-16,9 1-9 0,0-1 9 0,9-4-13 31,5 1-23-31,5-9-4 0,8 0 0 0,5-3-1 0,10-5-111 16,-1 0-23-16,9-8-4 0</inkml:trace>
        </inkml:traceGroup>
        <inkml:traceGroup>
          <inkml:annotationXML>
            <emma:emma xmlns:emma="http://www.w3.org/2003/04/emma" version="1.0">
              <emma:interpretation id="{17957B63-FCC0-4DB5-BA71-5B1C0FC652E5}" emma:medium="tactile" emma:mode="ink">
                <msink:context xmlns:msink="http://schemas.microsoft.com/ink/2010/main" type="inkWord" rotatedBoundingBox="17634,15891 17692,15884 17698,15936 17639,15942"/>
              </emma:interpretation>
              <emma:one-of disjunction-type="recognition" id="oneOf33">
                <emma:interpretation id="interp45" emma:lang="" emma:confidence="0">
                  <emma:literal>•</emma:literal>
                </emma:interpretation>
                <emma:interpretation id="interp46" emma:lang="" emma:confidence="0">
                  <emma:literal>.</emma:literal>
                </emma:interpretation>
                <emma:interpretation id="interp47" emma:lang="" emma:confidence="0">
                  <emma:literal>4</emma:literal>
                </emma:interpretation>
                <emma:interpretation id="interp48" emma:lang="" emma:confidence="0">
                  <emma:literal>\</emma:literal>
                </emma:interpretation>
                <emma:interpretation id="interp49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121987.0367">15031 15286 3168 0,'-9'-8'281'0,"0"4"-225"16,0 0-44-16,0 0-12 0,4 0 58 0,1 0 10 16,-1 4 1-16,5 0 1 15,0 0-222-15,0 0-44 0,0 0-8 0,-14-17-3 0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23:31.18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FE11634-0445-4E27-BCF7-21C658155BA1}" emma:medium="tactile" emma:mode="ink">
          <msink:context xmlns:msink="http://schemas.microsoft.com/ink/2010/main" type="writingRegion" rotatedBoundingBox="1854,185 30224,-1216 31191,18339 2820,19741"/>
        </emma:interpretation>
      </emma:emma>
    </inkml:annotationXML>
    <inkml:traceGroup>
      <inkml:annotationXML>
        <emma:emma xmlns:emma="http://www.w3.org/2003/04/emma" version="1.0">
          <emma:interpretation id="{DC095247-2627-4FF6-926D-9DBFFB062566}" emma:medium="tactile" emma:mode="ink">
            <msink:context xmlns:msink="http://schemas.microsoft.com/ink/2010/main" type="paragraph" rotatedBoundingBox="1852,192 30183,-1308 30963,13414 2632,149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60400A-C85C-4BD1-96D8-ED3A89619142}" emma:medium="tactile" emma:mode="ink">
              <msink:context xmlns:msink="http://schemas.microsoft.com/ink/2010/main" type="line" rotatedBoundingBox="1880,109 28695,-229 28721,1873 1907,2212"/>
            </emma:interpretation>
          </emma:emma>
        </inkml:annotationXML>
        <inkml:traceGroup>
          <inkml:annotationXML>
            <emma:emma xmlns:emma="http://www.w3.org/2003/04/emma" version="1.0">
              <emma:interpretation id="{D97D82FE-5A7D-4403-BA8A-CE83B668DA62}" emma:medium="tactile" emma:mode="ink">
                <msink:context xmlns:msink="http://schemas.microsoft.com/ink/2010/main" type="inkWord" rotatedBoundingBox="1880,109 5128,68 5155,2171 1907,221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-1580-101 403 0,'0'0'17'0,"0"0"5"0,-9 0-22 0,9 0 0 0,-9 0 0 0,9 0 0 16,0 0 163-16,0 0 28 0,0 0 5 0,0 0 2 16,0 0-112-16,0 0-22 0,0 0-5 0,9-8-1 15,9 0-9-15,0 0-1 0,-4-5-1 0,9 5 0 16,4-4 2-16,5 4 1 0,-5-8 0 0,10 0 0 15,-1-1-6-15,5 1-2 0,0-4 0 0,5 0 0 16,-1 0-6-16,10 3 0 0,-10 1-1 0,5 0 0 16,5 0-19-16,0 4-3 0,-5 4-1 0,9-5 0 0,5 1-3 15,-10 4-1-15,-4 0 0 0,5 4 0 0,4 4-8 16,0 0 0-16,-9 4 0 0,0 0 0 0,-4 4 0 16,-5 0 0-16,-5 0-12 0,-4 5 12 15,-4-5-36-15,3 4 1 0,-8-4 0 0,-5 0 0 16,1 0-57-16,-6-4-11 0,1-4-2 0,0 0-623 15</inkml:trace>
          <inkml:trace contextRef="#ctx0" brushRef="#br0" timeOffset="-161165.0905">68 0 288 0,'0'0'25'0,"0"0"-25"15,0 0 0-15,0 0 0 0,0 0 43 0,0 0 3 16,0 0 1-16,0 0 0 0,0 0-22 0,0 0-4 15,0 0-1-15,0 0 0 0,0 0-3 0,0 0-1 16,0 0 0-16,0 0 0 0,0 0-16 0,0 0 0 16,0 0 0-16,0 0 0 0,0 0 8 0,0 0-8 15,0 0 9-15,0 0-9 0,0 0 25 0,0 0-1 16,0 0 0-16,0 0 0 0,0 0 16 0,0 0 4 16,0 0 0-16,0 0 0 0,0 0-17 0,0 0-3 15,-9 0-1-15,9 0 0 0,0 0-8 0,0 0-2 16,0 0 0-16,0 0 0 0,0 0-5 0,0 0 0 0,0 0-8 0,0 0 12 15,0 0 4-15,0 0 0 0,0 0 0 0,0 0 0 32,0 0 11-32,-5 8 2 0,5-8 1 0,0 0 0 0,0 0 2 0,0 0 0 0,0 0 0 0,0 0 0 15,0 0 3-15,0 0 1 0,0 0 0 0,0 0 0 32,-4-4-23-32,4 4-4 0,-5 0-1 0,5 0 0 0,0 0 13 0,0 0 3 0,0 0 0 0,0 0 0 15,-9 0-15-15,9 0-9 0,0 0 12 0,0 0-12 16,0 0 10-16,0 0-10 0,0 0 8 0,0 0-8 15,0 0 0-15,0 0 0 0,0 0 0 0,0 0 0 16,0 0 0-16,0 0 0 0,0 0 0 0,0 0 0 16,0 0 0-16,0 0 0 0,0 0-9 0,0 0 9 15,0 0 0-15,0 0 0 0,0 0 0 0,0 0 0 16,0 0 0-16,0 0 0 0,0 0 0 0,0 0 0 0,0 0 0 16,0 0 0-16,0 0 0 0,0 0 0 0,0 0 0 0,0 0 0 15,-9-4 0-15,9 4 0 0,0 0 0 0,0 0 0 16,-4 4 0-16,4-4 0 0,0 0 0 0,0 0 0 15,0 0 9-15,0 0-9 0,0 0 0 0,0 0 0 16,0 0 0-16,0 0 0 0,0 0 0 0,0 0 0 16,0 0 0-16,0 0 0 0,0 0 0 0,0 0 0 15,0 0 0-15,0 0 0 0,0 0 0 0,0 0 0 16,-5 4 0-16,0 0 0 0,5-4 0 0,0 0 0 16,0 0 0-16,0 0 0 0,-4 8 0 0,4-4 0 15,0-4 0-15,0 0 0 0,-5 4 0 0,5-4 0 16,0 0 0-16,0 0 0 0,0 0 0 0,0 0 0 0,0 0 0 0,0 0 0 15,0 0 0-15,0 8 0 0,0-8 0 0,0 0 0 16,0 0 0-16,0 0 0 0,-4 4 0 0,4-4 0 16,0 0 0-16,4 9 0 0,-4-5 0 0,0-4 0 15,0 0 0-15,0 0 0 0,0 0 0 0,0 0 0 32,-4 8-71-32,4 0-19 0</inkml:trace>
          <inkml:trace contextRef="#ctx0" brushRef="#br0" timeOffset="312.3927">-565-279 1094 0,'-4'-8'97'0,"4"0"-77"0,-5-5-20 0,1 1 0 16,-1 0 56-16,5 0 7 0,0 0 1 0,0 4 1 15,0 0-1-15,0 8 0 0,0 0 0 0,0 0 0 16,0 0-36-16,0 0-8 0,0 0-2 0,-5 16 0 16,1 8 23-16,-1 8 5 0,1 5 1 0,-5 7 0 15,-5 9-3-15,0 8 0 0,1 8 0 0,-1 7 0 16,-9 5 4-16,1 4 1 0,3 0 0 0,1 4 0 15,0-4-20-15,0-4-4 0,-1 0-1 0,6-8 0 16,-1 0-11-16,-4-8-2 0,4-9-1 0,1-3 0 16,-6-4-10-16,10-9 0 0,-9-8-10 0,9 1 10 15,-5-9-48-15,1-4-3 0,4-4-1 16,-1-7 0-16,6-1-53 0,-1-8-11 0,5 0-3 0</inkml:trace>
          <inkml:trace contextRef="#ctx0" brushRef="#br0" timeOffset="874.7593">396-866 1472 0,'4'-28'65'0,"1"15"14"0,-5 5-63 0,5-4-16 0,-1 4 0 0,1 0 0 16,-5 8 25-16,0 0 3 0,0 0 0 0,0 0 0 16,0 0-7-16,0 0-1 0,0 0 0 0,0 0 0 15,0 0-6-15,0 0-2 0,-5 16 0 0,1 4 0 16,-1-3 8-16,0 11 0 0,1 8 1 0,-5 9 0 16,4-1 13-16,1 13 2 0,-1 8 1 0,-4 4 0 15,0 12 11-15,0 0 1 0,-5-1 1 0,0 5 0 16,1 9-9-16,4-5-1 0,-5 4-1 0,-4-8 0 15,-5-4-13-15,5-9-2 0,4-3-1 0,-4-8 0 16,4-4-23-16,-4-9 9 0,-5 1-9 0,1-9 0 16,3-7 13-16,1-5-4 0,5-8-1 0,-1-4 0 0,0-4 24 0,1-8 5 15,13-4 1-15,0 0 0 0,0 0-24 16,0 0-5-16,0 0-1 0,-10-12 0 0,6 0-8 0,-5-4 0 16,4-4 0-16,5 0 8 0,9-1-8 0,-4-3 0 15,-1-4 0-15,10-1 8 0,0-3-8 0,4 4 0 16,0-5 0-16,9 5 0 0,-4 0 0 0,5-1 0 15,-6 5 0-15,6 0 8 0,-1 3-8 0,0 1 0 16,1 0 0-16,-1 8 0 0,-4-4 0 0,-1 4 0 16,6 3-9-16,-5 5 9 0,4 0-9 0,-4 4 9 15,-1 4 0-15,1 0-9 0,0 5 9 0,0-1 0 16,-5 4 0-16,0 4-8 0,0 0 8 0,-4 0 0 16,-5 5 0-16,9-1 8 0,10 0-26 0,-10 4-5 15,-5-3-1-15,6 3 0 16,3-4-61-16,6 4-13 0,-1-3-2 0,-4-1-556 0,-14 0-110 15</inkml:trace>
          <inkml:trace contextRef="#ctx0" brushRef="#br0" timeOffset="1890.1481">1193 453 799 0,'0'0'35'0,"0"0"8"0,9 0-35 0,0-4-8 0,-9 4 0 0,13 0 0 16,-3-4 83-16,3 0 14 0,5-4 3 0,-4 4 1 16,9-4-10-16,-5 0-3 0,0-4 0 0,10 4 0 15,-6-5-18-15,1-3-4 0,0 0-1 0,-5 0 0 16,5 4-25-16,-5-5-4 0,0-3-2 0,-4 0 0 16,0 0-6-16,4 0-2 0,0-1 0 0,-4 1 0 15,-1 0-2-15,-4 0 0 0,1-5 0 0,3 9 0 16,-8 0-24-16,4 4 0 0,-9 0 0 0,4 0 0 15,-4-5 10-15,-4 5 0 0,-1 0 0 0,1 0 0 16,-5 4-10-16,-5 4 10 0,0-4-10 0,1 8 10 16,-6 4-10-16,6 0 0 0,-1 4 0 0,1 4 0 15,-6 4 0-15,1 0 0 0,-5 1 0 0,5 7 0 16,4 4 9-16,-4 5 0 0,0 3 0 0,4-4 0 16,5 5-9-16,0-1 12 0,5-3-12 0,-1-1 12 0,10-4-2 15,-1 1 0-15,-4-1 0 0,5 0 0 0,4 1-10 16,0-1 0-16,5 0 0 0,-1-3 8 15,5-1-72-15,5-4-14 0,0-4-3 0,0-8-799 16</inkml:trace>
        </inkml:traceGroup>
        <inkml:traceGroup>
          <inkml:annotationXML>
            <emma:emma xmlns:emma="http://www.w3.org/2003/04/emma" version="1.0">
              <emma:interpretation id="{D133D625-0F76-46C9-A8B2-FE0CE021CDE4}" emma:medium="tactile" emma:mode="ink">
                <msink:context xmlns:msink="http://schemas.microsoft.com/ink/2010/main" type="inkWord" rotatedBoundingBox="5595,889 8984,846 8993,1521 5603,156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218.1965">2294-4 2026 0,'-9'-4'44'0,"-4"4"10"0,-1 0 2 0,5 4 1 0,4 0-45 0,-4 4-12 0,-4 4 0 0,-1 0 0 15,5 13 55-15,-5-1 9 16,0 4 1-16,1 5 1 0,4-5-32 0,-5 4-6 16,5 1-2-16,0-5 0 0,4-4-15 0,5 1-3 0,0-1-8 0,5-4 12 15,4-4-12-15,-5 0 0 0,10-3 0 0,0-5 0 16,4-4 0-16,0 0 0 0,-4 0 0 0,9-4 0 16,4-8 0-16,0 4 0 0,1-4 0 0,-1-5 0 15,0 1 0-15,-4-4 0 0,0 0 0 0,0 0-10 16,-5-9 10-16,0 1 16 0,0-4-4 0,-4 0-1 15,-1 3-11-15,-8 1 0 0,4-4 0 0,-4 7 8 16,-5 5 9-16,0 0 2 0,-5 4 0 0,1 0 0 16,-6 4-19-16,-3 4 0 0,-5 0 0 0,-5 8 0 15,0 0 0-15,-4 8 0 0,-5 4 0 0,5-4 0 16,4 8 0-16,-4 1 0 0,4 3 0 0,-5 0 0 16,10 5-150-16,0-1-34 0,9 0-6 15</inkml:trace>
          <inkml:trace contextRef="#ctx0" brushRef="#br0" timeOffset="2515.0016">2604 49 1522 0,'14'-13'33'0,"-5"9"7"0,0-4 2 0,5 4 2 0,-1-4-36 0,1 4-8 16,-1 4 0-16,1 0 0 0,4 8 66 0,-4 0 11 15,4 0 3-15,-4 9 0 0,4 3-16 0,-4 0-4 16,-1 4 0-16,1 1 0 0,-5-1-8 0,5 0-1 15,-1 0-1-15,1 1 0 0,-9-1-15 0,4-4-3 16,0-4-1-16,0 1 0 0,-9-1-10 0,9-4-1 16,-9-4-1-16,5 0 0 0,-5-8 13 0,0 0 4 15,0 0 0-15,9 0 0 0,-9 0 14 0,4-8 3 0,1 0 1 0,4-8 0 16,0 0-33-16,0-1-6 0,0-3-2 0,0-4 0 16,1-4-3-16,3-1-1 0,1 1 0 0,4 0 0 15,0 7-9-15,0 1 0 0,5 0 0 0,-5 4 0 16,1-1-16-16,3 1-3 0,-3 4 0 0,-1 4 0 15,5-4-225 1,-5 8-44-16</inkml:trace>
          <inkml:trace contextRef="#ctx0" brushRef="#br0" timeOffset="2796.2305">3642 93 1566 0,'23'4'34'0,"-10"0"7"0,1-4 2 0,9 4 1 0,0 0-35 0,4 0-9 16,0 0 0-16,1 0 0 0,-1-4 104 0,0 0 20 15,-4 0 3-15,4 0 1 0,-8-8-70 0,-1 0-14 16,0 0-2-16,0 0-1 0,0-4-13 0,-9 0-2 16,5 0-1-16,0-5 0 0,-10 1 1 0,5 0 0 15,-4-4 0-15,0 0 0 0,-5 3-3 0,-5-3-1 16,0 0 0-16,5 4 0 0,-9 0 0 0,0 3 0 16,0 5 0-16,0 0 0 0,0 4-8 0,0 0-2 15,0 8 0-15,-5 4 0 0,0 0-12 0,1 9 9 16,-5-1-9-16,-1 4 8 0,1 8-8 0,0 1 0 15,0 3 0-15,4 0 0 0,5 1 8 0,0 3-8 16,4 5 12-16,-4-1-4 0,9 1-8 0,5-5 0 16,-1 0 0-16,1 1 0 15,4-1-81-15,0-3-12 0,0-1-3 0,5-4-960 0</inkml:trace>
          <inkml:trace contextRef="#ctx0" brushRef="#br0" timeOffset="3311.699">4434 105 1497 0,'-4'-4'133'0,"4"0"-106"0,0 4-27 0,0 0 0 16,0 0 123-16,0 0 19 0,13 8 4 0,6 4 1 15,-6 0-61-15,1 5-12 0,0-1-2 0,-1 4-1 16,1 0-11-16,-1-3-3 0,-3-1 0 0,3 0 0 16,-4 4-39-16,0-8-8 0,-4 4-2 0,4-3 0 15,-9-13-8-15,0 0 8 0,0 0-8 0,0 0 8 16,0 0 0-16,0 0 0 0,0 0 0 0,0 0 0 0,0 0-8 0,0 0 8 15,9-4-8-15,-4-5 8 0,-1-3-8 0,5 0 0 16,-4 0 0-16,4-4 0 0,0 0 0 0,5-1 0 16,-5 1 0-16,5 0 0 0,-1 4 0 0,5 0 0 15,-4 0 0-15,4 4 0 0,-4 4 0 0,4 4 0 16,-4 0 0-16,0 8 8 0,-1 0-8 0,5 4 12 16,-4 0-12-16,4 4 12 0,-4 0-12 0,0 5 0 15,-1-1 9-15,1 0-9 0,0-4 0 0,-5 4 0 16,0 1-10-16,0-5 10 0,-5 0 0 0,6 0 0 15,-6-4 0-15,1 1 0 0,-1-5 24 0,1 0 8 16,4-4 1-16,0 0 1 0,-4 0-34 0,4 0 0 16,0-8 0-16,-5 0 0 0,-4 4 13 0,5-12-4 15,9 0-1-15,4-5 0 0,-5-3-8 0,10 0 0 16,-5-4 0-16,1-5 0 0,3 5 0 0,1-4 0 0,4 3 0 16,-4 5 0-16,0 0 0 0,0 8 0 0,-1 0 0 15,-3 4 0-15,-1 4 12 0,0 4 0 0,0 4 0 16,-4 4 0-16,0 0 0 0,-1 0 0 0,-4 12 0 0,1-4 0 15,-6 5 16-15,1 3 3 0,-1-4 1 0,5 0 0 16,-4 0-20-16,-5 5-4 0,4-5-8 0,1 0 12 16,-1-4-12-16,1 5 0 0,-5-5 0 0,5 4 0 15,-5-8-126-15,0 0-31 0,0 5-7 0,4-5-994 16</inkml:trace>
        </inkml:traceGroup>
        <inkml:traceGroup>
          <inkml:annotationXML>
            <emma:emma xmlns:emma="http://www.w3.org/2003/04/emma" version="1.0">
              <emma:interpretation id="{B295AE93-32C5-41F0-910C-59CB3044D604}" emma:medium="tactile" emma:mode="ink">
                <msink:context xmlns:msink="http://schemas.microsoft.com/ink/2010/main" type="inkWord" rotatedBoundingBox="9839,1161 9848,1160 9848,1216 9840,121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717.8534">6360 190 1843 0,'-4'-20'81'0,"4"12"18"0,-5-4-79 0,5 4-20 0,0 0 0 0,0 8 0 16,0 0 155-16,0 0 27 0,0 0 6 0,0 0 0 16,0 0-236-16,0 0-48 0,0 0-10 0,0 0-907 15</inkml:trace>
        </inkml:traceGroup>
        <inkml:traceGroup>
          <inkml:annotationXML>
            <emma:emma xmlns:emma="http://www.w3.org/2003/04/emma" version="1.0">
              <emma:interpretation id="{D30E7D76-414B-4D8E-88DE-3088C8BC86E6}" emma:medium="tactile" emma:mode="ink">
                <msink:context xmlns:msink="http://schemas.microsoft.com/ink/2010/main" type="inkWord" rotatedBoundingBox="11680,295 13864,268 13886,1953 11702,198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7248.2684">8942-316 230 0,'0'0'20'0,"0"0"-20"16,-5-8 0-16,5 4 0 0,0-4 176 0,0-4 32 15,0 8 5-15,0-4 2 0,0 0-110 0,0 8-21 0,0-8-5 16,0 0-1-16,0-1-19 0,0 9-4 0,0 0-1 0,0 0 0 16,0 0-5-16,0 0-1 0,0-8 0 0,0 8 0 15,0 0-4-15,0 0-2 0,0 0 0 0,0 0 0 16,0 0-18-16,5 12-3 0,-1 5-1 0,-4 3 0 16,0 0 5-16,5 4 1 0,-5 9 0 0,0-1 0 15,-5 5 3-15,5 3 1 0,0 9 0 0,-4 7 0 16,-1 1 7-16,0 4 2 0,5-1 0 0,-4-3 0 15,-1-4-7-15,5-1 0 0,-4-7-1 0,4-1 0 16,-5-3-6-16,5-1-1 0,-4-7 0 0,-1-5 0 16,1 8-4-16,4-7-2 0,-5-5 0 0,0-4 0 15,1 0-7-15,-1 1-2 0,1-9 0 0,-1 0 0 16,1 0-9-16,-1-8 12 0,1 4-12 0,-1-4 12 16,5-4-12-16,0 0 0 0,0 0-12 0,-5 0 12 15,-4 0-51-15,5-8-2 0,-5 4-1 0,-5-4 0 16,5-4-132-16,0-4-26 15,-9-5-6-15</inkml:trace>
          <inkml:trace contextRef="#ctx0" brushRef="#br0" timeOffset="7560.6956">8218-146 230 0,'-14'-12'10'0,"14"4"2"0,-5 4-12 0,5-4 0 15,0-4 0-15,5 4 0 0,0 0 220 0,-1-5 42 16,5 1 8-16,0-4 2 0,5 4-148 0,0-8-30 0,8-1-6 0,1 1 0 16,4-4-15-16,1 0-2 0,8-1-1 0,5 1 0 15,-4 0-2-15,8 4 0 0,10-5 0 0,-1 9 0 16,6 4-48-16,-6 0-11 0,1 0-1 0,4 4-8 15,0 4 0-15,-4 4 0 0,4 4 0 0,-4 0 0 16,-1 4-13-16,-4 0-10 0,-4 0-1 0,-1 4-1 16,-4-4-38-1,-9 4-7-15,5-4-2 0,-10 1 0 0,0-1-48 16,-4-4-9-16,0 4-3 0,-5-4 0 0</inkml:trace>
          <inkml:trace contextRef="#ctx0" brushRef="#br0" timeOffset="7951.2381">8463 951 633 0,'0'0'56'0,"0"0"-44"0,0 0-12 0,0 0 0 16,0 0 93-16,10-8 17 0,3-4 3 0,-8 4 1 15,-1 0-26-15,5-1-6 0,10-7-1 0,3 8 0 16,-3-4-13-16,3-4-4 0,6 4 0 0,-1-4 0 16,0 3-16-16,5 1-4 0,-9 0-1 0,4 8 0 15,1 4-28-15,-6 0-6 0,6 4-1 0,-6 0 0 16,10 0-53-16,-4 4-11 0,4-4-3 0,-1 4-660 16</inkml:trace>
          <inkml:trace contextRef="#ctx0" brushRef="#br0" timeOffset="8841.6467">9993 409 288 0,'0'0'12'0,"9"-8"4"16,5 4-16-16,0-5 0 0,4 1 0 0,0 0 0 0,0 4 356 0,10 0 68 16,-10 0 13-16,5 0 3 15,-1 0-314-15,-3 4-63 0,3-4-13 0,1 4-2 0,-5 4-48 0,1-4-21 16,3 0 1-16,-4 0 1 16,5 0-131-16,-5 0-26 0,5 0-6 0</inkml:trace>
          <inkml:trace contextRef="#ctx0" brushRef="#br0" timeOffset="8638.813">10093-16 1324 0,'0'0'118'16,"0"0"-94"-16,5-8-24 0,9 0 0 16,-5 0-26-16,4-1-10 0,1 1-1 0,0-4-1 15,4 4 74-15,-4-4 16 0,4-4 2 0,-5 4 1 16,10-9-31-16,-9 1-7 0,4 4-1 0,0-4 0 15,-4-5-16-15,0 1 0 0,-1 0 8 0,-4-4-8 0,0 3 15 16,-4-3-1-16,4 0 0 0,-4-5 0 0,-1 1-6 0,-8-1-8 16,4 5 11-16,-5 0-11 0,-4-1 16 0,4 1-3 15,-4 4-1-15,0 0 0 0,0-1-3 16,-5 5-1-16,5 0 0 0,-4 4 0 0,4-1 4 16,-5 9 0-16,5 0 0 0,0 0 0 0,-5 8-12 0,5 0 8 15,0 0-8-15,0 8 8 0,-5-4 0 0,5 8 0 16,-5 5 0-16,5 3 0 0,0 4 20 0,0 0 3 15,4 13 1-15,1 3 0 0,4 5-20 0,0 3-3 16,0 5-1-16,4 0 0 0,1 3 45 0,0 9 9 16,4 0 2-16,0 4 0 0,-5-5 0 0,5 5 0 15,1-4 0-15,-1-4 0 0,-5-1-34 0,5-3-6 16,-4-4-2-16,-1-1 0 0,1-3-6 0,0-5-2 16,-1-3 0-16,1-5 0 0,-5 1 5 0,0 3 1 15,-5-4 0-15,1-3 0 0,-1-1-20 0,-4-3 0 0,4-1 0 0,-4-4 0 31,-4-4-28-31,3-3-10 0,1-5-2 0,0 0 0 16,0-4-121-16,-5 0-25 0,5-8-5 0,0-4-1 0</inkml:trace>
        </inkml:traceGroup>
        <inkml:traceGroup>
          <inkml:annotationXML>
            <emma:emma xmlns:emma="http://www.w3.org/2003/04/emma" version="1.0">
              <emma:interpretation id="{BDDB0F26-4A10-48B5-8B22-56BF2CFB3462}" emma:medium="tactile" emma:mode="ink">
                <msink:context xmlns:msink="http://schemas.microsoft.com/ink/2010/main" type="inkWord" rotatedBoundingBox="16260,378 17456,363 17474,1772 16278,178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5949.3566">13044-202 115 0,'0'0'10'0,"0"0"-10"0,0 0 0 0,0-8 0 16,0 8 141-16,4-9 27 0,-4 9 4 0,5-8 2 15,-5 8-108-15,0-8-22 0,0 8-4 0,0 0 0 16,4-8-14-16,-4 0-2 0,0 0-1 0,0 8 0 16,0 0-7-16,0 0 0 0,5-8-1 0,-5 8 0 15,0 0 2-15,0 0 1 0,0-8 0 0,0 0 0 16,0 8-4-16,0 0-1 0,4-8 0 0,1-1 0 16,-5 1 3-16,4 0 1 0,-4 8 0 0,0-4 0 0,0-4 7 15,5 0 2-15,-5 0 0 0,0 4 0 0,0 4-2 0,0 0-1 16,0 0 0-16,0 0 0 0,0 0-11 0,0 0-3 15,0 0 0-15,0 0 0 0,0-8-9 0,0 8 12 16,0 0-12-16,0 0 12 0,0 0 3 0,0 0 1 16,0 0 0-16,0 0 0 0,0 0 4 0,0 0 2 15,0 0 0-15,0 0 0 0,0 0-5 0,0 0-1 16,-5 12 0-16,1 4 0 0,-5 8 11 0,4 5 1 16,1 7 1-16,-5 5 0 0,0-1 3 0,-1 13 0 15,1 3 0-15,0 5 0 0,0 0 16 0,-5 0 4 16,5-5 1-16,-4 1 0 0,-1-1-29 0,5-7-7 15,-5 0-1-15,5-5 0 0,0-3 26 0,0-5 5 0,-5-4 1 16,5 5 0-16,0-9-29 0,0-4-6 0,4 1-1 0,-4-9 0 16,0 0 4-16,5 0 0 0,-5 0 0 0,4-7 0 15,-4-1-16-15,9-4 9 0,0-4-9 0,0 0 8 16,-9 8 4-16,9-8 0 0,0 0 0 0,0 0 0 16,0 0 6-16,0 0 2 0,-5-12 0 0,5 12 0 15,0-8-20-15,0-1 0 0,-4-7 0 0,4 8 0 16,4-4 0-16,1 0 0 0,-1 0 0 0,1-4-9 15,-1 3 9-15,-4 1 0 0,5-4 8 0,0 4-8 16,-5-4 0-16,0 0 0 0,4 3 0 0,-4-3 0 16,0 0 0-16,0 0 0 0,5 4 0 0,-1-8 0 15,-4-5 0-15,5 5 0 0,-1-8 0 0,1 3 0 16,4-3 0-16,0-4 0 0,-4-5 0 0,4 1 0 16,4-1-24-16,-4 1 1 0,5 4 0 0,-5-9 0 15,5 1 12-15,-5 3 3 0,5 5 0 0,-1-5 0 0,-4 9 8 16,1 0-13-16,-1-1 5 0,0 5 8 0,4-4-10 0,-8 8 10 15,4-1 0-15,-4 1-9 0,4 4 9 0,-5 0 0 16,1-4 0-16,4 3 0 0,-5 1 0 0,6-4 0 16,-6 4 0-16,5 0 0 0,-4-1 0 0,4 5-8 15,-5-4 8-15,6 4 0 0,-6 0 0 0,1 4-8 16,4-4 8-16,-5 3 0 0,1 1 0 0,-1 0 0 16,1 4 0-16,0-4 0 0,4 8 0 0,-9 0 0 15,0 0 0-15,9 0-8 0,4 4 8 0,-3 4 0 16,-1 4 0-16,0 9-8 0,0 3 8 0,0 4-10 15,0 5 10-15,0 11-10 0,0 5 10 0,-4 3 9 16,4 5-1-16,-5 4-8 0,1-5 20 0,0 9-4 16,4-4 0-16,0-1 0 0,-5 1-1 0,-4-8-1 0,9-1 0 15,-4-7 0-15,0-5-4 0,4 1-1 0,-5-1 0 16,1-11 0-16,-1 3 0 0,1-12 0 0,-5 0 0 0,4-3 0 16,1-5 4-16,0-4 1 0,-5-8 0 0,0 0 0 15,0 0-4-15,0 0-1 0,0 0 0 0,0 0 0 16,4-4-1-16,1-4 0 0,4-4 0 0,-9-1 0 15,4-3-8-15,1 0 0 0,-5-4 0 0,4 0 8 16,1-5-8-16,4 1 0 0,-4-4 0 0,4-1 0 16,0-3 0-16,-5 0 0 0,5-5 0 0,1-3 0 15,3-1 0-15,-4 1 0 0,0-1 0 0,-4 1 0 16,4-1 0-16,0 1-9 0,0-5 9 0,-4 5-13 16,4 0 13-16,-4-1-9 0,4 1 9 0,-5-1-8 15,1 1 0-15,4 3 0 0,-5-3 0 0,1-1 0 0,4 5 8 0,-4-1-8 16,4 9 8-16,0-4-8 0,0 7 0 15,-5 5 0-15,1 4 0 0,4 0 0 0,-4 0 8 16,4 4 0-16,-5 3 0 0,1 5 0 0,-5 4 0 16,0 0 0-16,0 0 0 0,9-4 0 0,-9 4 0 15,14 8 0-15,-5-4 0 0,0 13 0 0,0-1-20 0,5 8-1 16,-5 8-1-16,0 1 0 0,5 7 35 0,-1 1 7 16,-4 7 2-16,5 1 0 0,-5-5-8 0,5 9-2 15,-5 0 0-15,0 3 0 0,0-3 7 0,0-4 1 16,0-1 0-16,0 1 0 0,-4-5 9 0,4-3 3 15,0-1 0-15,-4-3 0 0,-1-1-32 0,5-4 0 16,-4-3-8-16,4-5 8 0,-4 4 0 0,-1-8 0 16,-4-3 0-16,9-1 0 0,-4-4 0 0,-1 4 8 0,-4-4-8 15,5-4 0-15,-1 1-9 0,1-1-5 0,-5-8-1 16,5 8 0 0,-5-8-112-16,0 8-22 0,0-8-5 0,0 8-874 0</inkml:trace>
        </inkml:traceGroup>
        <inkml:traceGroup>
          <inkml:annotationXML>
            <emma:emma xmlns:emma="http://www.w3.org/2003/04/emma" version="1.0">
              <emma:interpretation id="{B91EC5FD-A607-4250-A66F-F5374EC98B85}" emma:medium="tactile" emma:mode="ink">
                <msink:context xmlns:msink="http://schemas.microsoft.com/ink/2010/main" type="inkWord" rotatedBoundingBox="19239,403 19967,394 19980,1419 19252,142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777.0514">15803-69 1108 0,'-9'-20'49'0,"9"20"11"0,0-8-48 0,0 0-12 0,0 0 0 16,0 8 0-16,0 0 52 0,0 0 9 16,0 0 2-16,0 0 0 0,0 0-43 0,0 0-8 0,0 0-1 0,0 0-1 15,0 0 2-15,-5 12 0 0,-4 4 0 0,9 4 0 16,-9 9 24-16,9-1 4 0,-5 8 2 0,5 1 0 15,-4 3-14-15,4 1-4 0,0-1 0 0,0-3 0 16,0-5 13-16,0-4 3 0,4-3 0 0,5-1 0 16,-9-4-19-16,5-4-3 0,4-4-1 0,-4 1 0 15,-1-5 7-15,10-8 2 0,-5 0 0 0,5-4 0 16,-1 0-1-16,1-9 0 0,-1 5 0 0,6-8 0 16,-1 4-14-16,0-4-3 0,-4 0-8 0,4-5 12 15,0-3-12-15,5 0 0 0,-5-9 0 0,5 1 0 16,-5 0 9-16,14-9-9 0,0-3 8 0,-5 7-8 15,-9 5 0-15,10-5 0 0,4 9 0 0,4 4 0 16,-9 8-8-16,1-1 8 0,-6 5 0 0,6 8 0 16,-5 4 0-16,-10 4-11 0,1 4 11 0,4 5-8 0,0 3 8 15,-9 4 12-15,0 0-2 0,-4 5-1 0,0-1 15 16,-5-4 2-16,-5 4 1 0,0-3 0 0,-4-1 3 16,0 0 1-16,0 0 0 0,0-4 0 0,-14 5-7 0,5-5-2 15,0 0 0-15,-5-4 0 0,0 0-22 0,1-4 0 16,-6 5 0-16,5-5 0 0,-8 4-10 0,-1-4-6 15,-5 0-2-15,1-4 0 16,4 0-139-16,0 0-28 0,-4-8-6 0,4 0-642 0</inkml:trace>
          <inkml:trace contextRef="#ctx0" brushRef="#br0" timeOffset="17902.0209">15967-522 1400 0,'4'-24'62'0,"1"11"13"0,4-3-60 0,0 4-15 16,-5-4 0-16,6 4 0 0,-10 12 96 0,9-4 16 0,0-4 3 0,-9 8 1 15,0 0-92-15,0 0-24 0,13 12 8 0,1-4-816 16</inkml:trace>
        </inkml:traceGroup>
        <inkml:traceGroup>
          <inkml:annotationXML>
            <emma:emma xmlns:emma="http://www.w3.org/2003/04/emma" version="1.0">
              <emma:interpretation id="{B849D9BD-5D3D-46ED-831B-316A2DE57F38}" emma:medium="tactile" emma:mode="ink">
                <msink:context xmlns:msink="http://schemas.microsoft.com/ink/2010/main" type="inkWord" rotatedBoundingBox="21565,770 22149,762 22156,1318 21573,132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8808.0593">18607-146 1378 0,'0'0'30'0,"9"-8"6"0,-4 0 2 0,-1 0 2 0,1 0-32 0,0 0-8 16,-5-4 0-16,0 4 0 0,0-1 56 0,-5 1 9 16,0 0 3-16,-4 0 0 0,5 0-35 0,-5 4-6 15,0-4-2-15,-5 8 0 0,-4-4-2 0,-1 8-1 16,-3 4 0-16,-6 4 0 0,1 0-22 0,-5 5 0 16,0 3 0-16,-4 4 0 0,-1 4 13 0,1 9-1 15,4-5-1-15,0 9 0 0,0-1 0 0,10 1 0 0,-1-1 0 16,5 1 0-16,4-9-11 0,0 0 0 0,5-3 9 15,5-5-9-15,-1-4 0 0,1-4 8 0,4-4-8 16,0-12 0-16,0 0 8 0,0 0-8 0,9 0 8 0,4 0-8 16,1-8 10-16,0 0-2 0,4-4-8 0,0-4 12 15,9 0-12-15,-4-4 0 0,5-9 0 0,-1 5 0 16,-4-4-15-16,4-1 1 0,0 1 0 0,-4 0 0 16,0 3 14-16,-5 1-12 0,0 4 12 0,0 0-12 15,-4-1 12-15,0 5 0 0,-1 4 0 0,-4 4 0 16,1 4 16-16,-6 0 4 0,-4 4 0 0,0 0 0 15,9 8 5-15,-4 8 2 0,-1-4 0 0,1 8 0 16,-5 5-27-16,4-5 0 0,1 0 8 0,0 0-8 16,-1 5 0-16,5-5 0 0,0 0 0 0,5 0 0 15,0-3-123-15,-1 3-26 16,15 12-6-16,-6-16-1 0</inkml:trace>
        </inkml:traceGroup>
        <inkml:traceGroup>
          <inkml:annotationXML>
            <emma:emma xmlns:emma="http://www.w3.org/2003/04/emma" version="1.0">
              <emma:interpretation id="{1B0394E2-96AE-4F5B-ABE3-7ABD517BC634}" emma:medium="tactile" emma:mode="ink">
                <msink:context xmlns:msink="http://schemas.microsoft.com/ink/2010/main" type="inkWord" rotatedBoundingBox="23766,459 25122,442 25134,1381 23778,1399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5837.6623">21553-158 680 0,'0'0'30'0,"0"0"6"0,0 0-28 0,0 0-8 16,-5-8 0-16,-4 0 0 0,5 0 70 0,-5 4 13 16,4-8 2-16,0 4 1 0,5-1-6 0,-4-3-2 15,-1 0 0-15,5-4 0 0,-4 4 2 0,4 0 0 16,0-4 0-16,0 3 0 0,0 5-12 0,0 0-1 16,0 8-1-16,0 0 0 0,0 0-34 0,0 0-6 0,-9 4-2 0,0 4 0 15,-5 4-24-15,0 1 0 0,-4 7 0 0,-5 4 0 16,1 0 16-16,-6 5 5 0,5 3 1 15,-4 5 0-15,9-5 8 0,-5 4 2 0,5-3 0 0,0-1 0 16,4-4-20-16,0 5-3 0,10-1-1 0,-1-3 0 16,1-1-8-16,8-8 12 0,1 4-12 0,-5-7 12 15,9-1-12-15,0-4 0 0,5 0 0 0,-1-8 8 16,1 0-8-16,4-8 8 0,0 0-8 0,10-4 8 16,-10 0 3-16,9-8 0 0,-4-1 0 0,4-3 0 15,1-4-11-15,-6 4 8 0,1-9-8 0,0 5 8 16,-5 0-8-16,0 0 0 0,1-1 9 0,-6 1-9 15,-4 4 15-15,1-5-2 0,3 5 0 0,-4 0 0 16,-4 4-13-16,-1 0 8 0,-4-5-8 0,0 9 0 0,0 4 13 0,-9-4-3 16,5 4-1-16,-5 0 0 0,4 8-9 0,-9-4 0 15,5 4 0-15,0 0 0 0,0 4-24 0,0 0-1 16,-5 4 0-16,1 0 0 16,4 0-135-16,-1 0-28 0,10 4-4 15</inkml:trace>
          <inkml:trace contextRef="#ctx0" brushRef="#br0" timeOffset="20463.9321">20870-368 345 0,'0'0'15'0,"0"-8"4"0,4 0-19 0,-4-5 0 0,5 1 0 0,0 0 0 15,-5 0 148-15,4 0 27 0,-4 0 5 0,5-9 0 16,-5 5-88-16,0 0-17 0,0 4-4 0,0 0-1 16,0 0-18-16,-5 4-3 0,1-1-1 0,-1 5 0 15,-4 0 4-15,0 0 0 0,-5 4 0 0,5 4 0 16,-9 0 0-16,0 4 0 0,-5 9 0 0,-4-1 0 16,-1 8-23-16,-4 0-4 0,1 9-1 0,-6-5 0 15,5 9 12-15,-4-1 3 0,4 0 0 0,-4 5 0 16,4 3-10-16,0 1-1 0,4 3-1 0,1-3 0 15,4-9-3-15,5 5 0 0,0 3 0 0,4-3 0 0,10-5-4 16,-1-7 0-16,5-5-1 0,5 0 0 0,-1 5-19 16,5-5 0-16,5-4 8 0,0 0-8 0,4 0 0 0,9-3 0 15,1 3 8-15,3-8-8 16,1-4-36-16,0-4-10 0,5 0-2 0,-1-4-1 16,0 0-118-16,1-4-23 0,31-8-5 0,-18-8-1 0</inkml:trace>
        </inkml:traceGroup>
        <inkml:traceGroup>
          <inkml:annotationXML>
            <emma:emma xmlns:emma="http://www.w3.org/2003/04/emma" version="1.0">
              <emma:interpretation id="{B0A62B3A-1328-4384-BF3B-E94D85636778}" emma:medium="tactile" emma:mode="ink">
                <msink:context xmlns:msink="http://schemas.microsoft.com/ink/2010/main" type="inkWord" rotatedBoundingBox="25758,192 28700,155 28711,1086 25770,1123"/>
              </emma:interpretation>
              <emma:one-of disjunction-type="recognition" id="oneOf8">
                <emma:interpretation id="interp8" emma:lang="" emma:confidence="1">
                  <emma:literal>n</emma:literal>
                </emma:interpretation>
                <emma:interpretation id="interp9" emma:lang="" emma:confidence="0">
                  <emma:literal>M</emma:literal>
                </emma:interpretation>
                <emma:interpretation id="interp10" emma:lang="" emma:confidence="0">
                  <emma:literal>m</emma:literal>
                </emma:interpretation>
                <emma:interpretation id="interp11" emma:lang="" emma:confidence="0">
                  <emma:literal>u</emma:literal>
                </emma:interpretation>
                <emma:interpretation id="interp12" emma:lang="" emma:confidence="0">
                  <emma:literal>h</emma:literal>
                </emma:interpretation>
              </emma:one-of>
            </emma:emma>
          </inkml:annotationXML>
          <inkml:trace contextRef="#ctx0" brushRef="#br0" timeOffset="27384.2159">24644-255 230 0,'0'0'20'0,"0"0"-20"0,14-4 0 0,0-4 0 16,-5 8 337-16,9 0 63 0,-4 4 13 0,-1 0 3 15,10 4-231-15,-5 0-45 0,0 4-10 0,1 0-2 16,-6 5-51-16,1-1-10 0,-10 4-3 0,10-8 0 16,-5 0 0-16,-4 5 0 0,-1-5 0 0,-4 0 0 15,0-4-64-15,0 4-14 0,0-8-2 0,0 4-1 16,0-8 27-16,-4 12 6 0,-1-8 0 0,5-4 1 16,0 0-17-16,0 0 0 0,-4 0 0 0,4 0-9 15,0 0 9-15,0 0 0 0,0 0 0 0,0 0-8 16,0 0 8-16,0 0 0 0,9-8 0 0,4-4 0 15,1-4 0-15,4 4 0 0,-4-4 12 0,4-1-4 16,-4 5-17-16,-1-4-3 0,6 0-1 0,-1 4 0 16,0-4 21-16,-4-1 4 0,13 1 0 0,-22 8 1 15,13 0-13-15,-4 0 0 0,-5 4 0 0,-5 0 0 0,10 8 0 0,-1-4 0 16,-8 4 0-16,9 8 0 0,-14 0 0 0,4 4 0 16,-4 1 0-16,5-1 0 0,-5 0 0 0,4 4 0 15,-4-4 0-15,5 5 0 0,-10-9 15 0,10 4 0 16,-5 0 0-16,4 0 0 0,6-8-15 0,-10 5 0 15,9-1 8-15,0 0-8 16,4-4-93-16</inkml:trace>
          <inkml:trace contextRef="#ctx0" brushRef="#br0" timeOffset="26134.4665">22545-813 1594 0,'-9'-21'71'0,"9"21"14"0,5-4-68 0,-5 4-17 0,0 0 0 0,0 0 0 16,0 0 62-16,0 0 9 0,0 0 1 0,-5 12 1 15,5 5-21-15,-4 7-4 0,-10 4 0 0,5 9-1 16,0-5-4-16,-5 8-1 0,1 9 0 0,-6 4 0 16,-3-5-5-16,3 5-1 0,1-9 0 0,0 5 0 15,0-5-16-15,4-3-3 0,5 3-1 0,0 1 0 16,0-9-16-16,0 1 0 0,4-1 0 0,-4-3 0 15,4-5-101-15,1 0-27 0,-1-8-6 0,5 1-486 16,0-9-98-16</inkml:trace>
          <inkml:trace contextRef="#ctx0" brushRef="#br0" timeOffset="26446.9023">22823-380 1659 0,'0'0'73'0,"0"0"16"0,0 0-71 0,0 0-18 16,0 0 0-16,5 12 0 0,-1 0 8 0,-8 4-8 16,-1 0 12-16,1 8-12 0,-1 1 64 0,0-1 5 15,-4 0 2-15,0 5 0 0,5-1-8 0,-1 0-2 16,1 1 0-16,-1-1 0 0,5-4-17 0,0 1-3 0,0 3-1 0,5-8 0 16,-1 0-23-16,1-3-5 0,-1-5 0 0,5 0-1 15,0-4 24-15,5 0 5 0,0-8 0 0,-1 0 1 16,6 0-23-16,-6-8-5 0,6 0-1 0,-1 0 0 15,0 0 4-15,0-5 1 0,0 1 0 0,1 4 0 16,-1-4-9-16,5 0-8 0,-10-4 9 0,5-4-9 16,1 3 0-16,-1 1 8 0,-5-8-8 0,1 0 0 15,-5-5-17-15,5 5-7 0,4 0 0 0,-4-1-1 32,4 5-164-32,-4 0-33 0,8-21-6 0,-8 13-2 0</inkml:trace>
          <inkml:trace contextRef="#ctx0" brushRef="#br0" timeOffset="26993.6508">23620-340 1681 0,'0'0'36'0,"0"0"8"0,0 0 2 0,9 12 2 0,0 0-38 0,0 0-10 15,0 5 0-15,-4-1 0 0,-5 4 79 0,4 0 13 16,5 1 4-16,1 3 0 0,-6 0-58 0,1 0-11 16,4-3-3-16,-5 3 0 0,1-8 12 0,-1 0 3 15,1-4 0-15,-5 1 0 0,0-13-15 0,0 0-2 16,0 0-1-16,0 0 0 0,0 0-13 0,0 0-8 16,0 0 8-16,0 0-8 0,0 0 10 0,0-9-2 0,0-3-8 15,5 0 12-15,4-4 16 0,0 0 4 0,4-4 0 16,1 3 0-16,-5-7-32 0,9 4 0 0,1 4 0 0,-1-5 0 15,0 1-8-15,5 8-8 0,0-4-2 0,-1 8 0 16,-3 0 18-16,-6 4 0 0,10 4 0 0,-9 0 0 16,-1 8 8-16,1 4 6 0,0 0 1 0,-1 4 0 15,-8 4-24-15,-5 5-5 0,0-1-1 0,4 4 0 16,1-3 32-16,-5 3 7 0,0-4 0 0,0 1 1 16,4-5-13-16,-4-4-2 0,-4 0-1 0,4-4 0 15,-5 0 17-15,5 1 3 0,0-13 1 0,0 0 0 16,0 0-40-16,0 0-8 0,0 0-2 0,0 0 0 15,5-9 20-15,-1-3 0 0,1-4 0 0,4 0 9 16,5 0 6-16,-1-4 1 0,1-5 0 0,4 1 0 16,5-4-16-16,0-1 0 0,-5 9 0 0,0 0 0 15,0 4-21-15,-4 3-7 0,0 5-2 16,-1 4 0-16,-8 0 48 0,-5 4 10 0,9 8 1 0,-4 0 1 16,-5 1-54-16,0 7-12 0,0 0-1 0,-5 4-1 15,5 0 38-15,0 1 0 0,-4 3 0 0,4 4 0 16,-5-3-26-16,5-5-1 0,-5 4 0 0,5 0-702 15,-4 1-141-15</inkml:trace>
        </inkml:traceGroup>
      </inkml:traceGroup>
      <inkml:traceGroup>
        <inkml:annotationXML>
          <emma:emma xmlns:emma="http://www.w3.org/2003/04/emma" version="1.0">
            <emma:interpretation id="{F13B8D29-BB22-4CD3-92E9-98B6A4D800D1}" emma:medium="tactile" emma:mode="ink">
              <msink:context xmlns:msink="http://schemas.microsoft.com/ink/2010/main" type="line" rotatedBoundingBox="2472,2462 28213,1191 28295,2851 2555,4123"/>
            </emma:interpretation>
          </emma:emma>
        </inkml:annotationXML>
        <inkml:traceGroup>
          <inkml:annotationXML>
            <emma:emma xmlns:emma="http://www.w3.org/2003/04/emma" version="1.0">
              <emma:interpretation id="{C46B4296-3835-4DD7-8350-59BB5E40A892}" emma:medium="tactile" emma:mode="ink">
                <msink:context xmlns:msink="http://schemas.microsoft.com/ink/2010/main" type="inkWord" rotatedBoundingBox="2472,2462 6111,2283 6193,3943 2555,412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9211.8868">-41 2291 1324 0,'9'-13'118'0,"0"1"-94"0,5 0-24 0,8-4 0 16,6 4 53-16,4-4 7 0,4-1 0 0,5 1 1 16,5-4 23-16,8 4 4 0,-8-4 0 0,4 3 1 15,0 1-37-15,-5 0-7 0,1 4-1 0,-5 0-1 16,-5 0-27-16,1 3-4 0,-1 1-2 0,-4 8 0 16,-9 0-42-16,0 0-8 0,-1 4-1 0,-3 5-831 15</inkml:trace>
          <inkml:trace contextRef="#ctx0" brushRef="#br0" timeOffset="29446.5347">696 1445 1324 0,'-13'-41'59'0,"8"25"12"0,10 4-57 0,-5-4-14 15,0 8 0-15,0 8 0 0,0 0 85 0,0 0 15 16,0 20 2-16,0 8 1 0,-9 17-50 0,4 7-9 15,-4 9-3-15,0 0 0 0,-9 8 18 0,-1-1 3 16,1 5 1-16,0 4 0 0,0 4-11 0,-5 0-3 16,5-4 0-16,4-4 0 0,0-4-28 0,1-1-5 15,4 5-2-15,-5-8 0 0,5-4-14 0,0-1 0 16,4 5 0-16,1-4 0 16,4-1-132-16,4-7-22 0,1-8-5 0</inkml:trace>
          <inkml:trace contextRef="#ctx0" brushRef="#br0" timeOffset="29008.8033">-446 2315 1382 0,'-19'-20'123'0,"10"12"-99"0,-4-5-24 0,4 1 0 16,-1 4 24-16,6-4-1 0,-5 4 0 0,0 0 0 15,0 0 2-15,-1 4 1 0,-8 0 0 0,0 4 0 16,-5 4-26-16,-4 0 0 0,0 4 0 0,4-4 0 16,0 4 0-16,-4 4-11 0,4 0 1 0,0 0 0 15,0 1 10-15,-4 3 14 0,9 0-3 0,-5 0-1 16,0 0-10-16,5 0 12 0,5 5-12 0,-1-1 12 16,0 0-12-16,5 0 0 0,5 1 0 0,8-1 0 15,1 0 0-15,8 0 0 0,6-3 0 0,8 3 0 0,-4 4 0 0,8 0 8 16,6-3-8-16,4-1 8 0,-5 0 5 0,5-8 1 15,-4 0 0-15,-1 4 0 0,-4 1 2 16,-5-1 1-16,-4-4 0 0,0 0 0 0,-5 0 29 0,0 0 6 16,-4-3 0-16,-5 3 1 0,0 0-2 0,-9 4-1 15,0-4 0-15,-4 4 0 0,-6-4 0 0,-8 9 0 16,0-5 0-16,0 4 0 0,-5 0-34 0,0-3-8 16,-4-1 0-16,0 0-8 0,-1 0 0 0,-3 0 0 15,-1-4 0-15,4-3 0 0,6-1 0 0,-6 0-11 16,5-4 2-16,1 0 0 15,3 0-37-15,6-4-7 0,-1-4-2 0,5 0-889 0</inkml:trace>
          <inkml:trace contextRef="#ctx0" brushRef="#br0" timeOffset="29758.7174">1038 2432 1414 0,'4'12'31'0,"-4"-12"6"0,5 12 2 0,4 1 1 16,-4 11-32-16,-1 4-8 0,1 9 0 0,-1-5 0 16,1 4 55-16,-5-3 9 0,0 3 1 0,4-3 1 15,1-5-49-15,-1 4-9 0,1-7-8 0,0-5 9 0,4-8 20 16,-5 0 4-16,5-4 1 0,-9-8 0 0,9 0-20 15,5-4-4-15,0-4-1 0,-1-4 0 0,1-4 12 16,0 0 3-16,4-5 0 0,-4-7 0 0,-1 0 15 0,1-1 3 16,0-3 1-16,-1 4 0 0,-4-5-16 0,5 5-3 15,-9-4-1-15,-1 3 0 0,1-3 5 0,-5 8 0 16,-5-1 1-16,5 5 0 0,-9 0-29 0,4 8 8 16,-4 4-8-16,0 4 0 0,-9-1 0 0,0 10 0 15,0-1 0-15,-5 8 0 0,0 4 0 0,-4 4 0 16,4-4 0-16,-4 9 0 15,4-1-74-15,-4 0-18 0,8 0-3 0,1 1-1 0</inkml:trace>
          <inkml:trace contextRef="#ctx0" brushRef="#br0" timeOffset="30008.5591">1985 2278 1267 0,'9'-16'112'0,"5"-4"-89"0,-5 4-23 0,0 0 0 16,-9-1 87-16,4 5 13 0,1 0 2 0,-5 4 1 16,0 8-12-16,-9 0-3 0,-5 4 0 0,0 4 0 15,-4 0-47-15,0 8-9 0,-9 9-3 0,-1-1 0 16,1 4 2-16,-5 5 0 0,-4 3 0 0,4-3 0 16,0 7 1-16,5-4 0 0,-1 9 0 0,6-5 0 15,3 1-23-15,6-1-9 0,4-3 8 0,0-1-8 16,4 1 0-16,5-5 0 0,9-8 0 0,0-3 0 15,5 3-84-15,4-4-23 0,5-4-4 0,4-8-799 16</inkml:trace>
          <inkml:trace contextRef="#ctx0" brushRef="#br0" timeOffset="30352.2344">2477 1396 1825 0,'0'0'80'0,"9"-8"18"0,-5 4-78 0,10 4-20 16,-1 4 0-16,1 4 0 0,0 8 60 0,-1 9 8 16,-3 7 1-16,-1 8 1 0,-9 9-5 0,0 4-1 15,-9 3 0-15,4 9 0 0,-13 0-11 0,4 4-2 16,-4-1-1-16,-5 5 0 0,5 0-30 0,0 0-7 16,0 0-1-16,-1 0 0 0,6-5-3 0,-6-3-1 15,-3-4 0-15,8-4 0 0,0-9-8 0,1-7 0 0,4-5 0 16,0-12 0-16,-1-3 0 0,6-9 0 0,-1-8 0 0,5-4 0 15,0 0 0-15,0 0 0 0,5-21 0 0,9-3 0 16,-1-4 8-16,5 4-8 0,5-9 0 0,0 5 8 16,0-4-8-16,4 11 0 0,0 1 0 0,-4 4 0 15,0 0 0-15,4 4 0 0,-9 3 0 0,5 5 0 16,-5 12 0-16,-4 1 0 0,0 3 0 0,-1 4 8 16,1 0-21-16,0 8-5 0,-5 1-1 0,4 3-734 15,-4 4-147-15</inkml:trace>
        </inkml:traceGroup>
        <inkml:traceGroup>
          <inkml:annotationXML>
            <emma:emma xmlns:emma="http://www.w3.org/2003/04/emma" version="1.0">
              <emma:interpretation id="{5932DD55-E54B-4ECC-A67D-E9F45D9A796A}" emma:medium="tactile" emma:mode="ink">
                <msink:context xmlns:msink="http://schemas.microsoft.com/ink/2010/main" type="inkWord" rotatedBoundingBox="6455,2416 9574,2262 9648,3754 6529,3908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0961.4662">4056 2145 1324 0,'19'-37'59'0,"-15"21"12"0,5-4-57 0,0 0-14 16,-4 8 0-16,4-5 0 0,-9 9 208 0,0-4 38 15,0 12 8-15,0 0 2 0,0 0-159 0,0 0-31 16,-9 8-6-16,-5 0-2 0,-4 9-32 0,0 3-6 15,0 8-2-15,-5 5 0 0,0-1 9 0,5 0 1 16,-5 5 1-16,5-5 0 0,-5 5 7 0,5-5 2 16,0 0 0-16,-1-3 0 0,6-1-24 0,-5 0-5 15,4-3-1-15,-4-1 0 0,4-4 0 0,0 0 0 16,-4 1 0-16,5-1 0 16,3-4-107-16,-3 0-21 0,-1-8-5 0,5 4-635 0,-5-8-126 15</inkml:trace>
          <inkml:trace contextRef="#ctx0" brushRef="#br0" timeOffset="31148.9313">4302 2092 1670 0,'14'-8'148'0,"4"0"-118"0,5-8-30 0,4 4 0 15,5 0 136-15,0-5 22 0,4 5 4 0,1 0 1 16,-1 4-109-16,1-4-22 0,-1 0-4 0,0 0 0 15,1 4-20-15,-5-1-8 0,-5 1 0 0,-4 0 8 16,4 0-106-16,-9 4-22 0,1-4-4 0,-10 4-802 16</inkml:trace>
          <inkml:trace contextRef="#ctx0" brushRef="#br0" timeOffset="30711.5457">3401 2359 2091 0,'4'-12'46'0,"5"-4"10"0,-4-4 1 0,-1 0 2 0,6 3-47 0,-1 1-12 15,-9-4 0-15,0 8 0 0,0-4 64 0,-5 3 12 16,5 5 1-16,-4 0 1 0,-10 4-31 0,14 4-7 15,0 0 0-15,-5 0-1 0,-8 0-31 0,-1 12-8 16,0 1 0-16,-4 3 0 0,0 0 0 0,-5 8 0 16,-4 5 0-16,0 3 0 0,-5 0 0 0,0 9 0 15,0-5 0-15,5 5 0 0,-1-5 0 0,6 5 0 16,3-5 0-16,6-4 0 0,4 1 0 0,0-9 0 16,4-8 0-16,5 0 0 0,0-4 0 0,0-12 0 15,14 5 0-15,-1-1 0 0,5-8 0 0,5-9 0 16,0-3 0-16,4-8 0 0,-4-4 0 0,4 3 0 0,-4-3 0 15,0 0 0-15,-5-5 8 0,-4 5-8 0,4-4 8 16,-4 7-8-16,-5 5 0 0,0 4 0 0,0 4 0 16,-9 4 0-16,0 8 0 0,0 0 0 0,0 0 0 0,0 0-8 15,0 12 8-15,0 4 0 0,-5 0 0 0,5 4 0 16,-4 9-18-16,4-5-2 0,0 0 0 0,0 5 0 16,4 3-156-16,-4-4-32 15,5 21-7-15,-5-17-1 0</inkml:trace>
          <inkml:trace contextRef="#ctx0" brushRef="#br0" timeOffset="31351.9981">4798 1299 1789 0,'0'0'39'0,"0"0"8"0,0 0 1 0,0 0 4 0,0 0-42 0,5 12-10 16,0 0 0-16,-1 17 0 0,-4 7 73 0,5 9 13 16,-10 11 2-16,1 1 1 0,-6 0-9 0,-3 7-3 15,-5 5 0-15,-5 4 0 0,-5 4-29 0,6 0-7 16,-6 4-1-16,1-4 0 0,0-5-25 0,-1 1-6 16,1 0-1-16,4-4 0 15,1-4-108-15,-1-1-23 0,5-3-4 0,-1-16-1 0</inkml:trace>
          <inkml:trace contextRef="#ctx0" brushRef="#br0" timeOffset="31508.2061">4967 2315 1792 0,'0'0'80'0,"14"4"16"0,-10 8-77 0,10 4-19 0,-10 0 0 0,1 9 0 15,-1-5 75-15,-4 0 11 0,0 8 2 0,0-3 1 16,-4-1-35-16,4 4-7 0,-5 1-2 0,1-5 0 15,4 4-92-15,0-7-18 0,0-1-4 0,0-8-872 16</inkml:trace>
          <inkml:trace contextRef="#ctx0" brushRef="#br0" timeOffset="31649.0292">5431 2052 1555 0,'0'-12'138'0,"0"-5"-110"16,0 5-28-16,5 0 0 0,-5 4 138 0,0 8 22 15,0 0 5-15,0 0 1 0,0 0-142 0,0 16-24 16,0-4-15-16,0 9-930 0</inkml:trace>
          <inkml:trace contextRef="#ctx0" brushRef="#br0" timeOffset="31914.3716">6032 2072 1674 0,'14'-12'36'0,"0"-4"8"0,4-1 2 0,-5 5 2 0,1 4-39 0,-5 0-9 0,0 0 0 0,-9 8 0 16,0 0 96-16,0 0 16 0,0 0 4 0,0 0 1 15,-9 4-46-15,-4 0-10 0,-10 4-1 0,-5 8-1 16,1 9-33-16,-14 3-6 0,-9 4-2 0,5 9 0 16,4-1 26-16,4 5 6 0,-4-1 1 0,5 5 0 15,4-5-10-15,5 1-1 0,4-5-1 0,0 1 0 16,9-1-19-16,5-7-3 0,9-5-1 0,-4 0 0 15,4 1-16-15,4-9 10 0,10 0-10 0,0-4 8 16,4-7-8-16,0 3 0 0,0-8-12 0,10 4 12 16,3-12-133-16,10 4-19 0,5 4-4 0,-1-8-908 15</inkml:trace>
        </inkml:traceGroup>
        <inkml:traceGroup>
          <inkml:annotationXML>
            <emma:emma xmlns:emma="http://www.w3.org/2003/04/emma" version="1.0">
              <emma:interpretation id="{EC30781D-A2AA-44D0-9D31-D97B9A201B25}" emma:medium="tactile" emma:mode="ink">
                <msink:context xmlns:msink="http://schemas.microsoft.com/ink/2010/main" type="inkWord" rotatedBoundingBox="11087,2187 16029,1943 16103,3426 11161,3670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3945.1383">10612 1012 1209 0,'0'0'53'0,"0"0"12"0,0 0-52 16,0 0-13-16,0 0 0 0,-4 12 0 0,-1 12 120 0,1 9 20 15,-1 3 5-15,1 12 1 0,-5 13-49 0,-1 8-9 16,-3 8-3-16,-10 4 0 0,5 0-14 0,-5 0-3 16,-4 4-1-16,4-4 0 0,-4 4-35 0,4 0-8 15,0 4 0-15,0-4-1 16,5-4-73-16,4 0-14 0,1-13-4 0,4-3-592 16,0-4-118-16</inkml:trace>
          <inkml:trace contextRef="#ctx0" brushRef="#br0" timeOffset="34210.7">10658 1959 403 0,'0'0'36'0,"14"8"-36"16,-1 4 0-16,5 4 0 0,1 0 316 0,-1 5 56 0,0-1 11 0,-9 4 2 16,0-4-227-16,0 5-46 0,-4-1-8 0,0 4-3 15,-5-4-52-15,0 1-10 0,-5-5-3 0,0-4 0 16,1 0-16-16,-1-8-4 0,1-3-1 0,-5 3 0 15,4-4 29-15,-4-4 7 0,0-4 1 0,0 0 0 16,4-5-27-16,5 1-5 0,-4-4 0 0,-1-4-1 16,10-4 10-16,-1 0 3 0,5-9 0 0,0 5 0 15,5 0-24-15,4-1-8 0,1-7 0 0,3 4 0 16,1-1 0-16,0 1 0 0,0 4 0 0,4 8 0 16,-4-1-40-16,-1 9-15 0,1 0-2 0,0 4-714 15,0 0-142-15</inkml:trace>
          <inkml:trace contextRef="#ctx0" brushRef="#br0" timeOffset="34382.6716">11291 1938 2026 0,'0'0'44'0,"4"13"10"0,1 3 2 0,-5 4 1 0,4 8-45 0,-4-3-12 16,0-1 0-16,0 0 0 0,0 9 69 0,0-1 12 15,0 0 3-15,5 1 0 0,0-5-68 0,-1 4-16 16,1-3 0-16,4-1 0 15,0-8-152-15,0-4-33 0,0-3-7 0,0-9-2 0</inkml:trace>
          <inkml:trace contextRef="#ctx0" brushRef="#br0" timeOffset="34476.2988">11555 1647 518 0,'9'-28'46'0,"0"12"-37"0,5-5-9 0,-1 1 0 15,6 4 148-15,-6 0 28 0,5 4 6 0,1 3-596 16</inkml:trace>
          <inkml:trace contextRef="#ctx0" brushRef="#br0" timeOffset="33195.3141">7653 2214 921 0,'-4'-37'40'0,"4"25"10"16,4-8-40-16,1 4-10 0,4-5 0 0,0 1 0 0,4-4 116 0,6 0 22 15,-1-1 4-15,5 1 1 16,-5 4-76-16,0 0-15 0,9-1-4 0,-4 1 0 0,5 8-38 0,-6 4-10 15,1 4 0-15,-5 4 0 0,5 4 0 0,-5 4 0 16,0 16 0-16,-4 5 0 0,0 3 8 0,-1 8 0 16,-3 9 0-16,-1 0 0 0,-5 3 19 0,1 1 3 15,4-5 1-15,-9-3 0 0,-5-1-3 0,1-3 0 16,-1-9 0-16,5-3 0 0,-9-1-6 0,5-8-2 16,-1-4 0-16,-4-4 0 0,4 1 13 0,-4-1 3 15,5-12 0-15,-1 0 0 0,5 0 9 0,-9-8 3 16,4 0 0-16,-4-5 0 0,9-7-20 0,-4 0-4 15,4 0-1-15,0-9 0 0,4 1-14 0,1-4-9 16,-1-5 12-16,1-3-12 0,9-1 8 0,-1-3-8 16,6-5 0-16,-1 5 0 0,4-5 0 0,1 5 0 0,5 3 0 0,3 5 0 15,-3 7 0-15,4 5 0 0,-1 0 0 0,1 8-9 16,0 4 9-16,5 7-12 0,-1 10 12 0,1 7-12 16,-6 4 12-16,1 4-10 0,-4 8 10 15,-1 5-10-15,-4 3 10 0,-5 5 8 0,0 3-8 0,-9-3 11 16,-4 3-11-16,-1-3 0 0,1-9 0 0,-10 4 0 15,-4 1 0-15,5-9 0 0,-1-8 0 0,-4 1 0 16,4-9 12-16,1 0 0 0,-5-8 0 0,9-4 0 16,0 0-4-16,-9 0 0 0,-5-4 0 0,9-4 0 15,-4-4 17-15,5-4 3 0,-5-5 1 0,4-3 0 16,1 0-21-16,4-9-8 0,-5-3 0 0,5 0 0 16,0-1 11-16,9-3-11 0,0 3 12 0,5-3-12 15,4-1 0-15,5 5 0 0,0 3 0 0,4 5-12 16,0 0 3-16,1 8 1 0,-6 3 0 0,1 9 0 0,0 4 8 15,-5 4 0-15,0 8-9 0,0 4 9 0,-4 5 0 0,0 3-9 16,-1 4 9-16,1 0 0 0,0 9 0 0,-5-1 0 16,5 1 0-16,-10 3 0 0,5 0-17 0,0 5 3 15,5-1 1-15,-5 1 0 16,5-1-166-16,-1 1-33 0</inkml:trace>
          <inkml:trace contextRef="#ctx0" brushRef="#br0" timeOffset="33538.9832">9738 2112 1450 0,'-4'-24'64'0,"4"12"14"0,0-4-62 0,-5 4-16 0,5-4 0 0,-4-1 0 16,-1 5 68-16,-4 0 10 0,0 0 2 0,0 0 1 16,-5-4-25-16,5 3-4 0,-5 1-2 0,5 4 0 15,-4 4-20-15,-6 4-4 0,6 0-1 0,-6 4 0 16,1 4-5-16,-5 4-2 0,-4 9 0 0,0 3 0 15,-5 4 2-15,0 1 1 0,0 7 0 0,5 0 0 16,0 5 7-16,4-5 0 0,0-3 1 0,5-1 0 16,4-4-18-16,10-3-11 0,-5-5 12 0,4-4-12 15,0 0 0-15,10-4 0 0,-5-12 0 0,0 0 0 16,0 0 12-16,14-4-12 0,8 0 12 0,-3-8-12 16,3-4 15-16,1 0-4 0,0-8-1 0,0-1 0 15,-1 1-1-15,1-4 0 0,0-1 0 0,-5 1 0 0,5 4-1 16,-5 4-8-16,0-1 12 0,-4 9-4 0,-5 0-8 15,5 8 12-15,-5 4-12 0,-9 0 12 0,0 0-12 0,9 8 0 16,-4 12 0-16,4 1 0 0,-5 3 0 0,1 4 0 16,-1 0 0-16,1 1 0 15,4-5-141-15,-4 0-21 0,4 1-4 0</inkml:trace>
          <inkml:trace contextRef="#ctx0" brushRef="#br0" timeOffset="33742.0594">10007 1659 1890 0,'0'0'84'0,"9"-8"16"0,9 4-80 0,0 0-20 0,14 0 0 0,0 0 0 16,5-4 63-16,4 4 8 0,4 0 1 0,1-4 1 16,4 0-23-16,4-1-5 0,-4 5-1 0,5 0 0 15,-5 0-24-15,0 4-6 0,-4 0-1 0,-1-4 0 31,-4 4-71-31,-9-4-14 0,0 0-4 0,0 4-576 0,-9-4-116 0</inkml:trace>
          <inkml:trace contextRef="#ctx0" brushRef="#br0" timeOffset="34913.6582">12575 1607 1152 0,'0'0'102'0,"-14"4"-82"0,5 8-20 0,-5 4 0 16,5 8 183-16,-9 9 32 0,-5 3 6 0,-4 5 2 15,0 3-85-15,-5 9-17 0,0-5-3 16,-9 5-1-16,0-5-53 0,0 1-10 0,0 0-2 0,0-1-1 15,5-7-42-15,4 3-9 0,4-12 0 0,6 1 0 16,3-5-9-16,1-4-2 0,4-3 0 0,1-5 0 16,4 0-189-16,-5-4-39 15</inkml:trace>
          <inkml:trace contextRef="#ctx0" brushRef="#br0" timeOffset="34726.2123">12115 1679 1148 0,'36'13'25'0,"-18"-9"6"0,-4 0 1 0,4 0 0 0,5 0-32 15,-5 0 0-15,5 0 0 0,-5 0 0 0,1 4 124 0,-1-4 20 16,0 8 3-16,0-4 1 0,-4 0-18 0,-1 0-3 16,-3 1-1-16,3 7 0 0,1-4-40 0,0 0-8 15,-5 8-2-15,0 5 0 0,4-5-50 0,1 4-10 16,-5 0-3-16,0 1 0 0,5-1-13 0,-5-4 0 16,0-4 0-16,0 1 0 15,-4-1-92-15,-1-4-14 0,10 0-3 0,-9-8-551 16,-5-4-109-16</inkml:trace>
        </inkml:traceGroup>
        <inkml:traceGroup>
          <inkml:annotationXML>
            <emma:emma xmlns:emma="http://www.w3.org/2003/04/emma" version="1.0">
              <emma:interpretation id="{AFF1D999-8332-4776-9A94-87B94696403B}" emma:medium="tactile" emma:mode="ink">
                <msink:context xmlns:msink="http://schemas.microsoft.com/ink/2010/main" type="inkWord" rotatedBoundingBox="18068,2006 20899,1866 20949,2881 18118,302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7178.86">16099 1360 1440 0,'0'0'128'0,"4"-12"-103"0,10 4-25 16,-14 8 0-16,0 0 24 0,0 0-1 0,13 8 0 0</inkml:trace>
          <inkml:trace contextRef="#ctx0" brushRef="#br0" timeOffset="37334.9675">16335 1465 1220 0,'14'4'27'0,"9"0"5"0,0 0 2 0,4 0 0 0,5-4-34 0,0-4 0 0,4 0 0 0,0 0 0 15,1-4 58-15,-1 4 5 0,-4 0 1 0,0 0 0 16,0-4-64-16,0 4 0 0</inkml:trace>
          <inkml:trace contextRef="#ctx0" brushRef="#br0" timeOffset="37538.0515">16768 971 1299 0,'0'0'57'0,"0"0"13"0,-5 8-56 0,-4 4-14 16,5 5 0-16,-5 7 0 0,4 4 67 0,-4 1 10 16,-5 11 3-16,1 1 0 0,3 3 3 0,-3 5 1 15,-10-1 0-15,5 5 0 0,4 3-13 0,0-3-3 16,-4 4 0-16,0-5 0 0,0-3-46 0,4-1-10 15,1-3-1-15,-1-5-1 32,-9-3-30-32,9-5-7 0,1 1-1 0,4-5-908 0</inkml:trace>
          <inkml:trace contextRef="#ctx0" brushRef="#br0" timeOffset="36881.9524">14610 1594 1278 0,'9'-24'56'0,"-5"12"12"16,-4-4-54-16,5 4-14 0,0-4 0 0,-5 3 0 15,4 5 91-15,-4 0 15 0,0 8 3 0,0 0 1 0,0 0-54 0,5 12-12 16,-5 9-1-16,0 3-1 0,0 8-12 0,0 1-2 16,-5-1-1-16,1 8 0 0,4 1 0 0,-5-1 0 15,5-7 0-15,0 3 0 0,0-3-13 0,5-5-2 16,-1-8-1-16,1 4 0 0,4-3-3 0,-5-9-8 15,5-4 12-15,1 0-4 0,-1-4 0 0,0 0 0 16,4-8 0-16,1 0 0 0,4-8 4 0,0 0 0 16,5-9 0-16,5 5 0 0,-1-4-12 0,0-4 0 15,1 4 0-15,-1-1 0 0,-4-7 0 0,4 4 0 16,-4-5 0-16,-1 1-11 0,6 0 11 0,-10 3 8 16,0-3-8-16,5 4 11 0,-5 8-11 0,-4-1 0 15,-5 9-12-15,0 4 12 0,-9 4 0 0,5 8 0 16,4 9 0-16,-5 3 0 0,-4-4 0 0,0 8 0 15,0 1 0-15,0-1 0 0,0 0 24 0,-4 0 4 16,4-3 0-16,4-5 0 0,-4 0-28 0,5-4 0 16,-1-4 8-16,-4-8-8 0,0 0 8 0,9 4 0 0,5-4 0 0,-5-4 0 15,5-4 5-15,4 0 1 0,-4-4 0 0,4-4 0 16,-9 0 2-16,9-5 0 0,5 1 0 0,0-4 0 16,-5 4-8-16,0-1-8 0,5 1 11 0,0 0-11 15,0 0 0-15,-5-1-20 0,-5-3 2 0,10 8-688 16,0 4-138-16</inkml:trace>
          <inkml:trace contextRef="#ctx0" brushRef="#br0" timeOffset="37054.1993">15862 1615 1594 0,'-23'4'35'0,"23"-4"7"0,5 12 2 0,-5 4 1 0,-5 0-36 0,1 0-9 15,4 5 0-15,0-1 0 0,0 0 21 0,0-4 3 16,-5 5 0-16,5-5 0 0,0 0-24 0,0-4 0 16,-5 4 0-16,5-4 0 0</inkml:trace>
          <inkml:trace contextRef="#ctx0" brushRef="#br0" timeOffset="37866.0934">17287 846 1839 0,'0'0'81'0,"0"0"18"0,9 8-79 0,0 4-20 0,5 4 0 0,-5 4 0 15,-5 13 45-15,1 3 6 0,-5 5 1 0,0 3 0 16,0 1 16-16,-5 7 3 0,-4 5 1 0,-4 4 0 16,-1-5-13-16,0 1-3 0,1 0 0 0,-1-1 0 15,5-3-35-15,-5-4-7 0,-4-9-2 0,4 0 0 16,5-3-3-16,0-9-1 0,-5-4 0 0,10-7 0 0,-1-1-8 15,5-8 0-15,0-8 0 0,0 0 0 0,0 0 12 16,0 0 0-16,9-4 0 0,5-8 0 0,0-4 16 0,4-1 3 16,0-3 1-16,0 4 0 0,1-4-32 0,-1 4 0 15,0-5 0-15,0 9 0 0,0 0 12 0,-4 8-3 16,-5 4-1-16,5 0 0 0,-5 8-8 0,0 0-11 16,0 0 3-16,0 8 0 0,0 1 8 0,-4 3 9 15,0 4-1-15,4 0-8 16,-5 1-108-16,5 3-29 0,-4 0-6 0</inkml:trace>
        </inkml:traceGroup>
        <inkml:traceGroup>
          <inkml:annotationXML>
            <emma:emma xmlns:emma="http://www.w3.org/2003/04/emma" version="1.0">
              <emma:interpretation id="{D64D1D73-A4D2-41CF-89DC-351F2198E941}" emma:medium="tactile" emma:mode="ink">
                <msink:context xmlns:msink="http://schemas.microsoft.com/ink/2010/main" type="inkWord" rotatedBoundingBox="22780,1895 28234,1625 28290,2749 22835,3019"/>
              </emma:interpretation>
              <emma:one-of disjunction-type="recognition" id="oneOf13">
                <emma:interpretation id="interp17" emma:lang="" emma:confidence="0">
                  <emma:literal>we</emma:literal>
                </emma:interpretation>
                <emma:interpretation id="interp18" emma:lang="" emma:confidence="0">
                  <emma:literal>v e</emma:literal>
                </emma:interpretation>
                <emma:interpretation id="interp19" emma:lang="" emma:confidence="0">
                  <emma:literal>V e</emma:literal>
                </emma:interpretation>
                <emma:interpretation id="interp20" emma:lang="" emma:confidence="0">
                  <emma:literal>re</emma:literal>
                </emma:interpretation>
                <emma:interpretation id="interp21" emma:lang="" emma:confidence="0">
                  <emma:literal>u e</emma:literal>
                </emma:interpretation>
              </emma:one-of>
            </emma:emma>
          </inkml:annotationXML>
          <inkml:trace contextRef="#ctx0" brushRef="#br0" timeOffset="40802.9107">23410 1198 1209 0,'0'0'108'0,"10"4"-87"0,-1 4-21 0,4 8 0 16,1 0 93-16,-5 5 15 0,0 3 2 0,0 0 1 15,0 5-11-15,5 7-3 0,0-8 0 0,-5 5 0 16,0-9-26-16,5-4-6 0,-5 4-1 0,0-11 0 16,0-1-1-16,-5-4-1 0,-8-4 0 0,4-4 0 15,0 0-48-15,14-4-14 0,8-4 0 0,1 0 8 16,-5 0 37-16,-13-9 8 0,-5 5 2 0,9-4 0 15,9 4-40-15,0 0-15 16,-4 0 11-16,-5-1-11 0,0 1 9 0,0-4-9 0,0 4 8 0,5-4-8 16,0-4-46-16,9-5-14 0,-1 1-4 15,1 4-682-15,0 0-137 0</inkml:trace>
          <inkml:trace contextRef="#ctx0" brushRef="#br0" timeOffset="41115.333">24403 1295 1267 0,'23'-4'112'0,"-1"4"-89"15,6-4-23-15,-10 0 0 0,9 0 107 0,1 0 17 16,13-8 3-16,0 4 1 0,-23-1-12 0,14 1-3 16,-10 0 0-16,-3 0 0 0,-15-4-27 0,10 4-6 15,-5-4 0-15,-4 4-1 0,-1 0-63 0,-4-5-16 0,-4 5 0 16,-1 0 0-16,-4 0 0 0,-9 4 0 0,-5 0 0 0,0 4 0 15,9 8 28-15,-13 4 4 0,-5 4 0 0,-4 5 0 16,-1 3 0-16,1 4 0 0,4 5 0 0,5-1 0 16,-1 0-32-16,10 1 0 0,5-5-11 0,4 5 11 15,4-1 0-15,5-4 0 0,5 5 9 0,4-5-1 16,4-8-8-16,10 0 0 0,-5-3 0 0,14-1 0 16,9-4 32-16,0 0 4 0,5-8 2 0,-1 4 0 15,1 0-112 1,-10-4-22-16,5 0-5 0,0 0-1035 0</inkml:trace>
          <inkml:trace contextRef="#ctx0" brushRef="#br0" timeOffset="39881.245">21817 1198 1324 0,'0'0'59'0,"0"0"12"0,-14-12-57 0,10 8-14 16,-1-4 0-16,5 8 0 0,0 0 64 0,0 0 11 0,0 0 1 0,0 0-742 15</inkml:trace>
          <inkml:trace contextRef="#ctx0" brushRef="#br0" timeOffset="40053.3493">22149 1194 1958 0,'0'0'43'0,"0"0"9"0,0 0 1 15,23 4 3-15,4 0-45 0,1 0-11 0,4 0 0 0,-5-4 0 16,0 4 53-16,5-4 9 0,4 0 2 0,-4 0 0 16,9-4-52-16,-4-4-12 0,-1 8 0 0,14-4-648 15,-9-4-129-15</inkml:trace>
          <inkml:trace contextRef="#ctx0" brushRef="#br0" timeOffset="40240.5388">22773 696 1440 0,'0'0'128'0,"0"0"-103"16,0 0-25-16,-9 16 0 0,0 9 69 0,0-1 9 16,-5 4 2-16,-4 9 0 0,0 7-13 0,-5 1-3 15,0-1 0-15,-9 9 0 0,0-5 0 0,-9 21 0 16,5 0 0-16,-5 0 0 0,0-1 0 0,5-3 0 16,4-4 0-16,4 0 0 15,6-9-102-15,-6-3-21 0,10-9-4 0,0-3-615 0,0-5-123 16</inkml:trace>
          <inkml:trace contextRef="#ctx0" brushRef="#br0" timeOffset="40412.3719">22732 1368 1958 0,'18'16'43'0,"-13"-4"9"0,-1-4 1 0,1 8 3 15,-1 5-45-15,-4-5-11 16,0 8 0-16,-4-4 0 0,-1 5 80 0,1-1 15 0,-1 0 2 0,1 1 1 15,-1-1-69-15,1 4-13 0,-1-4-4 0,0-3 0 16,5 3-97-16,0-8-20 0,0-8-4 0,-4 0-1 0</inkml:trace>
          <inkml:trace contextRef="#ctx0" brushRef="#br0" timeOffset="40537.512">23083 1161 345 0,'0'-12'31'0,"0"4"-31"15,13-4 0-15,1 4 0 0,4 0 222 0,-9 8 38 16,-9 0 8-16,0 0-532 16,14 8-108-16</inkml:trace>
          <inkml:trace contextRef="#ctx0" brushRef="#br0" timeOffset="38928.3454">19363 1400 1332 0,'0'-20'59'0,"0"8"12"15,5 0-57-15,-5 0-14 0,0 3 0 0,4 5 0 16,1-4 91-16,-5 4 15 0,4 0 3 0,-4 4 1 0,0 0-50 0,0 0-11 15,0 0-1-15,9 8-1 16,-4 9-15-16,-1 3-2 0,5 4-1 0,-9 8 0 0,5 1 15 16,0 7 2-16,-5 1 1 0,4 3 0 0,-4-3-3 0,-4 3 0 15,4-3 0-15,-5-5 0 0,0 1-8 0,1-5-3 16,-1 0 0-16,5-3 0 0,-4-5-8 0,-1 0-1 16,5 0-1-16,0-3 0 0,-4-9-11 0,4-12-1 15,0 0-1-15,0 12 0 0,0-12-1 0,0 0 0 16,0 0 0-16,0 0 0 0,0 0-9 0,0 0 12 15,0 0-12-15,0 0 12 0,0 0-12 0,0 0 8 16,0 0-8-16,0 0 8 0,0 0-8 0,0 0 0 16,0 0 9-16,0 0-9 0,0 0 20 0,-9 4 0 15,9-4 0-15,0 0 0 0,0 0-20 0,-5 4 0 16,-4-8 0-16,4 4 0 0,1-4 0 0,-1 0 0 16,5-4 0-16,-4-4 0 0,4 0 0 0,4-1 0 15,-4 1 0-15,5-4 0 0,-1-8-10 0,1 0-6 0,0-1-2 16,4 1 0-16,0-8 18 0,0 3 0 0,4-7 0 0,1-1 0 15,0 1-15-15,4-4 4 0,-4-5 1 0,8 0 0 16,6 9-7-16,-5-4-2 0,8-5 0 0,1 5 0 16,0 3 2-16,0 5 0 0,4-5 0 0,1 5 0 15,-5 12-11 1,4 0-3-16,-4 3 0 0,-9 5 0 0,0 4 19 0,-5 4 3 0,-5 4 1 0,1 4 0 16,-5 4 8-16,0 8 0 0,-9 5 0 0,0-1-8 15,-9 4 8-15,-4 4 0 0,-1 1 0 0,-4 3 0 16,-5 1 14-16,0-1-2 0,-9 0 0 0,5 5 0 0,0-5-12 15,-1 0 0-15,-4 1-9 0,-4-5 9 0,9 1-12 0,-1-9 3 16,1 0 1-16,4 0 0 16,10 0-158-16,-1-7-31 0</inkml:trace>
          <inkml:trace contextRef="#ctx0" brushRef="#br0" timeOffset="39272.0161">20342 1408 172 0,'0'0'16'0,"0"0"-16"16,0 0 0-16,0 0 0 0,0 0 311 0,0 0 59 15,0 17 12-15,0-1 2 0,-5 8-254 0,-4-4-51 0,5 4-11 16,-10 5-1-16,0-1-23 0,5 0-4 0,0-3 0 0,-5 3-1 16,5-8-15-16,5 1-2 0,-1-1-1 0,5 0 0 15,-4-8-4-15,4-12-1 0,0 0 0 0,0 0 0 16,0 0 5-16,0 0 1 0,13 4 0 0,1-4 0 15,4-4 2-15,5-4 0 0,-5-4 0 0,5 0 0 16,0-4-9-16,4-1-2 0,-4-3 0 16,-5-4 0-16,0 4-1 0,0-5 0 0,1-3 0 0,-1 4 0 15,-5-1-12-15,1 1 0 0,0-4 0 0,-1 4 0 16,-8-1 9-16,-5 1-9 0,5 0 8 0,-10 4-8 16,-4 3 12-16,0 5-4 0,-5 4 0 0,-4 4 0 15,0 0-8-15,0 8 0 0,-5 0 0 0,5 8 0 16,-5 0-15-16,-5 1-5 0,1 3 0 0,4 0-1 15,-4 4-167-15,9 0-32 0,-23 17-8 16,9-9 0-16</inkml:trace>
          <inkml:trace contextRef="#ctx0" brushRef="#br0" timeOffset="39568.817">21266 1161 1407 0,'27'-16'62'0,"-13"12"14"0,-14 4-61 0,0 0-15 16,0 0 0-16,0 0 0 0,5-12 74 0,-5 12 12 15,0 0 2-15,-5-4 1 0,-4 0-20 0,-5 4-4 16,-9 4-1-16,5 0 0 0,0 4-13 0,0 4-3 16,0 0-1-16,-1 5 0 0,-3 3-4 0,-1 0-1 0,0 0 0 0,5 1 0 15,4-1-10-15,1 0-1 0,-1 4-1 0,0 1 0 16,5-5 5-16,0-4 1 0,9 4 0 15,0-4 0-15,-9 1-7 0,4-5-1 0,5 4 0 0,-4-4 0 16,-5 0-16-16,0 0-3 0,-5 1-1 0,0 3 0 16,-4-4 10-16,-9 0 2 0,4 0 0 0,-4 4 0 15,-5 1-109 1,0 3-22-16,-4-4-4 0,-1 0-977 0</inkml:trace>
          <inkml:trace contextRef="#ctx0" brushRef="#br0" timeOffset="39772.2755">21357 1437 2026 0,'0'0'44'0,"0"0"10"0,14 8 2 0,-1-4 1 0,-8 8-45 0,0-4-12 16,4 8 0-16,0-4 0 0,-9 9 63 0,0-5 10 15,0 0 3-15,-5 0 0 0,1 4-45 0,-1-3-9 16,5-1-2-16,-4 0 0 15,4-4-70-15,-10 0-14 0,6 0-4 0,4-12-594 16,0 0-119-16</inkml:trace>
        </inkml:traceGroup>
      </inkml:traceGroup>
      <inkml:traceGroup>
        <inkml:annotationXML>
          <emma:emma xmlns:emma="http://www.w3.org/2003/04/emma" version="1.0">
            <emma:interpretation id="{13F96E0D-2D39-4B3E-9ECF-0C7C910F6A93}" emma:medium="tactile" emma:mode="ink">
              <msink:context xmlns:msink="http://schemas.microsoft.com/ink/2010/main" type="line" rotatedBoundingBox="2554,4285 27738,2814 27868,5036 2684,6507"/>
            </emma:interpretation>
          </emma:emma>
        </inkml:annotationXML>
        <inkml:traceGroup>
          <inkml:annotationXML>
            <emma:emma xmlns:emma="http://www.w3.org/2003/04/emma" version="1.0">
              <emma:interpretation id="{CB69D9AB-3701-44FC-91C3-51AF3651EB07}" emma:medium="tactile" emma:mode="ink">
                <msink:context xmlns:msink="http://schemas.microsoft.com/ink/2010/main" type="inkWord" rotatedBoundingBox="2572,4595 7667,4297 7754,5783 2659,6081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2739.9511">624 4383 1209 0,'0'0'108'0,"9"-4"-87"0,4 0-21 0,1-4 0 16,9 0 170-16,4-1 30 0,9-3 5 0,1 4 2 16,-1-4-99-16,5 0-19 0,9-4-4 0,5 0-1 15,-5 3-52-15,-4-7-10 0,4-4-2 0,-9 8-1 16,9 0-19-16,-9 3 0 0,-5-3 0 0,-4 4 0 16,4 0-37-16,-4 4-11 0,-9-4-3 0,4 4 0 15,-4 4-164-15,-5-1-33 0,10-7-6 0,-19-4-2 16</inkml:trace>
          <inkml:trace contextRef="#ctx0" brushRef="#br0" timeOffset="42911.8375">1220 3444 1152 0,'-9'0'102'0,"0"8"-82"16,4 4-20-16,-4 4 0 0,5 5 152 0,-1 7 27 15,0 8 5-15,1 9 0 0,-1 3-108 0,-4 5-21 16,5 4-5-16,-5 7-1 0,-1 9-25 0,1 0-6 15,0 4-1-15,5 4 0 0,-1-4-17 0,5 0 0 16,0 0 0-16,0-5 0 16,5 1-116-16,-1 0-28 0</inkml:trace>
          <inkml:trace contextRef="#ctx0" brushRef="#br0" timeOffset="42208.8341">-856 4605 1436 0,'0'0'32'0,"0"0"6"15,0 0 2-15,0 0 0 0,0 0-32 0,9 0-8 0,5-4 0 0,-1-4 0 0,1 4 44 0,4-4 8 16,0 0 2-16,5 0 0 0,4-4-23 0,1 0-5 15,4 0-1-15,-5-5 0 0,0-3-4 0,1 0-1 16,-6 0 0-16,6-5 0 0,-1 5-20 0,-4 0 0 16,-5 0 0-16,0-1 8 0,0 1-8 0,-9-4 0 15,5 4 0-15,-5-1 0 0,-9 1 8 0,0 0 0 16,0 4 0-16,-4 0 0 0,-1-1-8 0,-4 9 0 16,4-4 0-16,-4 4 0 0,-4 8 0 0,-6 4 8 15,1 0-8-15,0 8 8 0,0 4-8 0,-5 9 8 16,0 7-8-16,1 5 8 0,-6 3 4 0,5 5 2 15,-4 7 0-15,0 1 0 0,0-1 3 0,-1 1 1 16,5 0 0-16,5 3 0 0,5-3-10 0,3-1-8 16,1-7 9-16,9-5-9 0,0-7 8 0,5-1-8 15,-1-3 0-15,10-5 0 16,4-4-45-16,5-4-15 0,0 0-4 0,0-7-758 0</inkml:trace>
          <inkml:trace contextRef="#ctx0" brushRef="#br0" timeOffset="42505.8278">-269 4775 460 0,'9'-32'20'0,"0"12"5"0,-4 0-25 0,4-1 0 0,0-3 0 0,0 4 0 16,5-4 166-16,-5 3 28 0,5-3 6 0,-5 8 0 16,4 4-91-16,1 4-18 0,0 4-4 0,-1 4-1 15,1 4-4-15,4 4-1 0,0 4 0 0,1 8 0 16,-1 0-40-16,0 9-8 0,-4 3-1 0,4 0-1 16,-4 1 3-16,-1-5 1 0,-4 0 0 0,-4 1 0 0,0-5-18 0,-5 0-3 15,-5-3-1-15,0-5 0 0,5-4 15 0,0 0 4 16,0-12 0-16,0 0 0 0,0 0-10 0,0 0-2 15,-9 8 0-15,9-8 0 0,-9-8-11 0,9-8-9 16,0 4 12-16,0-5-12 0,5-3 9 0,-5-4-9 16,9-4 0-16,0-1 9 0,0-7-9 0,5 3 0 15,-5 5 0-15,0 0 8 0,5 0-8 0,-5 11 0 16,0 1 0-16,0 8 0 0,0 0 0 0,-9 8-9 16,0 0 9-16,9 8 0 0,0 0 0 0,0 8 0 15,0 1 0-15,1 3 0 0,-1 0 0 0,4 4 0 16,6 1 0-16,-6-1 0 15,1-4-92-15,4 4-17 0,0-3-4 0</inkml:trace>
          <inkml:trace contextRef="#ctx0" brushRef="#br0" timeOffset="43193.049">1484 4589 1785 0,'0'0'79'0,"9"4"17"0,5 0-77 0,-1 8-19 0,-3 1 0 0,-1 3 0 15,4 4 70-15,-4 0 10 0,0-4 3 0,-4 5 0 16,4-1-45-16,-4 0-9 0,-10-4-1 0,5-4-1 16,0 1-14-16,0-13-2 0,0 8-1 0,0-8 0 15,-9 0 25-15,9 0 5 0,0 0 0 0,0-8 1 16,0-9 4-16,0 1 1 0,0-4 0 0,9 0 0 0,-4-9-27 15,8 5-6-15,-4-4-1 0,10 0 0 0,3-1-12 0,6 1 0 16,-10 4 0-16,9-5 0 0,1 5 0 16,-1 4 0-16,-4-1 0 0,-5 9 0 15,5 0-109-15,-5 4-15 0,0 0-4 0,0 4-883 16</inkml:trace>
          <inkml:trace contextRef="#ctx0" brushRef="#br0" timeOffset="43333.5615">2108 4516 1659 0,'0'0'73'0,"4"17"16"0,5 3-71 0,-4 0-18 15,-5 0 0-15,4 5 0 0,1-1 81 0,0 4 13 16,-10-4 2-16,10 5 1 0,4-1-67 0,0-4-14 0,-9 1-2 0,4-1-920 16</inkml:trace>
          <inkml:trace contextRef="#ctx0" brushRef="#br0" timeOffset="43474.1844">2349 4164 1681 0,'0'0'36'0,"5"-12"8"0,-1 4 2 0,1-4 2 0,-1 4-38 0,-4 8-10 0,9-4 0 0,-9 4 0 16,0 0-68-16,14 8-16 0,0 12-4 15,4 8 0-15</inkml:trace>
          <inkml:trace contextRef="#ctx0" brushRef="#br0" timeOffset="44021.1081">2713 4423 1267 0,'0'0'112'0,"9"4"-89"15,5 0-23-15,9 0 0 0,0 0 93 0,-1 1 15 16,1-5 2-16,4 0 1 0,1-5-13 0,-1 1-2 16,0 0-1-16,1-4 0 0,4 0-45 0,-1 0-9 15,-3-8-1-15,4 4-1 0,-5-4-10 0,0-1-1 16,-4 1-1-16,0-4 0 0,-5 0-16 0,0-5-3 15,0 5-8-15,-9-4 12 0,5 0 19 0,-9-1 3 16,-1 1 1-16,1 0 0 0,-5 4-12 0,0 3-3 16,-5 1 0-16,5 0 0 0,-9 0-5 0,5 4-2 15,4 12 0-15,-5-4 0 0,-4 4-13 0,0 0 0 16,0 8 0-16,-5 4 0 0,0 8 0 0,-4 4 0 0,0 1 0 16,-5 3 0-16,5 4 0 0,4 1 0 0,-4 7 0 15,9 1 0-15,-5-1 0 0,5 1 0 0,0-1 0 16,0-3 0-16,9 3 0 0,0-12 0 0,0 1 0 15,0-1 0-15,5-8 0 0,4-4 9 0,-5 1-9 16,10-5 8-16,-5-4 4 0,5 0 0 0,8-8 0 0,-3-4 0 16,8 0-4-16,-4-4 0 0,4-4 0 0,5-1 0 15,-5-11-8-15,5 0 0 0,5 0 0 0,4-5 8 16,-1-3-8-16,11 0 0 0,-10-5 0 0,4 1-11 16,10-1 36-16,-5 1 7 0,4 3 2 0,-3 5 0 15,-1 0-21-15,0 8-4 0,-5-1-1 0,-4 5 0 16,-4 4 4-16,-1 4 0 0,0 8 0 0,-4 0 0 0,-4 0 0 15,-6 0 0-15,1 8 0 0,-5 4 0 0,-4 0-12 16,0 4 0-16,-5-3 0 0,0 7 0 0,-9 0 23 0,-5 0 2 16,-4 1 1-16,-4-5 0 0,-1 0-6 0,-4 4 0 15,-10 0-1-15,1 5 0 0,0-9-7 0,-10 0 0 16,5 4-1-16,-4-4 0 0,0 1-11 0,-1-1 12 16,1 0-12-16,-1-4 12 0,-4 0-12 0,10 0-14 15,-6-3 3-15,5-1 1 16,0 4-42-16,0-4-8 0,1 0-1 0,8-4-1 15,0-4-159-15,5 4-32 0,-19-4-7 0,15-4 0 0</inkml:trace>
        </inkml:traceGroup>
        <inkml:traceGroup>
          <inkml:annotationXML>
            <emma:emma xmlns:emma="http://www.w3.org/2003/04/emma" version="1.0">
              <emma:interpretation id="{7FD3C183-737C-40B4-B76A-14FCE90DCCE4}" emma:medium="tactile" emma:mode="ink">
                <msink:context xmlns:msink="http://schemas.microsoft.com/ink/2010/main" type="inkWord" rotatedBoundingBox="8680,5087 9321,5050 9383,6116 8743,6153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51034.8829">5536 4395 288 0,'0'0'25'0,"0"0"-25"16,0 0 0-16,0 0 0 0,0-8 164 0,5 0 28 0,-5-4 6 15,0 0 1-15,9 3-130 0,-5 1-25 0,1 0-6 0,4 0-1 16,-9 8-3-16,4-4-1 0,6 0 0 0,-10 4 0 16,0 0-2-16,9 0-1 0,-9 0 0 0,0 0 0 15,0 0-5-15,0 0-1 0,0 0 0 0,9 8 0 16,-5 0 10-16,-4-8 2 0,0 8 0 0,0 0 0 15,0-8-15-15,-4 9-2 0,-1-1-1 0,1 4 0 16,-1-4-18-16,5-8 0 0,-4 4 8 0,-6 0-8 16,10-4 0-16,0 0 0 0,-4 8 8 0,4-8-8 15,-9 4 0-15,9-4 0 0,0 0 8 0,0 0-8 16,-9-4 0-16,9 4 10 0,-5-4-10 0,1 0 8 16,-1-4-8-16,-4-4 8 0,4 4-8 0,5-5 8 15,-4 1-8-15,4 0 0 0,-5 0 9 0,5 0-9 0,5-4 8 0,-5 4-8 16,4-5 8-16,-4 5-8 0,5 0 9 0,-1 4-9 15,6 0 12-15,-6-4-12 0,1 4 22 0,-1 0-2 16,5 4-1-16,0-1 0 0,-9 5 14 0,10 0 3 16,-1 5 1-16,4-1 0 0,-4 0 4 0,1 8 1 15,-6 4 0-15,5 4 0 0,-4 4 0 0,-5 5 0 16,-5-1 0-16,-4 5 0 0,-5 3-14 0,1 0-2 16,-5 5-1-16,-1-1 0 0,1 5-11 0,-5-1-2 15,5 1-1-15,-5 3 0 0,1 1-11 0,3 0 0 16,-3-5 0-16,3 1-11 15,-3-5-20-15,3-4-4 0,-3 1-1 0,3-5 0 16,1 1-69-16,0-5-15 0,4-4-2 0,1-4-747 0</inkml:trace>
          <inkml:trace contextRef="#ctx0" brushRef="#br0" timeOffset="49832.1763">5786 4209 669 0,'0'0'29'0,"0"0"7"0,0 0-28 0,0 0-8 15,-4-4 0-15,4 4 0 0,0 0 56 0,0 0 9 16,-5-12 3-16,1 8 0 0,4-5-3 0,0 5 0 15,0-4 0-15,0 0 0 0,4 0-10 0,-4 0-3 16,5 0 0-16,-5 8 0 0,0 0-16 0,0 0-3 16,4-4-1-16,1-4 0 0,-5 4 10 0,5-4 2 0,-5 8 0 15,0 0 0-15,4-8 5 0,-4 8 2 0,0 0 0 16,0 0 0-16,0 0-23 0,0 0-5 0,0 0-1 0,0 0 0 16,0 0-2-16,0 0-1 0,0 0 0 0,0-9 0 15,5 1 4-15,-5 4 1 0,4-4 0 0,-4 8 0 16,5-8-24-16,-5 8 0 0,0-4 0 0,0 4 0 15,4-8 0-15,-4 8 0 0,0 0 0 0,0 0 0 16,5-8 0-16,-5 8 0 0,0-8 0 0,0 8 0 16,0 0 0-16,0 0 0 0,0 0 0 0,0 0 0 15,0 0 0-15,0 0 0 0,4-8 0 0,-4 8 0 16,0 0 0-16,0 0 0 0,0 0 0 0,0 0 0 16,0 0 0-16,0 0 0 0,0 0 0 0,0 0 0 0,0 0 0 0,0 0 0 15,0 0 0-15,0 0 0 0,0 0 0 0,0 0 0 16,5-8 0-16,-5 8 0 0,0 0 0 0,0 0 0 15,0 0 0-15,0 0 0 0,0 0 0 0,0 0 0 16,0 0 0-16,0 0 0 0,0 0 0 0,0 0 0 16,-9 16 0-16,4 0 0 0,1 0 11 0,-10 4-3 15,-4 5 0-15,4 3 0 0,1 8-8 0,-6 5 0 16,1-1 0-16,-5 5 0 16,1-1-168-16,-6 5-35 0</inkml:trace>
        </inkml:traceGroup>
        <inkml:traceGroup>
          <inkml:annotationXML>
            <emma:emma xmlns:emma="http://www.w3.org/2003/04/emma" version="1.0">
              <emma:interpretation id="{DEFA6D97-9205-4014-B3E1-71992FEF6CD3}" emma:medium="tactile" emma:mode="ink">
                <msink:context xmlns:msink="http://schemas.microsoft.com/ink/2010/main" type="inkWord" rotatedBoundingBox="10893,3798 13967,3618 14084,5619 11010,5799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50149.4926">7507 3683 1018 0,'0'0'45'0,"0"0"10"0,-4-4-44 0,-5 0-11 0,4 4 0 0,-4 0 0 16,9 0 72-16,-9-4 12 0,0 4 2 0,9 0 1 16,-5 4-11-16,5-4-3 0,0 0 0 0,0 0 0 15,0 0-35-15,5 8-7 0,4 0-2 0,5 0 0 16,4-4 9-16,0 0 2 0,5 0 0 0,13-4 0 16,1-4 1-16,8 0 1 0,1 0 0 0,8-4 0 15,1-4-10-15,4 4-3 0,0-5 0 0,-4 5 0 16,-5-4-29-16,-9 4 0 0,0 0 0 0,-5 0 0 15,-8 0 0-15,-5 8-15 0,-5-4 3 0,-5 8-602 16,-4-4-121-16</inkml:trace>
          <inkml:trace contextRef="#ctx0" brushRef="#br0" timeOffset="150446.2947">7976 3055 1450 0,'0'0'32'0,"0"0"6"0,0 0 2 0,0 0 1 0,0 0-33 0,0 0-8 16,9-4 0-16,-9 4 0 0,10 8 79 0,-1 9 13 0,-5-1 4 0,-4 8 0 15,5 4-28-15,-10 13-4 0,1 7-2 0,-10 13 0 16,0 12 10-16,-4 4 1 0,0 0 1 0,-9 4 0 15,4 0-42-15,0 4-9 0,5 0-2 0,0-8 0 16,-5-1-5-16,9 1 0 0,-4-8-1 0,9-4 0 16,-9 0 3-16,-1-9 1 0,6-3 0 0,-5 0 0 15,8-5-35-15,-3 1-6 0,-1-9-2 0,1 5 0 16,3-5-48 0,1-8-9-16,0 1-3 0,5-13-576 0,-1-4-115 0</inkml:trace>
          <inkml:trace contextRef="#ctx0" brushRef="#br0" timeOffset="151367.9821">8591 2861 1670 0,'14'-16'148'0,"-5"-4"-118"16,4-5-30-16,6 1 0 0,-6 4 8 0,5 0-8 15,-4-1 0-15,-5 9 9 0,0 4 27 0,-9 8 6 16,9 4 1-16,1 8 0 0,-6 9-17 0,-4 7-3 16,-9 17-1-16,0 11 0 0,-9 13 26 0,-5 12 4 15,0 4 2-15,-4 8 0 0,0 8 6 0,-1 4 0 16,10 1 1-16,0-5 0 0,0 0-39 0,-1-4-8 16,1-4-2-16,4-8 0 0,-4 0 16 0,5-12 4 15,-1-4 0-15,0-13 0 0,1-3-32 0,4-4 0 0,-1-13-8 16,-3-8 8-16,4 1 0 0,0-13 16 0,9-4-2 0,-5-4 0 15,5 4-14-15,0-12 0 0,0 0 0 0,0 0 0 16,14-8 0-16,-1-4 0 0,6-8 0 0,3 0 0 16,1-1 0-16,0-7 0 0,-5 0 0 0,5 3 0 15,0-3 0-15,4 0 0 0,5-1 0 0,0 5 0 16,-1 4 0-16,1 0-15 0,-4-1 3 0,4 5 1 16,-5 4 11-16,0 0 0 0,0-4 0 0,5 0-8 15,-4 3 8-15,-6 1 0 0,6-4-9 0,-5 0 9 16,-1 0 0-16,1 0 0 0,0-5 0 0,-5 1 0 15,0 4 0-15,-4-4 0 0,-5-1 0 0,0 1 0 0,-4 0 0 16,4-4 0-16,-9 3 9 0,0 1-1 0,-5 0-8 0,1 4 0 16,-1 0 0-16,1-1 0 0,-6 5 0 15,1 4 9-15,-4 0-1 0,8 4-8 0,-4 0 8 0,-5 4-8 16,1 8 0-16,4-4 0 0,-5 8 0 0,-4 4 0 16,4 1 0-16,-4 7-9 0,4 4 9 0,-4 5 0 15,4-1 10-15,1 8-10 0,-1 1 0 0,0-1-8 16,1-3-1-16,8-5 0 0,5 1 9 0,0-1 0 15,0 0 0-15,5-3 0 0,-1-5 0 0,5 0 0 16,0-4 0-16,5 1-8 0,4-9 8 0,1-4 0 16,-1 0 0-16,5-4 8 0,-1-4 2 0,6-4 1 15,-1-4 0-15,0-4 0 0,1-4 1 0,-1-5 0 16,0 1 0-16,1-4 0 0,3 0-1 0,1-9 0 16,0 1 0-16,5 3 0 0,-6-3-11 0,6 4 0 0,-1-1 0 15,-4 1 0-15,0 8 8 0,0 0-8 0,-5 3 12 16,0 5-4-16,-4 4 5 0,0 4 1 0,4 0 0 0,-4 0 0 15,0 4-4-15,4 0-1 0,1 8 0 0,-1-4 0 16,5 4 1-16,0 4 0 0,-5 1 0 0,5 3 0 16,-14-4-10-16,5 4 0 0,4 0 0 0,-4 0 0 15,0 1 0-15,-5 3 13 0,0-4-3 0,0 4-1 16,-9-4-1-16,0-3 0 0,-4 3 0 0,-5-4 0 16,0 0 0-16,-5 0 0 0,1 0 0 0,-1-4 0 15,-4 1-8-15,5-1 0 0,4-8 0 0,0 0 0 16,-9 8 0-16,9-8 0 0,0 0 0 0,0 0 0 15,-5-12 28-15,5-1 3 0,9-3 1 0,0-4 0 16,9 0-32-16,10-4 0 0,-6-9 0 0,6 5 0 0,4 0-12 16,-5-1-8-16,5 1-1 0,-5 8-1 0,-4 7 22 0,4 1 16 15,-4 4-2-15,-5 4-1 0,5 4 1 0,-9 8 0 16,-1 4 0-16,1 5 0 0,0-1-14 0,-5 4 0 16,4 4 8-16,1-3-8 0,-9 3 0 0,8 4 0 15,1 5 0-15,0-5 0 16,4-4-70-16,0 4-17 0,-4-3-3 0,4-1-736 15,-9 0-147-15</inkml:trace>
        </inkml:traceGroup>
        <inkml:traceGroup>
          <inkml:annotationXML>
            <emma:emma xmlns:emma="http://www.w3.org/2003/04/emma" version="1.0">
              <emma:interpretation id="{B2B1988F-3D40-4130-9394-45C61D9EE564}" emma:medium="tactile" emma:mode="ink">
                <msink:context xmlns:msink="http://schemas.microsoft.com/ink/2010/main" type="inkWord" rotatedBoundingBox="16702,3831 18964,3699 19057,5295 16795,5427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59803.4875">13294 3646 543 0,'0'0'24'0,"0"0"5"0,0 0-29 0,0 0 0 15,0 0 0-15,0 0 0 0,-9-4 48 0,9 4 3 16,0 0 1-16,0 0 0 0,-9 0-10 0,9 0-2 16,-5-4 0-16,5 4 0 0,0 0-3 0,0 0-1 15,-9-4 0-15,9 4 0 0,0 0 4 0,0 0 0 16,0 0 0-16,0 0 0 0,0 0-5 0,0 0-1 0,0 0 0 15,0 0 0-15,0 0-6 0,0 0 0 0,0 0-1 0,0 0 0 16,0 0 3-16,14-8 1 0,-1 8 0 0,1-8 0 16,0 4-1-16,4-4 0 0,0 4 0 15,0-4 0-15,5 0 6 0,0-1 0 0,4 1 1 16,5-4 0-16,0 0 2 0,4 4 0 0,1-4 0 0,-1 0 0 16,1-4-13-16,-1 3-2 0,1 1-1 0,4 0 0 15,-10-4-11-15,6 8-3 0,4-4 0 0,-5 4 0 16,-8 0 4-16,3-1 1 0,-8 1 0 0,0 0 0 15,0 12-28-15,-5 4-6 0,-4-4 0 0,-5 0-1 16,-9-4-43-16,0 13-9 0,0-1-2 0,-9 0-458 16,-5 4-92-16</inkml:trace>
          <inkml:trace contextRef="#ctx0" brushRef="#br0" timeOffset="160162.7775">13799 3108 172 0,'0'-24'16'0,"5"16"-16"16,-5-4 0-16,0-5 0 0,0 5 207 0,-5 0 38 0,5-4 8 0,0 4 2 15,0-9-131-15,0 9-25 0,0 0-6 0,0 8-1 16,0 4-17-16,0 0-4 0,0 0-1 0,0 0 0 16,0 16-32-16,0 9-6 0,-4 3-2 0,-1 8 0 15,1 13 14-15,-5 4 2 0,0-1 1 0,-1 13 0 16,-3 0 1-16,-5 3 1 0,-1 1 0 0,1 4 0 16,-5-4-19-16,1 0-4 0,-1-9-1 0,-4 9 0 15,4-8-11-15,0 0-2 0,-4-1-1 0,8-3 0 16,-3-8-11-16,3-1 0 0,1 1 0 0,0-9 0 15,0-3-48-15,4-5-6 16,-4-4-1-16,4-3 0 0,1-5-134 0,4 0-27 16</inkml:trace>
          <inkml:trace contextRef="#ctx0" brushRef="#br0" timeOffset="160928.2263">14428 2914 921 0,'13'-37'40'0,"-8"21"10"16,-1 0-40-16,6-4-10 0,-6 4 0 0,10-1 0 0,-10 1 88 0,1 0 16 0,4 4 4 0,-4 0 0 15,-5 12-40-15,0 0-7 16,0 0-1-16,0 0-1 0,9 0-22 0,-5-4-4 0,-4 4-1 0,0 0 0 16,0 0-12-16,0 0-2 0,9-4-1 0,-4 8 0 15,-1 0-1-15,1 12 0 0,0 0 0 0,-1 12 0 16,-8 9 16-16,4 3 2 0,-10 5 1 0,6 3 0 16,-1 5 1-16,-4 4 0 0,0 7 0 0,-5 5 0 15,-4 0 0-15,5 0 1 0,-6-4 0 0,1 7 0 16,0-3-16-16,-5-8-3 0,0 4-1 0,-4-1 0 15,4-3-2-15,-9 0-1 0,1-9 0 0,3 1 0 16,-4-4-14-16,5-5 0 0,9-7 0 0,0-5 0 16,-1-8 0-16,1-4 0 0,0-3 0 0,4-5 0 15,5 0 0-15,0-8 0 0,-5-4 0 0,14 0 0 0,0 0 0 0,-4-8 0 16,-1-4 0-16,1-4 0 0,4-1 0 0,4-3 0 16,1-4 0-16,4 4 0 0,0-9-20 0,5 1 2 15,-1 0 1-15,1-1 0 0,4 9 4 0,5 0 1 16,4 4 0-16,1 8 0 0,-6-1 12 0,6 5 0 15,-5 12 12-15,4 1-12 0,0 3 0 0,1 0 0 16,-1 12 0-16,-4-4 0 0,4-3 0 0,0 3 0 16,1 0 0-16,-1-8 0 0,0 4 9 0,5-4-9 15,0-3 0-15,4-5 9 0,1-4 11 0,4-4 3 16,0 0 0-16,9-9 0 0,0 1-23 0,0-8 0 16,0-4 0-16,0-5 0 0,-4 9 20 0,4-8-1 15,-5 0 0-15,-4-5 0 0,0 5 2 0,-4-9 1 16,8 5 0-16,-8-4 0 0,4-1-8 0,-10 1-2 0,-3-1 0 15,-1 1 0-15,0 8 6 0,-8-5 1 16,-10-3 0-16,-5 7 0 0,1 13-7 0,-1 0 0 0,-4 0-1 0,-4 4 0 16,-10 4 1-16,5 0 1 0,-5 4 0 0,-4 4 0 15,-14 8-2-15,0 0-1 0,10 4 0 0,-6 8 0 16,-8 4-10-16,0 9-14 0,4-1 3 0,0 0 1 16,0 5 10-16,5 3 14 0,4-3-3 0,0-1-1 15,0 5 10-15,10-5 1 0,4-4 1 0,4 5 0 16,0-9-22-16,10 5 0 0,0-5 0 0,4 0 0 15,9-3 0-15,0 3 0 0,0-12 0 0,10 0 0 16,-1-4 0-16,5 1 0 0,9-1 0 0,4-4 0 16,-4 0-98-16,5-4-24 15,-1 4-5-15,-4-4-1 0</inkml:trace>
        </inkml:traceGroup>
        <inkml:traceGroup>
          <inkml:annotationXML>
            <emma:emma xmlns:emma="http://www.w3.org/2003/04/emma" version="1.0">
              <emma:interpretation id="{1ACD556D-EFF5-4F35-B4DE-490E4B1B3108}" emma:medium="tactile" emma:mode="ink">
                <msink:context xmlns:msink="http://schemas.microsoft.com/ink/2010/main" type="inkWord" rotatedBoundingBox="21688,4027 23193,3940 23255,5003 21750,5091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61881.1261">18962 3108 864 0,'0'0'38'0,"0"0"8"0,9-8-37 0,-4 0-9 0,0-4 0 0,4 4 0 16,-9-5 70-16,4 5 12 0,-4-4 2 0,0 0 1 15,9 0-15-15,-4 0-3 0,4 0-1 0,-5 4 0 16,-8-1-33-16,4 1-6 0,4 0-2 0,-4 8 0 15,0 0 16-15,0 0 3 0,-9-4 1 0,0 4 0 16,-4 4-6-16,-10 0-2 0,-9 4 0 0,-4 5 0 16,-1-1-22-16,-4 0-5 0,-4 4-1 0,-1 0 0 15,-4 0 12-15,5 1 3 0,-6 3 0 0,6 4 0 0,-1-4 6 16,5 1 2-16,10 3 0 0,3 0 0 16,1 0-32-16,9 1 0 0,4 7 0 0,5-4 0 0,9-3 0 15,0 3 0-15,4-4 0 0,15 5 0 0,3-5 12 16,6 4-3-16,-1-8-1 0,5 5 0 0,4-9 4 0,-4 4 0 15,-4-4 0-15,-1 1 0 0,-4-1 8 0,-5 0 1 16,0 0 1-16,-4 0 0 0,-5 1 8 0,0-1 2 16,-5 4 0-16,-4-4 0 0,0 0 17 0,-4 5 4 15,-1-1 1-15,-8 4 0 0,-1 0-34 0,-4 1-6 16,-5 3-2-16,-4-4 0 0,-1 1-12 0,1-1 0 16,-9 0 0-16,4-4 0 0,-9 1 0 0,9-5-16 15,14-8 3-15,-5 4 1 16,0-4-49-16,5-4-10 0,4-4-1 0,10 0-1 15,-5-4-117-15,4-4-23 0</inkml:trace>
          <inkml:trace contextRef="#ctx0" brushRef="#br0" timeOffset="162209.8471">19468 3395 1479 0,'0'0'65'0,"0"0"15"0,9 8-64 0,-5-3-16 0,-4-5 0 0,5 8 0 15,-1 8 51-15,-4 4 7 0,-4 0 2 0,4 9 0 16,-5-1-20-16,1 4-3 0,-5 1-1 0,4-1 0 16,1 0 0-16,-1 1-1 0,5-9 0 0,0 4 0 15,0-3-7-15,5-5-2 0,-1 0 0 0,1-4 0 16,4-8-6-16,0 5 0 0,0-5-1 0,5-4 0 16,-5-4-4-16,4 0-1 0,6-4 0 0,-1 4 0 0,5-8 9 15,-1-5 1-15,-3 1 1 0,-6 0 0 0,-4-4-25 0,0 0-11 16,5-4 1-16,0-5 0 0,-1 1 10 15,-3 0 9-15,-1-9-1 0,0-3-8 0,-5-5 20 0,1 5-4 16,-10 4 0-16,5-1 0 0,-4 5-6 0,-1 0-2 16,1-1 0-16,-1 9 0 0,-9-4-8 0,-4 8 0 15,-5 3 0-15,1 1 8 0,-1 4-16 0,0 8-4 16,-9 0-1-16,5 4 0 16,0 4-99-16,-1 4-20 0,1 9-4 0</inkml:trace>
        </inkml:traceGroup>
        <inkml:traceGroup>
          <inkml:annotationXML>
            <emma:emma xmlns:emma="http://www.w3.org/2003/04/emma" version="1.0">
              <emma:interpretation id="{4F06505E-2C77-4474-865F-85F45A6096DA}" emma:medium="tactile" emma:mode="ink">
                <msink:context xmlns:msink="http://schemas.microsoft.com/ink/2010/main" type="inkWord" rotatedBoundingBox="23770,3355 27756,3122 27843,4606 23857,4839"/>
              </emma:interpretation>
            </emma:emma>
          </inkml:annotationXML>
          <inkml:trace contextRef="#ctx0" brushRef="#br0" timeOffset="162474.7284">20378 2343 2271 0,'41'-16'50'0,"-27"12"10"0,-5 0 3 0,-9 4 1 0,14 8-52 0,-5 4-12 15,-5 4 0-15,5 9 0 0,-9 7 36 0,5 4 4 0,-10 9 0 0,1-1 1 16,-5 5-33-16,-5 20-8 0,-4 0 0 0,4 3 0 16,1-7 25-16,-1 0 3 0,5-4 1 0,0 7 0 15,0-7-19-15,4 0-10 0,0-9 10 0,1 5-10 16,-1-4-52-16,5-1-16 16,0-7-3-16,5-9-638 0,-5-7-128 0</inkml:trace>
          <inkml:trace contextRef="#ctx0" brushRef="#br0" timeOffset="162709.5748">20742 3314 1825 0,'0'0'40'0,"0"17"8"0,5 7 1 0,-5-4 3 0,9 4-41 0,-4 1-11 16,4 3 0-16,0 4 0 0,-5 1 53 0,1-5 9 15,4-8 2-15,0 5 0 0,5-9-25 0,0 0-5 16,-1-8-1-16,5 4 0 0,-4-4 7 0,4-4 2 15,-4-12 0-15,9 4 0 0,-1-4-6 0,1 0-2 16,9-8 0-16,-5 0 0 0,-4-5 2 0,0-3 1 16,-5 0 0-16,0 0 0 0,-4 3-25 0,-5 1-12 15,5-4 10-15,-1-4-10 0,1 3 0 0,0-3 0 16,-1 4 0-16,1-1 0 16,-9-3-162-16,-1 0-32 0,19-33-6 0,-9 16-2 0</inkml:trace>
          <inkml:trace contextRef="#ctx0" brushRef="#br0" timeOffset="162865.2598">21475 2934 1670 0,'14'-4'148'15,"9"0"-118"-15,18-4-30 0,0-4 0 16,4 4 84-16,-4 0 12 0,0-1 1 0,5 1 1 16,4 0-58-16,5 4-12 0,-14-4-3 0,4 0 0 15,1 4-105-15,-5 0-22 0</inkml:trace>
          <inkml:trace contextRef="#ctx0" brushRef="#br0" timeOffset="163069.0117">22158 2315 1728 0,'-18'4'76'0,"18"-4"16"15,0 8-73-15,0 4-19 0,0 4 0 0,0 13 0 0,5 3 120 0,-5 4 21 16,-5 5 4-16,-4 7 1 0,0 9-55 0,-9 4-11 15,4 4-3-15,-4 7 0 0,0-3-30 0,-5 4-7 16,-4 4 0-16,-1 4-1 0,6-8-23 0,-6 0-4 0,1-5 0 16,13-11-1-16,5-4-11 0,-5 3 0 0,1-3 0 0,-1 0 0 31,-4-1-199-31,-5-7-38 0</inkml:trace>
          <inkml:trace contextRef="#ctx0" brushRef="#br0" timeOffset="163224.9986">22286 3323 1670 0,'0'0'148'0,"0"0"-118"0,0 0-30 0,-5 20 0 15,1 4 101-15,-1 8 15 0,10 1 2 0,-1-1 1 16,-4 9-51-16,-4-9-9 0,-5 4-3 0,4-7 0 16,1-1-48-16,-1 0-8 0,0-3 0 0,1-5-1022 15</inkml:trace>
          <inkml:trace contextRef="#ctx0" brushRef="#br0" timeOffset="163380.7714">22636 3051 2016 0,'-4'-20'89'0,"-5"16"19"0,4 0-87 0,5 4-21 16,0 0 0-16,-4 0 0 0,-15 4 64 0,10 8 9 15,9 4 2-15,0 1 0 16,0-1-235-16,-4 4-48 0</inkml:trace>
          <inkml:trace contextRef="#ctx0" brushRef="#br0" timeOffset="163646.3267">23146 3173 1958 0,'0'0'43'0,"0"0"9"0,0 8 1 0,0 4 3 0,0 8-45 0,0 0-11 0,0 5 0 0,0-1 0 16,0 0 55-16,5 1 9 0,-5 7 1 0,9-8 1 15,-4-3-54-15,8-1-12 0,-4-4 0 0,10 0 0 16,-1-4 18-16,0-4 6 0,5 0 2 0,-5-8 0 16,0-4 0-16,5-4 0 0,-5-4 0 0,0-4 0 15,1 4 2-15,-6-4 1 0,1-5 0 0,0 1 0 16,-5-4 15-16,0-4 2 0,-5 3 1 0,-4-3 0 16,0 4-38-16,-4 3-9 0,4 1 0 0,0 4 0 15,0 0 53-15,-5 0 9 0,1 4 2 0,-5-1 0 16,4 5-64-16,-4 4-8 0,0-4-4 0,-9 8-1 0,-1 0 0 15,1 4 0-15,-5 4 0 0,5 4-819 16,-9 5-163-16</inkml:trace>
          <inkml:trace contextRef="#ctx0" brushRef="#br0" timeOffset="163958.7528">23652 3132 1969 0,'41'-4'87'0,"-19"8"18"0,6 0-84 0,-1 0-21 16,5 5 0-16,-9 7 0 0,-1 0 53 0,-8 0 7 16,-5 4 0-16,-4-8 1 15,-1 5-30-15,5 3-7 0,1-4 0 0,-1-4-1 0,-5 0-37 0,1-4-7 0,-1 1-2 0,-4-9 0 16,0 0 70-16,0 0 13 0,0 0 4 0,0 0 0 16,0 0-52-16,9-9-12 15,5-7 0-15,-5 4 0 0,19 0 0 0,-1-4 0 0,-4-9 0 0,13 9 0 16,-4 0 40-16,-9 4 6 0,4 0 1 15,-4 4 0-15,4 0 27 0,-9 4 6 0,0 0 0 0,5 8 1 16,-18 0-65-16,13 4-16 0,0 8 0 0,-9-4 0 16,0 8 0-16,1 5 0 0,-6-1 0 0,1 0 0 15,-1 0 0-15,-4 1 0 0,-4-1 0 0,-1 8 0 16,1-3-150-16,-6-5-34 0,-12 33-6 16,-1-25-2-16</inkml:trace>
        </inkml:traceGroup>
      </inkml:traceGroup>
      <inkml:traceGroup>
        <inkml:annotationXML>
          <emma:emma xmlns:emma="http://www.w3.org/2003/04/emma" version="1.0">
            <emma:interpretation id="{DB2AFA16-41D8-4259-B7A0-434EFB4D80B5}" emma:medium="tactile" emma:mode="ink">
              <msink:context xmlns:msink="http://schemas.microsoft.com/ink/2010/main" type="line" rotatedBoundingBox="4762,6489 25801,5927 25854,7944 4816,8506"/>
            </emma:interpretation>
          </emma:emma>
        </inkml:annotationXML>
        <inkml:traceGroup>
          <inkml:annotationXML>
            <emma:emma xmlns:emma="http://www.w3.org/2003/04/emma" version="1.0">
              <emma:interpretation id="{2E7C8EE9-0DB0-4F4D-BEDE-F6EEBD4D1B58}" emma:medium="tactile" emma:mode="ink">
                <msink:context xmlns:msink="http://schemas.microsoft.com/ink/2010/main" type="inkWord" rotatedBoundingBox="4762,6489 6584,6441 6633,8296 4811,8345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64958.5255">2313 5435 1839 0,'0'0'40'0,"0"0"9"0,0 0 2 0,0 0 1 0,0 0-42 0,-5 16-10 15,-4 4 0-15,0 17 0 0,4 11 50 0,5 9 8 16,-13 8 2-16,4 8 0 0,-1 8-4 0,-3 12-1 15,-1 8 0-15,-4 4 0 0,0-4-27 0,4 5-6 16,0-5-1-16,1-4 0 0,-1-12-11 0,9-4-2 16,1 4-8-16,-1-8 12 0,5-9-12 0,0-3 0 15,-4-4 0-15,4 0 0 16,4-9-120-16,-4-7-29 0,0-1-7 0,0-7 0 0</inkml:trace>
          <inkml:trace contextRef="#ctx0" brushRef="#br0" timeOffset="165270.9518">2745 6856 1555 0,'-4'12'138'0,"4"-4"-110"0,4 8-28 0,1 0 0 16,-1 8 62-16,1 5 7 0,4-1 2 0,0 0 0 16,0-3-23-16,5-1-5 0,-5 0-1 0,5-4 0 15,4-3-29-15,-5-5-5 0,6-4-8 0,-6 0 11 16,5-4-11-16,-4-4 8 0,0 0-8 0,4-8 8 15,-4-4-8-15,4 4 0 0,0-4 0 0,-4-9 0 16,-1 1 15-16,1-4 1 0,4-5 0 0,-4 5 0 16,0 0 13-16,-5-4 3 0,0 3 1 0,4-3 0 15,-8 4 4-15,0-1 1 0,-1-3 0 0,-4 8 0 0,-4-4-10 16,-6 7-1-16,-3 5-1 0,-1 0 0 0,-4 4 4 16,-5 4 1-16,-4 8 0 0,0-4 0 0,-1 8-22 0,1 0-9 15,-5 0 8-15,5 4-8 0,-5 5 0 0,5-1 0 16,-1 4 0-16,1 0-11 15,9 1-125-15,-1-1-24 0,-8 20-6 0,9-7-1 16</inkml:trace>
          <inkml:trace contextRef="#ctx0" brushRef="#br0" timeOffset="164692.9742">1297 6346 1555 0,'0'0'138'0,"0"0"-110"16,0 0-28-16,9-8 0 0,5 3 28 0,4 1 1 16,1-4 0-16,12 4 0 0,1 4 5 0,9 0 1 0,0 0 0 15,9 0 0-15,9 4-24 0,1 4-11 16,3-4 10-16,-3 1-10 0,3-10 11 0,1 5-11 0,4-4 12 0,1 4-12 15,-1-4 8-15,-4-4-8 0,-1 4 0 16,6-8 0-16,-10 0 8 0,0-4-8 0,-9 4 0 16,0-5 0-1,-4 1-20-15,-5 0-8 0,-5-4-2 0</inkml:trace>
        </inkml:traceGroup>
        <inkml:traceGroup>
          <inkml:annotationXML>
            <emma:emma xmlns:emma="http://www.w3.org/2003/04/emma" version="1.0">
              <emma:interpretation id="{021A4A46-1EDC-499F-9AC1-BA9C21113A3B}" emma:medium="tactile" emma:mode="ink">
                <msink:context xmlns:msink="http://schemas.microsoft.com/ink/2010/main" type="inkWord" rotatedBoundingBox="9457,6838 14372,6707 14409,8099 9494,8231"/>
              </emma:interpretation>
              <emma:one-of disjunction-type="recognition" id="oneOf20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66223.8471">6201 6151 288 0,'-5'-32'25'0,"5"20"-25"15,0-8 0-15,5-5 0 0,-5 5 222 0,0 0 39 16,4 0 8-16,1 3 2 0,-5-3-131 0,4 4-25 16,-4 0-6-16,5 4-1 0,-1 0-23 0,1 3-5 15,0 5 0-15,-5 4-1 0,4 13-43 0,1 7-9 16,-1 0-2-16,1 12 0 0,-5 9-1 0,-5 16 0 15,1 3 0-15,-1 9 0 0,1 8 19 0,-10 4 3 16,0-4 1-16,1 4 0 0,-1 4-10 0,0-12-1 0,-4 7-1 0,0-7 0 16,0-8-15-16,4-8-2 0,-4-5-1 0,4-3 0 15,0-9-2-15,5-7-1 0,0-9 0 0,0-4 0 16,0-4 2-16,5-3 0 0,4-13 0 0,0 0 0 16,0 0 11-16,-5-9 2 0,5-7 1 0,0-4 0 15,5 0-9-15,-1-13-1 0,5-7-1 0,0-13 0 16,5-3-10-16,0-9-1 0,4-4-8 0,-5-4 12 15,10 5-12-15,-5-5 0 0,10-8 0 0,-5 0 0 16,-1 0 0-16,6 4 0 0,-1-4 0 0,-4 12 0 16,4 4 0-16,-4 9 0 0,4 7 8 0,-9 9-8 15,0 3 0-15,1 13 0 0,3 8 0 0,-3 4 0 0,3 8-8 16,1 8 8-16,-5 8-12 0,5 4 12 0,0 8-9 16,0 13 9-16,-1 3 0 0,-3 9-9 0,-1 12 9 0,-4 3 0 15,-5 1 0-15,4 8 0 0,-4-4 0 0,1-5-12 16,-6 1 12-16,1 0-12 0,-1 0 12 0,1-5 0 15,4-7 0-15,-5-9 0 0,-4 1 0 0,0-5 0 16,0-3 0-16,0-5 0 0,0-11 0 0,0-5 0 16,0-16 8-16,0 0-8 0,0 0 10 0,0 0-2 15,0-16-8-15,0-5 12 0,0 1-12 0,5-12 11 16,0-9-11-16,-1-3 10 0,-4-9-10 0,5-8 0 16,4-3 0-16,0-9 0 0,0 0 0 0,5-8-11 15,4 0 3-15,5 0 0 0,-1 4-2 0,6 0 0 16,4 9 0-16,-1 11 0 0,6 12 10 0,-5 13 0 0,0 8 0 15,-5 8 0-15,0 11 0 0,1 10 0 16,-6 7 0-16,1 8 0 0,-5 8 0 0,0 9 9 0,-8 7 0 16,-1 9 0-16,0 7-9 0,-5 5 8 0,1 4-8 15,-5 0 8-15,-5 0 0 0,5-5 0 0,-4 5 0 16,4-4 0-16,0 0-8 0,4-1 0 0,1-7 0 0,4 0 0 16,0-1-106-1,0 1-17-15,5-12-3 0</inkml:trace>
          <inkml:trace contextRef="#ctx0" brushRef="#br0" timeOffset="166661.2511">7926 6459 1382 0,'-18'-12'61'0,"9"4"13"0,4-9-59 0,1 5-15 15,-1-8 0-15,1 0 0 0,8-12 129 0,1-5 23 16,-1 5 5-16,10-9 1 0,0 1-52 0,4-5-10 15,5 1-3-15,-1 3 0 0,10 5-48 0,-9 3-9 16,4 5-3-16,1 0 0 0,-6 8-7 0,1 3-2 0,0 1 0 0,-5 8 0 16,-4 4 0-16,4 8-1 0,0 0 0 0,0 8 0 15,1 9-5-15,-1 7-1 0,5 8 0 0,-5 5 0 16,5 3 2-16,-1 13 0 0,-3-4 0 0,-1 11 0 16,5 1-4-16,-1-4-1 0,-3-1 0 15,3-7 0-15,-8 4-14 0,4-9 11 0,0 5-11 0,1-9 10 16,-6 1-10-16,10-5 0 0,-5-3 0 0,0-5 0 15,5-3-43-15,-5-9-1 16,-4-8 0-16,4 4 0 0,-4-8-169 0,0 0-35 16</inkml:trace>
          <inkml:trace contextRef="#ctx0" brushRef="#br0" timeOffset="166911.1942">9046 5730 1900 0,'0'0'84'0,"0"0"18"0,-9 0-82 0,0 9-20 16,4 3 0-16,1 0 0 0,-5 8 65 0,0 8 9 15,0 9 2-15,-5 3 0 0,-4 1-20 0,-5-1-4 16,0 9-1-16,-4 3 0 0,-5 5 4 0,0 0 1 16,-9-1 0-16,0-3 0 0,0 4-36 0,0-1-6 15,5-3-2-15,-5 0 0 0,0 3 6 0,0-3 1 0,9-5 0 16,-4 5 0-16,-1 0-19 0,1-5 0 15,4-3-13-15,9-1 5 16,0-7-86-16,5-5-17 0,-5 0-3 0,14-7-601 16,0-5-120-16</inkml:trace>
          <inkml:trace contextRef="#ctx0" brushRef="#br0" timeOffset="167536.0437">10112 6358 403 0,'-32'-20'17'0,"23"20"5"0,-5 0-22 0,5 0 0 15,-5 0 0-15,1 0 0 0,3 0 170 0,1 0 30 16,0 0 5-16,9 0 2 0,0 0-105 0,0 0-21 0,0 0-4 0,0 0-1 16,0 0-19-16,0 0-4 0,0 0-1 0,14 8 0 15,4 0 10-15,5-4 2 0,-5-4 0 0,9 4 0 16,1-4 3-16,4 4 1 0,-1 0 0 0,10-8 0 15,0 4-10-15,-4-4-2 0,-1 0 0 0,5 0 0 16,0 0-16-16,-4 0-4 0,4 0-1 0,0-5 0 16,0 1-11-16,-5 0-3 0,0 0 0 0,-4 4 0 15,5-4-21-15,-10 4 0 0,0-8 0 0,-8 8 0 16,-1 4 0-16,-5-4 0 0,1 0 0 0,0 4 0 16,-1-4 0-16,-4 4 0 0,1-4 0 0,3 4 0 15,-13 0 0-15,0 0 0 0,0 0 0 0,0 0 0 16,0 0-37-16,0 0-12 0,0 0-3 0,0 12 0 15,0-12-39-15,0 12-8 0,-4 0-1 0,-1 0-1 16,1-4-95-16,-6 4-18 0,-12 1-4 0,22-13-1 0</inkml:trace>
          <inkml:trace contextRef="#ctx0" brushRef="#br0" timeOffset="167832.8475">10207 6576 1652 0,'0'0'36'0,"0"0"8"0,0 0 2 0,0 0 0 0,0 0-37 0,0 0-9 0,0 0 0 0,0 0 0 16,0 0 95-16,0 0 17 0,14-4 3 0,-10 4 1 15,10 0-40-15,-5 0-8 0,5 0-2 0,4 4 0 16,-4-4-34-16,8 4-6 0,1 0-2 0,5 0 0 15,-1-4-8-15,5 4-3 0,0-4 0 0,-5 0 0 16,9-4-1-16,-8 4-1 0,4-4 0 0,-1 4 0 16,6-4-33-16,-5 0-6 0,0 4-2 0,-5-4 0 15,0 0-136-15,1 0-27 0,13-8-6 16,-14 4-1-16</inkml:trace>
        </inkml:traceGroup>
        <inkml:traceGroup>
          <inkml:annotationXML>
            <emma:emma xmlns:emma="http://www.w3.org/2003/04/emma" version="1.0">
              <emma:interpretation id="{27355F1F-B12C-46DE-9917-DB194FD853F6}" emma:medium="tactile" emma:mode="ink">
                <msink:context xmlns:msink="http://schemas.microsoft.com/ink/2010/main" type="inkWord" rotatedBoundingBox="15483,6576 16946,6537 16989,8133 15526,8172"/>
              </emma:interpretation>
              <emma:one-of disjunction-type="recognition" id="oneOf21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70082.3216">12051 6079 172 0,'0'0'16'0,"0"0"-16"0,-4-9 0 0,-1 1 0 16,0 4 210-16,1-4 39 0,-1-4 8 0,1 4 2 0,-1-4-124 0,1 4-25 15,-1-13-5-15,1 1-1 0,4 4-40 0,4 4-9 16,-4-8-2-16,5 3 0 0,-1 1 5 0,5-4 1 16,-4 0 0-16,4 0 0 0,0-1 4 0,0 1 1 15,0 0 0-15,5 4 0 0,-5-5-21 0,0 9-4 16,5-4-1-16,-5 4 0 0,5 0-22 0,-1 0-5 15,1 4-1-15,0 0 0 0,-1-1-10 0,1 1 0 16,4 4 0-16,0 4-11 0,5 0 11 0,-5 0 0 16,5 4 0-16,0 4 0 0,0 1 16 0,-1-1-2 15,6 4 0-15,-10 0 0 0,5 4-5 0,4 4-1 16,5 1 0-16,0 3 0 0,4 4 11 0,-4 1 1 16,4 3 1-16,5 16 0 0,0 1 14 0,0 0 2 15,0 3 1-15,-4 1 0 0,-1-1 2 0,1-3 1 16,-6-5 0-16,1 5 0 0,-4-4-26 0,-1-1-6 15,-4-8-1-15,4 1 0 0,-4-5-8 0,0 5 0 0,-5-9 0 16,0 4 0-16,0-3 0 0,0 3 0 0,-4-4 0 16,0 1 0-16,-1-5-10 0,-3 0 10 0,-1-7-13 15,0-1 5 1,-5 0-114-16,5-4-22 0,-4 0-5 0,4 0-907 0</inkml:trace>
          <inkml:trace contextRef="#ctx0" brushRef="#br0" timeOffset="170488.4777">13458 5528 1378 0,'0'0'61'0,"-9"-8"13"0,0 4-59 0,9 4-15 15,0 0 0-15,0 0 0 0,-9-4 70 0,0 4 11 16,9 0 3-16,-10 0 0 0,-3 0-18 0,4 8-3 16,0 0-1-16,-5 4 0 0,0 4-23 0,1 9-5 15,-10-1-1-15,5 8 0 0,-5 1 7 0,0 7 2 16,-9 1 0-16,0 3 0 0,-4 9 20 0,-1 3 4 15,-4 9 1-15,-4 8 0 0,-5-4-11 0,4 4-1 16,-4 0-1-16,5-1 0 0,-1-7-14 0,1 0-2 0,8 0-1 16,1-9 0-16,-1 1-28 0,6-4-9 15,-1-5 0-15,0 1 0 0,4-1 8 0,1-7-8 0,0 3 0 16,4-7 0-16,0-1 0 0,1-8 0 0,3-3 0 16,1-1-9-1,4-8-32-15,1 0-7 0,-1-3 0 0,1-1-1 16,3-4-162-16,1-4-32 0</inkml:trace>
        </inkml:traceGroup>
        <inkml:traceGroup>
          <inkml:annotationXML>
            <emma:emma xmlns:emma="http://www.w3.org/2003/04/emma" version="1.0">
              <emma:interpretation id="{1AC556CD-F4DE-4B39-9255-180310A3B056}" emma:medium="tactile" emma:mode="ink">
                <msink:context xmlns:msink="http://schemas.microsoft.com/ink/2010/main" type="inkWord" rotatedBoundingBox="18762,7387 19180,7376 19200,8121 18782,8133"/>
              </emma:interpretation>
              <emma:one-of disjunction-type="recognition" id="oneOf22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76908.8483">15657 6443 288 0,'-9'-4'25'0,"9"0"-25"0,-5-4 0 0,5-1 0 0,0 5 187 15,0-4 32-15,0 0 6 0,0 0 2 16,9-4-115-16,-4 4-22 0,0-4-5 0,-1 4-1 0,-4 8-6 16,0 0-2-16,0 0 0 0,0 0 0 0,9 4 16 0,-4 4 4 15,4 4 0-15,-5 4 0 0,-8 4-52 0,4 9-9 16,0-5-3-16,-9 0 0 0,4 5 7 0,-8-1 1 16,-1 0 0-16,0 5 0 0,5-1-25 0,-5 0-5 15,-4-3-1-15,5-1 0 0,-1-4-9 0,-4 1 0 16,4 3 9-16,0-8-9 0,1 0 0 0,-1-3-15 15,0 3 3-15,5 0 0 16,-4-4-49-16,4-4-10 0,-1 1-1 0,1-1-562 16,5 0-112-16</inkml:trace>
          <inkml:trace contextRef="#ctx0" brushRef="#br0" timeOffset="179283.3724">15616 6463 172 0,'0'0'16'0,"0"0"-16"0,0 0 0 0,0 0 0 16,0 0 159-16,0 0 29 0,0 0 5 0,0 0 2 15,0-8-105-15,0 8-21 0,0 0-4 0,-5-8-1 16,-8 0-22-16,13 8-5 0,0 0-1 0,0 0 0 15,-5-8-6-15,5 8-2 0,0 0 0 0,0 0 0 16,0 0-28-16,0 0 0 0,0 0 0 0,0 0 0 16,5-4 0-16,-5 4 0 0,0 0 0 0,0 0 0 15,0 0 0-15,0 0 0 0,0 0 0 0,0 0 0 16,0 0 0-16,0 0 0 0,0 0 0 0,0 0 0 0,0 0 12 16,0 0-3-16,0 0-1 0,0 0 0 0,0 0-8 15,0 0 0-15,0 0 0 0,0 0 0 0,9-5 0 0,-9 5 0 16,0 0 0-16,0 0 0 0,18 0 0 0,-18 0 0 15,0 0 0-15,0 0 0 0,0 0 0 0,0 0 0 16,0 0 0-16,0 0 0 0,0 0 0 0,0 0 0 16,0 0 0-16,0 0-11 0,-9 9 11 0,9-9 14 15,0 0-3-15,0 0-1 0,0 0 0 0,0 0 0 16,-5 8 0-16,5-8 0 0,0 0-2 0,0 0 0 16,0 0 0-16,0 0 0 0,0 0-8 0,0 0 0 15,0 0 0-15,0 0 0 0,0 0 0 0,0 0 0 16,0 0 0-16,-13 0 0 0,-1 0 0 0,14 0 0 15,0 0 0-15,0 0 0 0,-9-4 26 0,9 4 3 16,0 0 1-16,0 0 0 0,5-8-30 0,-5 8 0 0,-10-9 0 16,10 9 0-16,10-4 14 0,-10 4-3 15,0 0-1-15,0 0 0 0,9-4-10 0,0-4 8 16,-5 4-8-16,-4 4 8 0,0 0-8 0,0 0 12 0,0 0-12 0,0 0 12 16,0 0-12-16,0 0 0 0,14 8 0 0,-5-4 8 15,-9-4-8-15,0 0 12 0,0 0-12 0,0 0 12 16,0 0-12-16,0 0 0 0,0 0 0 0,0 0 0 15,9 4 0-15,-9-4 0 0,0 0 0 0,0 0 0 16,0 0 8-16,0 0 0 0,0 0 0 0,0 0 0 16,-4 4-8-16,4-4 0 0,0 0 0 0,0 0 0 15,-14 0 0-15,14 0 0 0,0 0 0 0,0 0 8 16,-5-8-8-16,5 8 0 0,0 0 0 0,0 0 0 16,0 0 0-16,0 0 0 0,0-8 0 0,0 8 0 0,5-12 0 0,4 4 0 15,-4 4 0-15,-1-4 0 0,5 0 0 0,-4 4 0 16,-5 4 0-16,0 0 0 0,0 0 0 0,0 0 0 15,0 0 0-15,0 0-11 0,0 0 11 0,0 0 0 16,9-8 0-16,-9 8 0 0,0 0 0 0,0 0 0 16,0 0 0-16,9 12 0 0,0 4 21 0,-9 4 10 15,0 0 1-15,5 5 1 0,4 3 0 0,-5 0 0 16,-8 1 0-16,4 3 0 0,-9-4 8 0,4 5 2 16,-4 3 0-16,-5-3 0 0,-4-1 7 0,0 0 2 15,0-7 0-15,0 3 0 0,-10-4-36 0,10-4-6 16,4 5-2-16,1-5 0 0,-6 4-8 0,-3 1 8 15,-1-1-8-15,0-4 8 16,0-4-32-16,5 0-8 0,-5 1 0 0,5-1-1 16,5 0-63-16,3 0-12 0,-3-4-2 0,4-4-749 0</inkml:trace>
        </inkml:traceGroup>
        <inkml:traceGroup>
          <inkml:annotationXML>
            <emma:emma xmlns:emma="http://www.w3.org/2003/04/emma" version="1.0">
              <emma:interpretation id="{08AB8292-E5E9-40AE-90B0-CBC4A8B72504}" emma:medium="tactile" emma:mode="ink">
                <msink:context xmlns:msink="http://schemas.microsoft.com/ink/2010/main" type="inkWord" rotatedBoundingBox="20883,6495 23989,6412 24024,7719 20917,7802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83251.1131">17423 6111 1263 0,'0'0'28'0,"-4"-8"5"0,-1 0 2 0,5-8 1 0,-4 3-36 0,4 1 0 16,0-4 0-16,4 0 0 0,5 0 63 0,1-1 5 16,-1 1 2-16,4 0 0 0,6-4-30 0,3 4-7 15,1-5-1-15,4 1 0 0,-4 0 9 0,4-4 2 16,1 3 0-16,4-3 0 0,-5 8-12 0,0 0-3 16,1-4 0-16,-1 7 0 0,0-3 8 0,1 4 2 15,-6 0 0-15,1 4 0 0,0 0-13 0,-5 0-2 16,0 0-1-16,0 8 0 0,5 4 17 0,-5 4 3 15,1 8 1-15,3 0 0 0,6 8-20 0,-1 5-4 16,0-1-1-16,5 8 0 0,-4-3 6 0,3 7 0 16,-3 5 1-16,-1-1 0 0,5 1-3 0,0 3-1 0,0 1 0 15,0-5 0-15,-1 1-10 0,-3-5-3 0,-1 5 0 16,-4-9 0-16,0 1-8 0,-5-5 8 0,0 1-8 16,5-5 8-16,-10-8-8 0,6 0 0 0,-6 1 0 0,1-5 0 15,-5-4-20 1,5 4-5-16,-5-4-2 0,-5 0-706 0,5-8-142 0</inkml:trace>
          <inkml:trace contextRef="#ctx0" brushRef="#br0" timeOffset="183547.9242">18630 5743 1324 0,'5'-4'118'0,"-10"-5"-94"16,5 1-24-16,0 8 0 0,-5-4 89 0,5 4 14 15,0 0 2-15,0 0 1 0,-9 4-4 0,-4 4-1 16,-6 1 0-16,-3 11 0 0,-6 0-30 0,-4 4-7 16,-4 1 0-16,0 7-1 0,-5 4-9 0,4 1-2 15,-4 7 0-15,0 1 0 0,0-1-40 0,9 1-12 16,-4-1 0-16,9 1 8 0,-1-1-8 0,1-7 0 15,0-1 0-15,9 1 0 16,-5-1-20-16,0-4-4 0,5 1-2 0,4-5 0 16,0-4-31-16,5 1-7 0,-4-1 0 0,-1-4-1 15,5-4-81-15,4 1-16 0,1-5-3 0,-1 0-1 0</inkml:trace>
          <inkml:trace contextRef="#ctx0" brushRef="#br0" timeOffset="184610.1663">19336 6042 1134 0,'0'0'24'0,"0"0"6"15,-5-4 1-15,5 4 1 0,0 0-32 0,0 0 0 0,0 0 0 0,0 0 0 0,0 0 26 0,0 0-2 16,0 0 0-16,9 4 0 0,5 4 26 0,0-4 5 15,8-4 1-15,10-4 0 0,0 4 3 0,14-4 1 16,4-4 0-16,4 4 0 0,1-4-7 0,0 0-1 16,4-4 0-16,0 4 0 0,0-1-16 0,-9 1-4 15,0-4-1-15,0 0 0 0,0 4-16 0,0 4-3 16,-4-8-1-16,0 8 0 0,-10-4-11 0,5 4 0 16,-9 0 0-16,4 4 0 15,-4 4-129-15,-5-4-22 0,19 0-4 0,-14 4-1 0</inkml:trace>
          <inkml:trace contextRef="#ctx0" brushRef="#br0" timeOffset="184813.2504">19513 6305 1785 0,'0'0'159'0,"0"0"-127"0,0 0-32 0,0 0 0 15,0 0 0-15,9-4-16 0,10 4 1 0,-1 0 1 16,4 0 40-16,-3-4 8 0,3 4 2 0,10-4 0 15,5 0 7-15,4 0 1 0,0 0 1 0,4 0 0 16,1-4-29-16,-5 4-7 0,-5 0-1 0,5 4 0 16,-9-4-37-16,0 0-8 0,0 4-2 0,-5 0 0 15,-4-5-130-15,0-3-27 0</inkml:trace>
          <inkml:trace contextRef="#ctx0" brushRef="#br0" timeOffset="185031.945">20128 5395 2026 0,'0'0'44'0,"0"0"10"0,0 0 2 0,0 0 1 0,0 0-45 0,0 0-12 16,-9 8 0-16,0 0 0 0,0 8 28 0,-5 12 3 16,0 9 1-16,1 15 0 0,-6 5 9 0,1 4 3 15,-5 3 0-15,1 13 0 0,-1 0-20 0,-4 4-3 16,-1 0-1-16,1 8 0 0,4-4 10 0,-4-4 2 15,-1 0 0-15,6 0 0 16,8-12-138-16,5 0-27 0,0-1-6 0,0-19-1 0</inkml:trace>
        </inkml:traceGroup>
        <inkml:traceGroup>
          <inkml:annotationXML>
            <emma:emma xmlns:emma="http://www.w3.org/2003/04/emma" version="1.0">
              <emma:interpretation id="{84E8B186-473C-44C4-8C18-E89598F6C9FB}" emma:medium="tactile" emma:mode="ink">
                <msink:context xmlns:msink="http://schemas.microsoft.com/ink/2010/main" type="inkWord" rotatedBoundingBox="25389,6642 25819,6631 25837,7312 25408,7323"/>
              </emma:interpretation>
              <emma:one-of disjunction-type="recognition" id="oneOf24">
                <emma:interpretation id="interp32" emma:lang="" emma:confidence="0">
                  <emma:literal>0</emma:literal>
                </emma:interpretation>
                <emma:interpretation id="interp33" emma:lang="" emma:confidence="0">
                  <emma:literal>o</emma:literal>
                </emma:interpretation>
                <emma:interpretation id="interp34" emma:lang="" emma:confidence="0">
                  <emma:literal>O</emma:literal>
                </emma:interpretation>
                <emma:interpretation id="interp35" emma:lang="" emma:confidence="0">
                  <emma:literal>•</emma:literal>
                </emma:interpretation>
                <emma:interpretation id="interp36" emma:lang="" emma:confidence="0">
                  <emma:literal>D</emma:literal>
                </emma:interpretation>
              </emma:one-of>
            </emma:emma>
          </inkml:annotationXML>
          <inkml:trace contextRef="#ctx0" brushRef="#br0" timeOffset="185406.8653">21985 5625 1681 0,'19'-8'74'0,"-19"8"16"0,9-4-72 0,-9 4-18 0,0 0 0 0,0 0 0 16,9 12 29-16,-9 4 3 0,-5 5 0 0,1-1 0 16,-1 8 0-16,-4 5 0 0,0 3 0 0,-5 0 0 15,1 1 14-15,-1 3 3 0,0-3 1 0,5 3 0 16,0 1-4-16,5-9-1 0,4-4 0 0,4 5 0 0,1-5-17 15,-1 0-3-15,1 1-1 0,4-9 0 0,5 4-12 0,-1-8-2 16,1-3-1-16,-1-5 0 0,6 8 25 0,-6-8 5 16,6-8 1-16,-1 0 0 0,-5-4-20 0,10-4-3 15,-5-12-1-15,5 3 0 0,-5-3 20 0,5-4 3 16,0-4 1-16,0-1 0 0,-10-3-16 0,6 0-4 16,-1-5 0-16,0 1 0 0,0-1-6 0,-9 1-2 15,-4-5 0-15,-1 9 0 0,1 0 16 0,-5 3 2 16,-5 1 1-16,-4 4 0 0,0 3-31 0,-4 5 8 15,-6 4-8-15,-3 4 0 16,-10 8-29-16,-5 4-9 0,-4 4-2 0,-4 0-809 16,-10 4-163-16</inkml:trace>
        </inkml:traceGroup>
      </inkml:traceGroup>
      <inkml:traceGroup>
        <inkml:annotationXML>
          <emma:emma xmlns:emma="http://www.w3.org/2003/04/emma" version="1.0">
            <emma:interpretation id="{323CCF8A-B9AC-4384-B609-BC94A267C14E}" emma:medium="tactile" emma:mode="ink">
              <msink:context xmlns:msink="http://schemas.microsoft.com/ink/2010/main" type="line" rotatedBoundingBox="5201,9205 30642,7595 30762,9501 5322,11111"/>
            </emma:interpretation>
          </emma:emma>
        </inkml:annotationXML>
        <inkml:traceGroup>
          <inkml:annotationXML>
            <emma:emma xmlns:emma="http://www.w3.org/2003/04/emma" version="1.0">
              <emma:interpretation id="{C14178D3-F801-40C0-A1B0-C16E85566332}" emma:medium="tactile" emma:mode="ink">
                <msink:context xmlns:msink="http://schemas.microsoft.com/ink/2010/main" type="inkWord" rotatedBoundingBox="5201,9205 7634,9051 7747,10843 5315,10997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87875.0243">3401 9263 576 0,'0'-12'51'0,"0"4"-41"16,-5-8-10-16,1 0 0 0,-5 4 284 0,4-4 54 15,0 7 11-15,1-3 3 0,-1 0-209 0,-4 0-42 16,5 4-8-16,-5 0-1 0,-5 0-48 0,5 4-10 16,-5 0-2-16,0 4 0 0,1 0-16 0,-1 4-4 0,-4 4-1 0,-5 8 0 15,0 4 0-15,-4 4 0 0,-5 9 0 0,0 7 0 16,5 1 1-16,0 11 0 0,-1 1 0 0,6 4 0 16,3-5 5-16,1 1 2 0,5 0 0 0,3-5 0 15,6-7-28-15,-1-1-6 0,1-12-1 0,8-3 0 16,5-5 28-16,-4-4 4 0,0-4 2 0,4-8 0 15,9-4-31-15,-4-8-7 0,-1-4 0 0,10-8-1 16,0-5 21-16,-1-3-11 0,1-8 11 0,5-5-8 16,-6 1 8-16,-3-1 0 0,3 1 0 0,-3-1 0 15,-1 5 0-15,-5 4 0 0,-4 7 0 0,5-3 8 16,-5 8-8-16,0 4 8 0,0 3-8 0,-4 5 8 16,-5 8 2-16,0 0 1 0,14 4 0 0,-5 8 0 0,-5 9 1 15,1-1 0-15,4 8 0 0,-4 5 0 0,4 3-12 0,-5-4 12 16,5 5-12-16,0-5 12 0,-4-3-12 0,4-9 0 15,0 0 0-15,0 0 0 0,-4-8 0 0,4-3-12 16,0-1 2-16,5-8 1 0,-10 0 9 0,5-4 0 16,0-5 8-16,5 1-8 0,0-8 0 0,-1-4 9 15,1 0-9-15,4-5 0 0,1-3 0 0,-1-4-9 16,0-5-1-16,9 1 0 0,-4-5 10 0,4 5 0 16,10 0 0-16,-5 3 0 0,0-3-14 0,4 7-4 15,0 5-1-15,1 4 0 0,-1 4 19 0,-4 4 0 16,0 4 0-16,4 3 0 0,1 5 0 0,-10 5 12 15,5 3-3-15,-9 4-1 0,4 0 7 0,-9 4 1 16,0 4 0-16,-4 5 0 0,-5-5 0 0,-4 4 1 0,-1 0 0 16,-8 1 0-16,-1 3 19 0,-8-4 4 0,-1 9 1 15,-4-5 0-15,-10 0-21 0,6 5-4 0,-6-5 0 0,-4 4-1 16,-4-3 2-16,-5 3 1 0,0-4 0 0,0 1 0 16,-4-1-9-16,-1-4-1 0,-4-3-8 0,4-5 12 15,5 0-12-15,0 0-15 0,1-8 3 0,3 0 1 16,10-4-106-16,-1-4-22 15,6-4-4-15</inkml:trace>
          <inkml:trace contextRef="#ctx0" brushRef="#br0" timeOffset="187234.5527">1926 8240 1209 0,'-5'-21'53'0,"1"13"12"0,-1 0-52 0,0-4-13 16,5 4 0-16,-4 0 0 0,-1 0 47 0,5 8 6 16,0 0 2-16,0 0 0 0,0 0-7 0,0 0-2 15,0 16 0-15,-4 8 0 0,4 5-19 0,0 7-4 16,0 13-1-16,0 7 0 0,4 9 2 0,-4 4 1 15,0 12 0-15,0 8 0 0,0 0 4 0,5 4 1 0,-10-4 0 0,5 4 0 16,-4-8-10-16,4-8-3 0,-5 0 0 16,1-4 0-16,-1-5 5 0,1-11 1 0,4 0 0 15,-5-13 0-15,0-3 5 0,-4-5 2 0,0-8 0 16,5-3 0-16,-1-5 1 0,1-8 0 0,-6-4 0 0,6 0 0 16,4-8-6-16,0 0-1 0,-5-8 0 0,1 0 0 15,4-8-8-15,0-4-3 0,0-9 0 0,4 1 0 16,-4-8-13-16,5-1 11 0,4-7-11 0,0-1 10 15,-4 1-10-15,4-1 0 0,0-4 0 0,9 9 0 16,-4 4 0-16,4 3 0 0,-4 1 0 0,4 12 0 16,0 3 0-16,0 5-9 0,0 4 9 0,5 8 0 15,0 8-11-15,4 4 11 0,-4-3-10 0,0 11 10 0,4 0 0 16,0 4 0-16,-4 1 0 0,5 7 0 0,-1-4 0 16,5 5 0-16,0-1 0 0,-1 4-9 15,6 1-116-15,-1 3-23 0,-4-3-5 16</inkml:trace>
        </inkml:traceGroup>
        <inkml:traceGroup>
          <inkml:annotationXML>
            <emma:emma xmlns:emma="http://www.w3.org/2003/04/emma" version="1.0">
              <emma:interpretation id="{8DD6F10E-2BF7-4EB0-B74C-6D2CD930236F}" emma:medium="tactile" emma:mode="ink">
                <msink:context xmlns:msink="http://schemas.microsoft.com/ink/2010/main" type="inkWord" rotatedBoundingBox="10061,9820 10857,9769 10916,10703 10120,10753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88781.0621">7180 8952 288 0,'0'0'25'0,"-10"-4"-25"15,6-4 0-15,-1 0 0 0,5 8 193 0,-9-8 34 16,5-5 6-16,-5 5 2 0,4-4-94 0,5 0-18 16,-4-4-4-16,-1 8-1 0,0-4-26 0,1-1-6 15,-5-3-1-15,0 8 0 0,-5 0-16 0,5 0-3 16,0 0-1-16,0 4 0 0,-5 0-34 0,0 0-7 15,1 0-2-15,-1 4 0 0,0 4-2 0,-4 4 0 16,4 0 0-16,-4 0 0 0,0 8-8 0,0 0-3 16,-5 5 0-16,0 7 0 0,1 8 3 0,-1 1 0 15,0 3 0-15,0 5 0 0,5 3-12 0,0 5 0 16,0 0 9-16,-1 3-9 0,1 1 0 0,9-5 0 16,-5 5 0-16,5-4 8 0,0-9-8 0,5-7 0 0,4-1 0 15,-5-3 0-15,10-5 0 0,-5-4 0 0,4-4 0 0,1-3 8 16,4-1-8-16,0-8 9 0,-9-8-9 0,14-4 10 15,4 0-10-15,0-8 0 0,5-5 0 0,0-11 0 16,4 0 0-16,0-5 0 0,-4-3-10 0,9-5 10 16,-5 1 0-16,1-5-9 0,-1 1 9 0,0-5 0 15,0 5 0-15,1-1 0 0,-5-3 0 0,-1 3 0 16,-8 5 0-16,0-1 0 0,-5 9-8 0,4 8 8 16,1 3 27-16,-5 9 10 0,-4 4 3 0,-5 8 0 15,9 4-22-15,0 4-4 0,-5 9-1 0,6 3 0 16,-6 0-5-16,5 8-8 0,0 5 11 0,0-1-11 0,5 0 8 15,4 1-8-15,-4-1 0 0,4 1 0 16,0-5-14-16,5 0-10 0,0 1-1 0,0-1-1 16,-1-4-203-16,6-4-41 0</inkml:trace>
        </inkml:traceGroup>
        <inkml:traceGroup>
          <inkml:annotationXML>
            <emma:emma xmlns:emma="http://www.w3.org/2003/04/emma" version="1.0">
              <emma:interpretation id="{232A101B-6213-4094-AFEE-7751B3EED08A}" emma:medium="tactile" emma:mode="ink">
                <msink:context xmlns:msink="http://schemas.microsoft.com/ink/2010/main" type="inkWord" rotatedBoundingBox="12756,9455 16528,9216 16586,10145 12815,10384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90108.9218">10143 8677 1382 0,'0'0'61'0,"0"0"13"16,0 0-59-16,0 0-15 0,0 0 0 0,5 8 0 0,4 0 83 0,5 4 13 15,-5 0 4-15,0 4 0 0,5 1-23 0,-1 7-4 16,-4-4-1-16,1 8 0 0,3-3-40 0,-4 3-9 16,0-4-2-16,1 1 0 0,-6-5-9 0,1 0-1 15,4 0-1-15,-9 0 0 0,0-3 11 0,0-5 3 16,-5 0 0-16,1 0 0 0,-1-4-6 0,5-8-1 16,-4 8 0-16,4-8 0 0,-10 0 3 0,6 0 1 15,-5-4 0-15,4-4 0 0,-4 0-1 0,5-4-1 16,4-8 0-16,0-1 0 0,4-3-9 0,1-4-2 15,4-5 0-15,0-3 0 0,9 0-8 0,0 3 0 16,5 1 0-16,0 4 0 0,0-1 0 0,-1 9 0 16,1 4 0-16,0 4 0 0,-5 8 21 0,5 0-1 15,-5 8 0-15,0 4 0 0,0 4-5 0,-4 4-2 16,0 4 0-16,-1 0 0 0,-13 9-2 0,5-5-1 16,0 4 0-16,-5 1 0 0,4-1-10 0,1 0 0 15,-5 5 9-15,0-5-9 16,0 4-66-16,0-3-18 0,0 3-3 0,4-4-981 0</inkml:trace>
          <inkml:trace contextRef="#ctx0" brushRef="#br0" timeOffset="190311.9583">10940 8786 1900 0,'0'0'84'0,"0"0"18"0,0 0-82 0,0 0-20 16,9 12 0-16,-4 4 0 15,4 4 72-15,0 9 11 0,-4-5 1 0,4 4 1 0,-5 1-38 16,5-1-8-16,-4 0-2 0,0-3 0 0,-1 3-25 0,1-8-12 16,-1 0 10-16,1 1-10 15,-5-5-21-15,4-4-11 0,1 0-1 0</inkml:trace>
          <inkml:trace contextRef="#ctx0" brushRef="#br0" timeOffset="190452.5466">11122 8345 2307 0,'-13'-20'102'0,"13"16"22"0,0-5-100 0,0 9-24 15,0 0 0-15,0 0 0 0,0 0 20 0,0 13 0 16,0-1-1-16,4 8-715 16,1 4-142-16</inkml:trace>
          <inkml:trace contextRef="#ctx0" brushRef="#br0" timeOffset="189702.7263">9342 8697 1335 0,'-13'-20'59'0,"8"16"13"16,0-4-58-16,-4-5-14 0,5 5 0 0,-1 4 0 15,-4-4 76-15,9 8 13 0,-4-4 3 0,4 4 0 16,0 0-30-16,0 0-6 0,0 0 0 0,0 0-1 15,-5 12-37-15,10 8-7 0,-5 5-2 0,0 7 0 0,0 5 22 16,4 3 4-16,1 0 1 0,-1 9 0 0,1 0-23 16,-1 3-4-16,5-3-1 0,-4-1 0 0,4-3 2 0,0-5 0 15,0-3 0-15,0-1 0 0,0-7-10 0,1-5 12 16,-6 0-12-16,1-8 12 0,4-4 8 0,0-4 3 16,-9-8 0-16,0 0 0 0,0 0 24 0,9-4 5 15,5-4 0-15,-1-8 1 0,-4 0-17 0,5-4-3 16,0 0-1-16,4-5 0 0,-4-7-18 0,-1 4-4 15,5-1-1-15,-4-3 0 0,4-5-9 0,-4 5 0 16,0-4 9-16,-1 3-9 0,1-3 0 0,0 3 8 16,-5 1-8-16,4 4 0 0,-3-5 0 0,3 9-18 15,-4 0 3-15,0 4 1 16,5-5-30-16,-5 9-5 0,5-4-2 0,-5 8 0 16,5 0-157-16,-1 8-31 0</inkml:trace>
          <inkml:trace contextRef="#ctx0" brushRef="#br0" timeOffset="191030.544">11787 8640 691 0,'0'0'61'0,"9"-4"-49"0,0 0-12 0,-9 4 0 16,0 0 173-16,9-8 32 0,5 4 7 0,-14 4 0 15,0-8-73-15,5 0-15 0,-5 0-4 0,0 8 0 16,-5-8-25-16,0 0-6 0,-4 3-1 0,0 1 0 15,-4 4-31-15,-6 0-6 0,1 4-2 0,-5 1 0 0,-4-1-25 0,4 8-4 16,-4 0-2-16,0 4 0 0,-5 4-8 0,9 1-2 16,-4-1 0-16,4 4 0 0,5 0 3 0,0 5 0 15,4-5 0-15,0 4 0 0,10-3-11 0,-1-1 0 16,1-4 0-16,4 0 0 0,4 1 0 0,5-5 0 16,-9-4 0-16,9 0 0 0,-4-4 0 0,-5-8 0 15,14 4 0-15,-14-4 0 0,9-4 8 0,4-4 0 16,6 0 0-16,-6 0 0 0,1 0 9 0,0-4 2 15,-1 3 0-15,-4-3 0 0,5 0-3 0,-5 0 0 16,0 4 0-16,-9 8 0 0,0 0-16 0,0 0 0 16,0 0 0-16,0 0 0 0,0 0 0 0,0 0 0 15,0 0 0-15,0 0 0 0,0 0 0 0,0 0 0 16,0 0 0-16,0 0 0 0,0 0 0 0,0 0 0 16,0 0 0-16,0 0 0 0,0 0 0 0,0 0 0 15,9-4-8-15,-4-4 8 0,-1 0-10 0,5 0 10 0,-4 0-10 16,4-5 10-16,0 1-24 0,-4 0 2 0,4 4 0 0,0-4 0 15,0 0 2-15,0 4 1 0,0 0 0 0,-4-1 0 16,-1 1 19-16,-4 8-12 0,5-4 12 0,-5 4-10 16,0 0 10-16,0 0 0 0,0 0 10 0,0 0-10 15,0 0 18-15,0 0-2 0,-5 8-1 0,1 5 0 16,-1-1-5-16,1 4-1 0,-1 0 0 0,1 4 0 16,4 5 2-16,-5-5 0 0,1 4 0 0,4 0 0 15,-5-3-11-15,5-1 12 0,-5 0-12 0,5 0 12 16,-4 1-12-16,-1-1 0 0,1-4 0 0,-1 0 0 15,1 0-20-15,-5 1-10 16,-1-1-2-16,1 0 0 0,0-4-47 0,5 4-9 16,-10 0-3-16,5-3-602 0,4 3-121 0</inkml:trace>
          <inkml:trace contextRef="#ctx0" brushRef="#br0" timeOffset="191561.6675">12097 8725 1324 0,'0'-8'118'0,"0"4"-94"0,-5-4-24 0,5-4 0 16,5 8 138-16,-5 4 23 0,0 0 5 0,0 0 1 15,0 0-54-15,9 0-10 0,-9 0-3 0,13 12 0 16,-3 4-64-16,3 4-14 0,1 9-2 0,-10 3-1 0,10 4 14 16,-5 1 3-16,-4 3 1 0,-1 1 0 0,1-5-13 0,4 1-4 15,-5-5 0-15,1-4 0 0,0-3 20 0,-5-5 3 16,4-4 1-16,-4-4 0 0,5 0-16 0,-5-12-4 16,0 0 0-16,0 0 0 0,13-8 20 0,1 0 3 15,4-4 1-15,5-8 0 0,-5 0-28 0,5-9-4 16,0-7-2-16,-1 3 0 0,1-7-2 0,-5 4 0 15,5-1 0-15,0 1 0 0,-5-1-12 0,5 1 0 16,0 8 0-16,-1-1 0 0,1 1-10 0,0 4-5 16,-5 3-1-16,0 5 0 15,-4 4-150-15,-5 4-30 0,0 8-7 0,-9 0-1 0</inkml:trace>
          <inkml:trace contextRef="#ctx0" brushRef="#br0" timeOffset="192452.0765">12707 8911 345 0,'0'0'31'0,"0"0"-31"0,0 0 0 0,9 0 0 0,-5 0 183 0,5-4 30 15,1 0 7-15,-1 0 0 0,0 0-83 0,0-4-17 16,0 0-3-16,5 0-1 0,-5 0-35 0,9-4-7 16,0-5-2-16,0 5 0 0,1-8-16 0,3 0-4 15,1 0-1-15,0-1 0 0,0 1-16 0,-5 0-3 16,0 0-1-16,0 4 0 0,-4-5-19 0,-5 9-4 16,0-4-8-16,-4 0 12 0,-1 0 16 0,1 3 4 15,-5 1 0-15,0 4 0 0,-5 0-14 0,-4 0-2 16,0 4-1-16,0 4 0 0,-5 4 16 0,-4 4 3 15,0 4 1-15,0 0 0 0,-10 5-4 0,6 3-1 16,-1 8 0-16,5 0 0 0,-5 1-17 0,5 7-3 0,-1 1-1 16,6 3 0-16,4-3-9 0,0-1 0 0,4-4 0 0,5 5 0 15,5-5-12-15,4 5-4 0,0-5 0 0,9-4-1 32,0-3-223-32,10-1-44 0</inkml:trace>
        </inkml:traceGroup>
        <inkml:traceGroup>
          <inkml:annotationXML>
            <emma:emma xmlns:emma="http://www.w3.org/2003/04/emma" version="1.0">
              <emma:interpretation id="{F87ADF05-E5D9-4060-801A-35465DE4F654}" emma:medium="tactile" emma:mode="ink">
                <msink:context xmlns:msink="http://schemas.microsoft.com/ink/2010/main" type="inkWord" rotatedBoundingBox="18005,9119 19375,9033 19440,10070 18070,10157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93451.843">15648 8555 2070 0,'0'0'45'0,"0"0"10"0,0 0 1 0,9 4 3 0,5 0-47 0,-5 4-12 0,-9-8 0 0,9 13 0 16,9 7 18-16,-13-4 2 0,-10 4 0 0,0 5 0 15,10 3 8-15,-5-4 3 0,0 4 0 0,-5 1 0 16,-4 3-19-16,9-4-3 0,5-3-1 0,-1-5 0 16,-8 0-8-16,8-4 0 0,6-3 0 0,-1-1 0 15,-9-12 11-15,9 4-3 0,0-8-8 0,5 0 12 16,4-4 12-16,-5-5 3 0,-3 1 0 0,-1-8 0 16,9 0 2-16,-4-4 1 0,-1-1 0 0,-4-3 0 15,0 4-18-15,5-5-3 0,0 1-1 0,-5 0 0 0,-9-1 2 16,4 1 0-16,5-4 0 0,-4 3 0 0,-10 1-10 0,1 0 0 15,4 3 9-15,-5 9-9 0,1 0 0 0,-1 4 0 16,-4 4 0-16,-5 4 0 0,5 0 32 0,-9 8 3 16,-5 0 0-16,5 8 0 15,0 4-55-15,0 4-12 0,-14 1-1 0,5 3-1 16,-1 0-83-16,6 4-17 0,3-3-3 0,-3 3-1 0</inkml:trace>
          <inkml:trace contextRef="#ctx0" brushRef="#br0" timeOffset="193092.7369">15288 8106 1695 0,'0'0'75'0,"0"-12"16"0,-4 4-73 0,-5-4-18 0,9 0 0 0,-10 3 0 15,-3 5 76-15,-5 4 11 0,-5 0 2 0,0 4 1 16,-4 0-18-16,-1 5-4 0,-8 3-1 0,0 4 0 16,-1 12-45-16,5-3-9 0,-4 3-1 0,-1 0-1 15,6 0-11-15,3 1 0 0,5 3-10 0,10 1 10 16,-1-5 0-16,10 4 0 0,4-3 0 0,0-1 0 16,4-4 0-16,1 0 0 0,4-3 0 0,0-1 0 0,5 0 0 0,-1-4 0 15,-4 1 0-15,5 3 0 0,4-4 14 0,-4-4 9 16,-1 4 1-16,-3 1 1 0,-1-1 15 0,0 4 4 15,-5 0 0-15,-4 0 0 0,-4 1 4 0,-5 3 2 16,-5 4 0-16,-4-3 0 0,-9-1-22 0,-1 4-5 16,1-4-1-16,0 5 0 0,4-1-9 0,-5-4-1 15,1 1-1-15,0-1 0 0,4-4-11 0,0-4-17 16,10-4 4-16,-6 5 1 16,6-9-108-16,-1 0-22 0,0-4-4 0,14-4-946 0</inkml:trace>
        </inkml:traceGroup>
        <inkml:traceGroup>
          <inkml:annotationXML>
            <emma:emma xmlns:emma="http://www.w3.org/2003/04/emma" version="1.0">
              <emma:interpretation id="{008D2944-4F88-42A2-84D3-64B0D95D4110}" emma:medium="tactile" emma:mode="ink">
                <msink:context xmlns:msink="http://schemas.microsoft.com/ink/2010/main" type="inkWord" rotatedBoundingBox="20002,8591 23851,8348 23932,9630 20083,9873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93951.7255">17187 8582 2077 0,'0'0'45'0,"-5"8"10"0,1 4 1 0,4 9 4 0,0-5-48 0,0 4-12 15,-10 0 0-15,10 0 0 0,0-8 46 0,5 4 7 16,-5-4 2-16,5-3 0 0,-5-9-19 0,0 0-4 15,0 0-1-15,0 0 0 0,0 0 17 0,13-5 3 16,1-7 1-16,0 4 0 0,-1-4 0 0,1-4 0 16,0-4 0-16,-1 4 0 0,1-4-26 0,0-4-5 15,-1 3-1-15,5-7 0 0,-4 4-12 0,4-8-8 0,-4 0 8 0,4-1-8 32,0 1-80-32,1 0-21 0,3-4-4 0,-3-1-1055 0</inkml:trace>
          <inkml:trace contextRef="#ctx0" brushRef="#br0" timeOffset="194170.4239">17801 8272 2102 0,'9'-8'46'0,"5"0"10"0,4-4 1 0,5-5 3 0,0-3-48 0,9 4-12 16,-5-8 0-16,5 4 0 0,4-5 48 0,1 1 8 15,4 4 2-15,-5-1 0 0,5 1-58 0,-4 0-11 16,-6 0-2-16,6 0-1 16,-10-1-41-16,0 1-8 0,1 8-1 0,-5-4-567 15,-5-5-113-15</inkml:trace>
          <inkml:trace contextRef="#ctx0" brushRef="#br0" timeOffset="193701.7869">16649 7673 1962 0,'0'0'87'0,"0"0"17"0,0 0-83 0,0 0-21 0,0 0 0 0,0 0 0 16,-4 16 65-16,-1 4 9 0,5 9 2 0,0-1 0 15,-9 13-14-15,5-1-2 0,4 13-1 0,-5 3 0 16,-4 9-23-16,0 4-5 0,0 0-1 0,4-1 0 16,10-3-14-16,-10-4-4 0,1 0 0 0,-1-5 0 15,10-3-12-15,-1-1 0 0,-8-3 0 0,4-8 0 16,0-1-170-16,4-8-30 16</inkml:trace>
          <inkml:trace contextRef="#ctx0" brushRef="#br0" timeOffset="194374.5222">18184 7459 1555 0,'0'0'138'0,"0"0"-110"16,0 0-28-16,0 0 0 0,0 0 117 0,0 16 19 16,0 4 3-16,0 12 1 0,-5 13-61 0,1 3-12 15,-5 5-3-15,-1 8 0 0,-3-1 1 0,-1 9 0 16,0 0 0-16,-8 4 0 0,4 8-34 0,-5 0-7 0,0-4-2 16,0 0 0-16,0-9-22 0,5-3 0 0,0-4 0 0,0-9 0 31,0 1-207-31,8-13-45 0,-12 29-10 0,17-32-2 0</inkml:trace>
          <inkml:trace contextRef="#ctx0" brushRef="#br0" timeOffset="194529.7516">18685 8155 2487 0,'0'12'55'0,"-5"4"11"0,0 4 2 0,1 4 2 0,-1 9-56 16,-4 3-14-16,0 1 0 0,-4 3 0 0,-1 1 22 0,-4-5 2 15,4-4 0-15,0 1 0 0,5-5-13 0,0 0-3 16,0-3 0-16,0-5 0 16,9-4-128-16,-5-4-25 0,5-4-6 0</inkml:trace>
          <inkml:trace contextRef="#ctx0" brushRef="#br0" timeOffset="194670.4183">18885 7823 2282 0,'0'0'50'0,"0"0"10"0,-5 8 3 0,-4-4 1 0,9-4-51 0,-9 4-13 16,5 4 0-16,-6 8 0 15,6-4-37-15,-1 9-11 0,-4-1-1 0</inkml:trace>
          <inkml:trace contextRef="#ctx0" brushRef="#br0" timeOffset="194982.9432">19299 8078 2358 0,'0'0'52'0,"0"0"10"15,9 16 2-15,-4 0 3 0,4 0-54 0,0 5-13 0,-4-1 0 0,4 4 0 16,-5 0 48-16,1-3 6 0,4-1 2 0,-4 0 0 16,4 0-42-16,4-4-14 0,-4-3 9 0,5-5-9 15,4-4 11-15,-4 0-3 0,4 0-8 0,-4-4 12 16,4-8 17-16,-4 0 3 0,4 0 1 0,-4-9 0 0,-1 5-19 15,10-4-4-15,-9 4-1 0,4-4 0 0,-5-5 5 0,1-3 1 16,0 0 0-16,-1 0 0 0,-3 3-7 0,-6 5-8 16,1 0 11-16,-1 0-11 0,1 4 36 0,-10 4 1 15,5-5 0-15,-9 5 0 0,-5 4-9 0,5 0-1 16,-9 4-1-16,0 4 0 0,-9 0-26 0,-1 8 8 16,-4 5-8-16,1-1 0 0,-10 4-14 0,9 4-8 15,0 9-2-15,0-5 0 16,0 4-164-16,5-3-34 0</inkml:trace>
          <inkml:trace contextRef="#ctx0" brushRef="#br0" timeOffset="195310.8263">19891 8053 2257 0,'18'4'100'0,"-4"1"20"0,0-1-96 0,-1 4-24 0,5 4 0 0,1 4 0 15,-6 0 66-15,1 0 8 0,-5 5 2 0,0-1 0 16,0 0-13-16,0 8-3 0,1-7 0 0,-6 3 0 16,5 0-28-16,-4-8-7 0,-1 5-1 0,1-5 0 15,-1-8 13-15,-4 4 3 0,0-12 0 0,0 0 0 16,0 8-32-16,0-8-8 0,0 0 0 0,0 0 0 16,0 0 14-16,10-8 2 0,-1-4 0 0,0 0 0 15,4 0-1-15,1-5 0 0,0 1 0 0,4 0 0 16,5 0-3-16,-5 0 0 0,0 4 0 0,5-1 0 15,-5 9 11-15,0 0 1 0,-4 4 1 0,0 0 0 16,4 8-25-16,-5 0 0 0,-3 1 0 0,-1 7 0 0,0 0 0 0,0 4 0 16,0 0-12-16,-4 1 12 15,-1 3-103-15,1 0-13 0,-1-4-2 0,1 1-758 16,4-1-151-16</inkml:trace>
        </inkml:traceGroup>
        <inkml:traceGroup>
          <inkml:annotationXML>
            <emma:emma xmlns:emma="http://www.w3.org/2003/04/emma" version="1.0">
              <emma:interpretation id="{93271746-BBC3-4908-9748-51596A40A6F3}" emma:medium="tactile" emma:mode="ink">
                <msink:context xmlns:msink="http://schemas.microsoft.com/ink/2010/main" type="inkWord" rotatedBoundingBox="25384,9162 25613,9147 25648,9701 25420,9716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96560.5011">22108 8122 748 0,'0'0'33'0,"0"0"7"0,0 0-32 0,0 0-8 16,0 0 0-16,0 0 0 0,0 0 216 0,0 0 42 15,0 0 8-15,9 8 2 0,-4 9-113 0,0 3-23 16,-5 4-4-16,0 0 0 0,0 5-44 0,-5 3-8 15,0 4-1-15,-4 5-1 0,5-9-43 0,-10 5-9 16,5-5-2-16,0 4 0 0,-9-3-12 0,-1-1-8 16,6-3 8-16,-5-1-8 15,-1-4-100-15,1 0-24 0,0-3-4 0,0-13-2 0</inkml:trace>
        </inkml:traceGroup>
        <inkml:traceGroup>
          <inkml:annotationXML>
            <emma:emma xmlns:emma="http://www.w3.org/2003/04/emma" version="1.0">
              <emma:interpretation id="{2C8B0657-4A57-4C22-A964-2BF33C1A1342}" emma:medium="tactile" emma:mode="ink">
                <msink:context xmlns:msink="http://schemas.microsoft.com/ink/2010/main" type="inkWord" rotatedBoundingBox="26630,8903 28286,8799 28340,9654 26684,9759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97482.3591">24289 7863 1728 0,'0'0'153'0,"0"0"-122"0,0-8-31 0,0 4 0 16,5-4 72-16,-5 8 9 0,0 0 2 0,0 0 0 16,0 0 4-16,0 0 1 0,0 0 0 0,9 8 0 15,-5 4-29-15,1 0-6 0,4 9-1 0,-4 7 0 16,-1 8 0-16,1 9 0 0,-10-1 0 0,5 1 0 0,-4 8-13 15,4-1-3-15,-5 5-1 0,0-9 0 0,1 5 1 0,4-4 1 16,-5-5 0-16,-4-4 0 0,5-7-21 0,-1-1-5 16,1 1-1-16,-1-9 0 0,5-8 0 0,-5-4 0 15,1 0 0-15,-5 1 0 0,9-13-2 0,0 0 0 16,0 0 0-16,-5-5 0 0,1 1 16 0,-1-4 4 16,1-4 0-16,-1 0 0 0,0-8-28 0,10-4 0 15,-5-9 0-15,9 1 0 0,0-13 0 0,-4 1 0 16,18-9 0-16,-5-4 0 15,9-3-37-15,0 3-3 0,10 5-1 0,-1-1 0 0,-4 4 21 0,0 5 5 16,18-1 1-16,-4 13 0 0,-10 8 14 0,0 3 0 16,1 5 0-16,-10 8 0 0,-4 0 0 0,-5 8-11 0,0 4 11 0,-9 4-13 15,1 4 13-15,-10 4 10 0,0 5-2 16,0-1 0-16,0 4-8 0,-14 1 0 0,-4-1 0 0,-5 8 0 16,-4 1 0-16,-5-5-12 0,-9 4 2 0,9 5 1 31,-18 3-140-31,0-3-28 0,0-1-6 0</inkml:trace>
          <inkml:trace contextRef="#ctx0" brushRef="#br0" timeOffset="196935.4104">23301 7867 1670 0,'0'0'148'0,"0"0"-118"0,0 0-30 0,0 0 0 16,-4 0 55-16,-1 8 5 0,0 9 0 0,-4 7 1 16,-4 4 14-16,4 13 2 0,-5 3 1 0,-4 9 0 15,9 3 6-15,-5 5 0 0,5-4 1 0,0 3 0 16,4-11-53-16,5 0-12 0,0-9-1 0,5-8-1 0,-1 1-2 0,5-9-1 16,1-4 0-16,3-3 0 0,5-5 17 0,1-8 3 15,3-4 1-15,1-8 0 0,14 0-5 0,-6-9-1 16,6-3 0-16,-1-4 0 0,1-5-13 0,4-3-2 15,-5 0-1-15,5-9 0 0,5 1-14 0,-5-1 0 16,0 1 0-16,0-5 0 16,-10 5-23-16,10-1-10 0,-4 5-3 0,-1 0 0 15,-4 3-135-15,5 1-27 0,-10 8-6 0,-4-1-816 0</inkml:trace>
        </inkml:traceGroup>
        <inkml:traceGroup>
          <inkml:annotationXML>
            <emma:emma xmlns:emma="http://www.w3.org/2003/04/emma" version="1.0">
              <emma:interpretation id="{784336E2-3F93-4BC3-8124-FECC519EA71D}" emma:medium="tactile" emma:mode="ink">
                <msink:context xmlns:msink="http://schemas.microsoft.com/ink/2010/main" type="inkWord" rotatedBoundingBox="29360,7891 30655,7809 30748,9275 29453,9357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97778.9549">25919 7616 1267 0,'0'0'112'0,"9"0"-89"16,5 0-23-16,4-4 0 0,5 0 93 0,-10 0 15 16,15 0 2-16,-10 4 1 0,14 0-25 0,0 0-5 15,0 0-1-15,-1 0 0 0,-3 4-39 0,-1 0-8 16,5 0-1-16,0-4-1 0,-5 0-23 0,-4-4-8 15,9 4 0-15,-5-4 9 0,-9 0-9 0,10 0 0 0,-10-4 0 16,0 4-616-16,-4 0-121 0</inkml:trace>
          <inkml:trace contextRef="#ctx0" brushRef="#br0" timeOffset="198013.3198">26406 6831 1868 0,'0'0'41'0,"0"12"9"0,0 5 2 0,0-1 0 0,0 4-42 0,0 12-10 0,0 9 0 0,-4 3 0 16,4 1 88-16,-5 7 15 0,-9 5 3 0,10 12 1 0,-10 0-18 16,1 8-3-16,-1 4-1 0,-4-5 0 15,-10 1-17-15,10-4-3 0,-5 0-1 0,-4 0 0 0,0-4-49 16,9-1-15-16,-10-7 0 0,5-8 8 0,1-5-24 15,-10 1-5-15,14-9-1 0,-10-3-794 16,15-9-158-16</inkml:trace>
          <inkml:trace contextRef="#ctx0" brushRef="#br0" timeOffset="198372.5733">26889 7705 1670 0,'0'0'74'0,"0"0"15"0,9-4-71 0,-9 4-18 0,14 4 0 0,-14-4 0 16,9 8 99-16,-5 1 16 0,5 3 3 0,-4 0 1 15,-5 4-51-15,-5 0-11 0,-4 4-1 0,5 1-1 16,-5 7-13-16,-5 0-2 0,-4 1-1 0,4 3 0 16,5 4-4-16,0-3-1 0,-5-1 0 0,5 1 0 15,9-1-18-15,0 0-3 0,5-7-1 0,-1-1 0 16,10 0 23-16,-1-4 4 0,1-7 1 0,4-1 0 15,1-4-20-15,3-4-4 0,1 0-1 0,0-8 0 16,0-4-5-16,-5-4-1 0,14 4 0 0,-5-13 0 16,-9 1 25-16,14-8 5 0,-18 3 1 0,13-3 0 15,-9 0-26-15,0-5-5 0,-8 1-1 0,-6 0 0 16,10-1-8-16,-14 1 8 0,0 0-8 0,0-1 8 16,-5 9 0-16,-4 0 0 0,-9-5 0 0,0 5 0 0,-10 4-23 0,1 0-5 15,-5 7 0-15,-4 1-1 16,-5 0-105-16,0 8-21 0,4 0-4 0,-4 4-1018 15</inkml:trace>
        </inkml:traceGroup>
      </inkml:traceGroup>
      <inkml:traceGroup>
        <inkml:annotationXML>
          <emma:emma xmlns:emma="http://www.w3.org/2003/04/emma" version="1.0">
            <emma:interpretation id="{A6BF08EE-449E-4180-84F1-EF46F67128F3}" emma:medium="tactile" emma:mode="ink">
              <msink:context xmlns:msink="http://schemas.microsoft.com/ink/2010/main" type="line" rotatedBoundingBox="5699,11410 20175,10247 20315,11996 5839,13158"/>
            </emma:interpretation>
          </emma:emma>
        </inkml:annotationXML>
        <inkml:traceGroup>
          <inkml:annotationXML>
            <emma:emma xmlns:emma="http://www.w3.org/2003/04/emma" version="1.0">
              <emma:interpretation id="{534A5875-314C-46F3-A68C-5CD1C93CD15B}" emma:medium="tactile" emma:mode="ink">
                <msink:context xmlns:msink="http://schemas.microsoft.com/ink/2010/main" type="inkWord" rotatedBoundingBox="5751,12068 6459,12012 6527,12853 5819,12910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200153.931">2786 11218 979 0,'0'0'43'0,"0"-8"9"0,0-4-41 0,0-4-11 0,-4 0 0 0,4-1 0 16,0 5 123-16,0 0 22 0,-5-4 5 0,5 4 1 15,-5 0-54-15,1-1-10 0,-1 1-3 0,1 0 0 16,-1 4-26-16,-4-4-6 0,5 4 0 0,-6 0-1 16,1 4-9-16,0 4-2 0,-4 0 0 0,-1 0 0 15,0 8-24-15,1 4-4 0,-6 8-2 0,-3 13 0 16,-1-1-10-16,-4 4 0 0,-5 9 0 0,4 3 0 0,1 1 0 16,0 4 0-16,-5-1 0 0,5 9 0 0,4-8 0 15,9-1 0-15,-4-3 0 0,9 3 0 0,4-7 0 0,5-9 0 16,-4-3-9-16,8-1 9 0,1-8 0 0,4-8 0 15,0-3 0-15,5-1 0 0,-1-8-18 0,6-4 3 16,-1-12 1-16,5 0 0 0,-1-9 14 0,1-3-11 16,0-8 11-16,4-9-10 0,-4-3 10 0,4-1 0 15,-9-3 0-15,5-1 8 0,0 0-8 0,-5 5 0 16,-4 3 0-16,-1 5 8 0,-3 0-8 0,3 7 8 16,-8 1-8-16,4 4 8 0,-5 7 15 0,6 5 3 15,-1 8 1-15,-9 4 0 0,0 0 0 0,4 4 0 16,10 8 0-16,-5 1 0 0,0 7-18 0,9 4-9 15,1 0 10-15,-1 9-10 0,0-5 0 0,5 9 0 16,-1-1-8-16,6 4 8 16,4 5-158-16,0-1-25 0,-5 1-5 0</inkml:trace>
        </inkml:traceGroup>
        <inkml:traceGroup>
          <inkml:annotationXML>
            <emma:emma xmlns:emma="http://www.w3.org/2003/04/emma" version="1.0">
              <emma:interpretation id="{B347BCC7-EC8C-4B81-A42D-20012C6F1436}" emma:medium="tactile" emma:mode="ink">
                <msink:context xmlns:msink="http://schemas.microsoft.com/ink/2010/main" type="inkWord" rotatedBoundingBox="7920,11232 11983,10905 12092,12264 8029,12590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02231.0397">5500 10866 921 0,'9'-32'40'0,"0"20"10"0,0-5-40 0,0-3-10 0,5 0 0 0,-5 0 0 16,4-1 152-16,1 1 28 0,-5 0 5 0,5 4 2 15,-5-4-54-15,-4 3-10 0,-1 5-3 0,-4 4 0 16,5 0-68-16,-10 0-15 0,-4 4-2 0,4 4-1 15,5 0 14-15,-13 8 4 0,-1 0 0 0,-4 4 0 16,0 0-13-16,-1 9-3 0,1-5 0 0,0 8 0 16,0 0-3-16,0 1-1 0,4 7 0 0,-4 4 0 15,4-3-12-15,0 3-4 0,5 5 0 0,0-1 0 16,0 1-16-16,5-9 0 0,4 4 8 0,0 1-8 16,4-5-22-16,5 1-8 0,0-5-2 0,5 0 0 15,4-3-131-15,0-5-26 0,1 0-6 16,3-4-733-16</inkml:trace>
          <inkml:trace contextRef="#ctx0" brushRef="#br0" timeOffset="202559.087">6005 11145 856 0,'18'-16'38'0,"-4"8"8"0,-1-4-37 0,1 0-9 16,4-4 0-16,-4 3 0 0,0-3 73 0,4 4 13 16,-9-4 2-16,5 0 1 0,-5 4-29 0,-5-1-5 15,5 1-2-15,-4 4 0 0,-5 8 15 0,0 0 2 16,-5-8 1-16,5 8 0 0,-9-8 7 0,5 4 2 15,-5 4 0-15,0 4 0 0,-5 4-14 0,0 0-2 16,-4 0-1-16,0 4 0 0,0 5-26 0,-1-1-5 16,-3 0 0-16,3 4-1 0,-3 0-22 0,3 1-9 15,6-1 8-15,-1 0-8 0,0-4 10 0,5-8-10 16,5 5 12-16,-1-1-12 0,5-12 0 0,0 0 0 0,0 0 0 0,0 0-12 16,0 0 3-16,14 0 1 0,0 0 0 0,4-4 0 15,0-4 8-15,-4-1 0 0,4-3 0 0,-4 4 0 16,4-4 0-16,-5 4 11 0,1 4-3 0,0-4 0 15,-1 8 11-15,-4-4 1 0,1 4 1 0,-1 0 0 16,0 4-10-16,0 4-3 0,0 0 0 0,0 0 0 16,0 0-8-16,0 0 0 0,5 0 0 0,0 5 0 15,-5-5-104 1,4 0-14-16,1-4-2 0,0 0-808 0</inkml:trace>
          <inkml:trace contextRef="#ctx0" brushRef="#br0" timeOffset="201949.8542">4744 10890 856 0,'9'-20'38'0,"0"12"8"0,-4-4-37 0,4 4-9 0,0-4 0 0,0-1 0 16,0-3 72-16,-4 4 12 0,4 0 2 0,-5 0 1 16,1 4-17-16,-1-4-3 0,1 4-1 0,-5-1 0 15,0 9-13-15,-5-4-2 0,1-4-1 0,-5 4 0 16,0 4 3-16,-5 0 1 0,0 0 0 0,-4 4 0 15,-5 4-7-15,0 1-2 0,-4 3 0 0,4 4 0 16,-4 0-13-16,0 4-4 0,4 0 0 0,0 1 0 16,5-5-17-16,0 0-11 0,4 4 12 0,5 1-12 15,0-5 0-15,4 0 0 0,5 0 0 0,0-4 0 16,5 4 0-16,4-3 0 0,5 3-9 0,4-4 9 16,0 4 0-16,5-4 0 0,0 0 0 0,-1 5 0 0,6-5 8 0,-5 0 6 15,-1 0 2-15,1 4 0 0,4-4 3 0,-8 0 1 16,-1 1 0-16,-5 3 0 0,1 0 2 0,0-4 1 15,-10 4 0-15,1-4 0 0,-1 9-3 16,-4-5-1-16,-4 4 0 0,-1-4 0 0,1 5-11 16,-5-1-8-16,0 0 9 0,-5 4-9 0,0 1-13 0,1-1-9 15,-1 0-2-15,0-4 0 16,1 1-163-16,3-5-33 0,6 0-6 0</inkml:trace>
          <inkml:trace contextRef="#ctx0" brushRef="#br0" timeOffset="202996.4939">6815 10915 1324 0,'0'0'118'0,"0"0"-94"15,0 0-24-15,0 0 0 0,0 0 88 0,9-4 12 16,1 0 4-16,3-5 0 0,1 1-20 0,0-4-4 15,4 0-1-15,0-4 0 0,5 0-14 0,-1-1-2 16,6-3-1-16,-1 0 0 0,0-4-20 0,1-1-4 16,-5 1-1-16,4 0 0 0,-4-4-19 0,-1-1-4 15,1 1-1-15,-5 0 0 0,5-5 3 0,-5 5 0 16,1-9 0-16,-6 5 0 0,1-4-8 0,0 3 0 0,-10-3-8 0,5-1 12 16,-4 1-12-16,-1 4 8 0,-4-5-8 0,0 9 0 15,0-4 8-15,0 3-8 0,-4 1 0 0,-1 8 0 16,1-1 11-16,4 1-11 0,-5 8 12 15,1 4-12-15,-1-4 20 0,0 8-4 0,-4 4 0 16,0 4 0-16,0 8-2 0,0 0-1 0,-5 12 0 0,1 5 0 16,-6 7-4-16,1 9-1 0,0 3 0 0,-5 13 0 15,-4 8 8-15,4-5 2 0,0 5 0 0,-4 0 0 16,4 0-18-16,5-4-11 0,4-5 2 0,1 1 0 16,-1-4 9-16,10-5 0 0,4-3-9 0,0-1 9 15,0 1-48-15,4-9-6 0,-4-7-1 0,5-1 0 16,4-4-162-16,0-3-33 0,0-5-6 0,5-4-2 0</inkml:trace>
          <inkml:trace contextRef="#ctx0" brushRef="#br0" timeOffset="203465.1234">7808 10882 748 0,'9'-8'67'0,"-4"-4"-54"16,4 4-13-16,-5 0 0 0,10-4 183 0,-5 0 33 15,-4 3 8-15,-5 9 0 0,4-12-75 0,-4 12-15 16,0-8-3-16,-4 0-1 0,-6 4-47 0,6 4-10 15,-5 0-1-15,0 0-1 0,0 0-36 0,-1 0-7 16,-3 8-2-16,-5-4 0 0,-1 4 3 0,1 4 1 16,0 5 0-16,-5-1 0 0,9 4-17 0,-8 0-3 15,4 5-1-15,4 3 0 0,-4-4-1 0,4 0 0 16,5 5 0-16,0-5 0 0,4-4-8 0,5 1 0 16,-4-5 0-16,4-4 8 0,0-4-8 0,0-8 0 0,9 8-10 15,-9-8 10-15,9 4-14 0,5-4 3 0,4-8 1 16,0-4 0-16,0 0 10 0,0-4 0 0,5-5 0 0,0 1 0 15,4 0 0-15,-4 0 0 0,4-5 0 0,-4 1 0 16,4 4 8-16,1 0 0 0,-6 3 0 0,1 1 0 16,-5 8-8-16,1 0 12 0,-1 4-4 0,-4 4 0 15,-1 0-8-15,1 4 9 0,0 4-9 0,-1 4 10 16,1 0-10-16,-5 1 0 0,0-1 0 0,0 0 0 16,0 0 0-16,0 0 0 0,0 0 0 0,1-4 0 15,-10-8 0-15,13 4 0 0,-4-4 0 0,5-4 0 16,4-4 0-16,-4-4 0 0,9-4 0 0,-5 0 0 15,0 0 0-15,5-1 0 0,0-3 8 0,-5 4-8 0,5 0 0 16,-1 4 0-16,-3 3 9 0,-1 1-9 0,0 4 22 0,-4 4 0 16,-1 4 0-16,1-4 0 0,-5 8 2 0,0 5 0 15,0-1 0-15,0 4 0 0,0-4-9 0,1 8-2 16,-1-3 0-16,-5-1 0 0,-4-4-13 0,5 4 9 16,-1-4-9-16,5 4 8 15,-4-3-114-15,9 3-23 0,8-4-5 0</inkml:trace>
        </inkml:traceGroup>
        <inkml:traceGroup>
          <inkml:annotationXML>
            <emma:emma xmlns:emma="http://www.w3.org/2003/04/emma" version="1.0">
              <emma:interpretation id="{5BF1B621-2F05-4606-BDA0-FC2C33B4EC6D}" emma:medium="tactile" emma:mode="ink">
                <msink:context xmlns:msink="http://schemas.microsoft.com/ink/2010/main" type="inkWord" rotatedBoundingBox="13344,10842 18885,10397 18998,11805 13457,12250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213884.5594">11837 10263 748 0,'0'0'67'0,"0"0"-54"16,0-8-13-16,5 4 0 0,-5-8 88 0,0 8 14 15,0 4 3-15,-5-8 1 0,5 4-25 0,0 4-5 16,-4-9 0-16,-1 1-1 0,-4 0-33 0,4 0-6 16,-4 4-2-16,0 0 0 0,0-4 0 0,0 4 0 15,0 0 0-15,-5 0 0 0,1-4-2 0,3 4-1 16,-3 0 0-16,-5 4 0 0,-1 4-19 0,-3-4-4 15,3 4-8-15,-8 4 12 0,-5 4-12 0,0 4 9 16,0-4-9-16,-4 13 8 0,0-1 11 0,-5 4 1 0,4 13 1 16,5 7 0-16,0 5 18 0,-4 4 3 0,4 3 1 0,5 1 0 15,0 0-43-15,8-5 0 0,1 1 0 0,0 0 0 16,13-9 0-16,-4 1 0 0,5-9 0 0,-1-3 0 16,10-9 8-16,-1-4 0 0,1-8 0 0,4-3 0 15,0-5-8-15,5-8 0 0,4-8 0 0,0 0 0 16,5-13 17-16,4-3 5 0,0-4 1 0,10-9 0 15,-1-7-12-15,1-5-3 0,-1-3 0 0,1-5 0 16,-6 0 1-16,1-3 0 0,-4-9 0 0,-1 8 0 16,-4-4 1-16,-5 5 0 0,5-1 0 0,-5 12 0 15,0 5 11-15,-4 11 3 0,-5 9 0 0,0 4 0 16,0 8 10-16,-4 4 2 0,-5 8 1 0,0 0 0 0,4 12-24 0,1 8-5 16,-1 8 0-16,1 5-8 0,-1 3 0 15,6 5 0-15,-1 7 0 0,-5-3 0 0,5-5 0 0,0 5 0 16,0-1 0-16,5-3 0 15,-5-1-104-15,5-3-16 0,0-5-2 0,4-4-531 16,-5 1-107-16</inkml:trace>
          <inkml:trace contextRef="#ctx0" brushRef="#br0" timeOffset="214165.7424">12866 10138 1951 0,'0'0'43'0,"-9"0"9"0,0 0 1 0,-5-4 2 0,-9 4-44 0,5 0-11 0,-5 0 0 0,-4 4 0 16,0 4 40-16,-5 4 5 0,0 0 2 0,0 8 0 16,-9 4-23-16,5 5-4 0,4 3 0 0,-4 5-1 15,-1 3 16-15,5 1 3 0,5 3 1 0,0 1 0 16,4-5 0-16,0 5 0 0,5-1 0 0,4 1 0 15,5-1-17-15,9-3-3 0,0-1-1 0,5 1 0 16,4-9-18-16,4 0 0 0,1-7 0 0,4-1 0 16,0-4-27-16,10-8-9 0,-1-4-1 15,5-4-1-15,0-8-137 0,4 0-27 0,1-8-6 0</inkml:trace>
          <inkml:trace contextRef="#ctx0" brushRef="#br0" timeOffset="204402.4432">9929 10733 1818 0,'0'0'40'0,"0"0"8"0,0 0 1 0,0 0 3 0,0 0-42 0,23-5-10 0,0 1 0 16,4 0 0-16,1 0 42 0,4 0 6 0,4 0 2 0,9-4 0 15,-4 0-21-15,0 0-4 0,0 0-1 0,5-4 0 32,4 4-155-32,0-9-31 0,41-7-6 0,-13 8-2 0</inkml:trace>
          <inkml:trace contextRef="#ctx0" brushRef="#br0" timeOffset="204246.4735">10157 10360 1220 0,'0'0'27'0,"0"0"5"0,0 0 2 0,9-4 0 0,-9 4-34 0,14-4 0 0,0-4 0 0,8-4 0 15,-3 4 82-15,-1-4 10 0,0-9 1 0,5 1 1 16,-5 0-36-16,5-4-7 0,-1-1-2 0,1 1 0 16,0-4-22-16,-5 8-5 0,0-9-1 0,-4 9 0 15,4-4-7-15,-4 3-2 0,-5-3 0 0,0 4 0 16,0 0 0-16,0-5 0 0,-4 5 0 0,-5 0 0 16,0 0 19-16,-5 4 3 0,1-5 1 0,-1 5 0 15,-4 4-2-15,0 0 0 0,0 4 0 0,4-4 0 16,-4 8 4-16,0-1 1 0,-4 10 0 0,3-1 0 15,1 0-13-15,0 8-2 0,-4 0-1 0,-1 0 0 16,0 12-10-16,5 5-1 0,-9-1-1 0,4 8 0 16,1 9 13-16,-1 3 2 0,5 5 1 0,0 12 0 0,-5 0 10 0,5 3 1 15,0 1 1-15,0 4 0 0,4-8 1 0,-4 0 0 16,5-1 0-16,-1 1 0 0,0-4-24 0,5-5-5 16,-4 1-1-16,4 0 0 0,0-5-23 0,-5-3-5 15,1-9-1-15,-1-3 0 16,5-5-148-16,-4-4-29 0,-1-7-7 0,-4-5-480 15,4-8-96-15</inkml:trace>
          <inkml:trace contextRef="#ctx0" brushRef="#br0" timeOffset="214400.0588">13176 10243 1843 0,'0'0'81'0,"0"0"18"0,0-8-79 0,0 8-20 16,4-4 0-16,5-4 0 0,0-1 76 0,10 5 12 15,-1-4 3-15,9 4 0 0,0-4-42 0,5 4-8 16,-4 0-1-16,4-4-1 0,-1 4-24 0,1 0-5 15,0 4-1-15,0-4 0 0,-5 0-21 0,5 0-5 16,-4 4-1-16,-1-4 0 16,-4 0-111-16,-1 0-23 0,1-4-4 0</inkml:trace>
          <inkml:trace contextRef="#ctx0" brushRef="#br0" timeOffset="214634.3854">13727 9547 1792 0,'-19'-12'40'0,"15"4"8"0,-5 3 1 0,4-3 1 0,-4 4-40 0,0 4-10 0,0 0 0 0,-5 8 0 16,5 1 78-16,0 7 14 0,0 0 2 0,0 8 1 15,0 5-30-15,0 3-5 0,-5 12-2 0,0 1 0 16,5 3 2-16,0 1 0 0,-9 0 0 0,4 3 0 0,0 5-14 0,-4-5-2 16,0 9-1-16,-5 0 0 0,5-4-27 0,0 7-6 15,9 1-1-15,0-4 0 0,0-1-9 0,9-3-11 16,-5 0 3-16,5-1 0 15,5-7-172-15,-5 4-35 0,0-9-6 0,4-12-2 0</inkml:trace>
          <inkml:trace contextRef="#ctx0" brushRef="#br0" timeOffset="214946.8184">14091 10425 1890 0,'-14'-12'84'0,"14"12"16"0,0 0-80 0,0 0-20 0,0 0 0 0,0 0 0 15,0 0 84-15,5 16 12 16,-5 0 2-16,0 4 1 0,-5 5-71 0,1 3-13 0,8 4-3 16,1 1-1-16,-5-5-11 0,0 4 0 0,4-3 0 15,1-5 8-15,-5 0-8 0,4-3 0 0,1-5 0 0,4-4 8 16,5-4-8-16,-5-4 12 0,4-4-12 0,1-4 12 16,4 0-4-16,5-8-8 0,-5 0 12 0,5-9-4 15,0 1 25-15,-5-4 5 0,0 0 1 0,5-5 0 16,-9-3-21-16,-1 4-4 0,1-5-1 0,-5 1 0 15,5-5 7-15,-10 5 0 0,5 0 1 0,-4-1 0 16,-5 9 7-16,0 0 2 0,-5 4 0 0,-4 7 0 16,5 5-18-16,-10 4-3 0,-4 0-1 0,-5 8 0 15,-4 0-8-15,-1 12 0 0,-8 5 0 0,0 7 8 16,8 4-81-16,-4 1-17 0,1 3-3 0,3 1-667 16,1-5-132-16</inkml:trace>
          <inkml:trace contextRef="#ctx0" brushRef="#br0" timeOffset="215274.8551">14755 10154 2239 0,'0'0'99'0,"10"-4"21"0,-10 4-96 0,9 0-24 15,4 0 0-15,-4 4 0 0,5 0 57 0,0 8 7 16,-1-4 2-16,6 4 0 0,-1 8-35 0,-4 1-7 15,-1-5-2-15,1 4 0 0,-1 4-9 0,-8-3-1 16,4 3-1-16,-4 0 0 0,-1-4 18 0,1 1 4 16,-1-1 1-16,-4-4 0 0,0 0-11 0,-4 0-3 15,-1-3 0-15,5-5 0 0,-4-4 19 0,4-4 3 0,0 0 1 0,0 0 0 16,0 0-19-16,0 0-4 0,-5-8-1 0,5 0 0 16,0-5-4-16,0-3-1 0,5-4 0 0,-1-4 0 15,5-1 14-15,5 1 2 0,4 0 1 0,0 0 0 16,1-5-31-16,-1 9 0 0,5 0 0 0,4 0 0 15,-4 3-20-15,9 5-9 16,-1 0-3-16,10 4 0 0,-4 4-57 0,8 0-12 16,-4 4-3-16,9 0-740 0,14 8-148 0</inkml:trace>
        </inkml:traceGroup>
        <inkml:traceGroup>
          <inkml:annotationXML>
            <emma:emma xmlns:emma="http://www.w3.org/2003/04/emma" version="1.0">
              <emma:interpretation id="{C8D0A0D2-DC76-4605-B231-F80C6C6EEC51}" emma:medium="tactile" emma:mode="ink">
                <msink:context xmlns:msink="http://schemas.microsoft.com/ink/2010/main" type="inkWord" rotatedBoundingBox="19485,11472 20268,11410 20315,11996 19533,12059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216430.8345">16768 10384 691 0,'9'0'61'0,"-9"0"-49"0,0 0-12 0,0 0 0 16,0 13 300-16,5-1 56 0,-5 0 12 0,-5 4 3 15,-9 0-190-15,-4 9-37 0,9-1-8 0,-9 4-2 16,-10 0-61-16,-8 5-12 0,0 3-2 0,-5 5-1 16,-5-1-58-16,-18 5-20 0,-13 3 0 0,4 1 0 15,14-1-184-15,-9-3-36 16,-10 4-7-16,10-9-1 0</inkml:trace>
        </inkml:traceGroup>
      </inkml:traceGroup>
      <inkml:traceGroup>
        <inkml:annotationXML>
          <emma:emma xmlns:emma="http://www.w3.org/2003/04/emma" version="1.0">
            <emma:interpretation id="{5C6FB4D1-7DC1-486B-880F-6D8EB3064BD4}" emma:medium="tactile" emma:mode="ink">
              <msink:context xmlns:msink="http://schemas.microsoft.com/ink/2010/main" type="line" rotatedBoundingBox="5242,13383 19820,12611 19894,14001 5315,14773"/>
            </emma:interpretation>
          </emma:emma>
        </inkml:annotationXML>
        <inkml:traceGroup>
          <inkml:annotationXML>
            <emma:emma xmlns:emma="http://www.w3.org/2003/04/emma" version="1.0">
              <emma:interpretation id="{117E3FEA-9666-40AA-92D4-87C382A2EA67}" emma:medium="tactile" emma:mode="ink">
                <msink:context xmlns:msink="http://schemas.microsoft.com/ink/2010/main" type="inkWord" rotatedBoundingBox="5248,13507 7620,13382 7678,14485 5307,14611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217603.4339">1917 12525 1875 0,'-19'-12'83'0,"6"4"17"0,-1 0-80 0,5-4-20 0,0 8 0 0,0 0 0 16,0 4 31-16,9 0 1 0,0 0 1 0,0 12-609 15,0 4-121-15</inkml:trace>
          <inkml:trace contextRef="#ctx0" brushRef="#br0" timeOffset="217774.2694">2563 13088 2019 0,'0'0'89'0,"0"0"19"0,0 0-86 0,0 0-22 16,0 0 0-16,0 0 0 0,0 0 35 0,0 0 2 15,0 0 1-15,0 0 0 0,0 0-38 0,0 0 0 16,0 0-12-16,5 12-623 16,-1-4-125-16</inkml:trace>
          <inkml:trace contextRef="#ctx0" brushRef="#br0" timeOffset="218180.4267">3018 13343 460 0,'19'0'41'0,"-19"0"-33"0,0 0-8 0,9-8 0 15,0 4 216-15,4 0 40 0,1 0 9 0,0-5 2 16,8 5-135-16,-3 0-28 0,-1 0-4 0,0-4-2 16,5 0-35-16,0 0-7 0,-1-8-2 0,6 0 0 15,-6-9-30-15,6 5-7 0,-1-8-1 0,0-1 0 16,1-3-5-16,-1-4-2 0,0 7 0 0,1-3 0 15,-6 4 11-15,1 3 3 0,-5-3 0 0,-4 4 0 16,0-1 13-16,-5 5 4 0,-5 0 0 0,1 0 0 16,-5 0-15-16,-5-1-2 0,-4 5-1 0,0 0 0 15,5 0 7-15,-5 8 2 0,-5 0 0 0,0 4 0 16,-4 4-17-16,0 0-3 0,4 8-1 0,-4 4 0 0,-9-4 7 16,4 12 2-16,0 0 0 0,0 1 0 0,1 7 3 0,-1 4 1 15,-5-3 0-15,6 3 0 0,3 4-11 16,-3 1-1-16,8-1-1 0,0 1 0 0,10-5-10 15,-1 4 0-15,5 1 9 0,5-5-9 0,-1-3 0 0,10-1 0 16,0-4 0-16,-1 0 0 0,6-3-22 0,3-5 1 16,1 0 0-16,0-4 0 15,4 0-103-15,5-8-21 0,14 5-4 0,-1-9-867 0</inkml:trace>
          <inkml:trace contextRef="#ctx0" brushRef="#br0" timeOffset="217446.7378">1853 13035 1414 0,'0'0'63'0,"-5"-8"13"0,1 4-61 0,-1-4-15 15,-4 4 0-15,4 0 0 0,5 4 60 0,0 0 10 16,0 0 2-16,0 0 0 0,-4 8-18 0,-1 0-3 15,1 8-1-15,-1 0 0 0,1 9-27 0,4 3-6 16,0 4-1-16,0 9 0 0,0-5 12 0,0 5 3 16,0-1 0-16,4 1 0 0,1-5-31 0,-1 1 8 15,-4-5-8-15,9 0 0 16,1-3-23-16,-6-5-7 0,1-4-2 0,4-4-549 16,0 1-111-16</inkml:trace>
          <inkml:trace contextRef="#ctx0" brushRef="#br0" timeOffset="218758.4196">4175 13177 1555 0,'0'0'138'0,"0"0"-110"0,-5-4-28 0,5 4 0 15,-9-4 108-15,9 4 16 0,0 0 3 0,0 0 1 16,0 0-86-16,0 0-17 0,0 0-3 0,0 0-1 15,0 0-72-15,5 8-14 16,-5-8-3-16,4 8-511 0,-4 4-101 0</inkml:trace>
        </inkml:traceGroup>
        <inkml:traceGroup>
          <inkml:annotationXML>
            <emma:emma xmlns:emma="http://www.w3.org/2003/04/emma" version="1.0">
              <emma:interpretation id="{C822E6CF-4CBA-4BDC-935E-EA0AD7638A18}" emma:medium="tactile" emma:mode="ink">
                <msink:context xmlns:msink="http://schemas.microsoft.com/ink/2010/main" type="inkWord" rotatedBoundingBox="10713,13143 16426,12840 16497,14181 10784,14484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224663.2807">10389 12784 1785 0,'0'0'79'0,"0"0"17"16,0 0-77-16,0 0-19 0,0 0 0 0,0 0 0 0,9-8 122 0,5 0 21 16,9 0 4-16,0 0 1 0,8-4-108 0,6-4-22 15,4-1-4-15,0 1-1 0,4 0-25 0,5 0-4 16,1 0-2-16,-6-1 0 15,5 1-74-15,-9 0-14 0,5 4-3 0,-5-4-1 16,-5 4-6-16,-4 4-2 0,-5-9 0 0,1 9 0 16,-10 0 6-16,0 0 2 0</inkml:trace>
          <inkml:trace contextRef="#ctx0" brushRef="#br0" timeOffset="224897.5991">10913 11930 2070 0,'-14'-8'92'0,"14"8"18"0,-9 0-88 0,5 4-22 0,-10 4 0 0,5 9 0 15,0 7 75-15,0 8 10 0,0 9 3 0,-5 7 0 16,5 5-32-16,-5 8-7 0,5 3-1 0,0-3 0 16,-5 4-18-16,5-4-4 0,-5-1-1 0,5-3 0 15,5 0-14-15,-5-5-3 0,4-3-8 0,-4-1 12 16,4 1-25-16,1-9-6 0,-1 5-1 0,1-5 0 15,4-3-112-15,0-1-22 0,-5-3-5 16,5-5-837-16</inkml:trace>
          <inkml:trace contextRef="#ctx0" brushRef="#br0" timeOffset="225069.4995">11282 12748 2358 0,'0'0'52'0,"0"0"10"0,0 0 2 0,0 8 3 0,0 8-54 0,4 0-13 16,-4 1 0-16,5 7 0 0,-1-4 60 0,1 4 10 16,-1 1 2-16,1-1 0 0,0-4-52 0,-1 0-9 15,1-3-3-15,4 3 0 16,0 0-134-16,0-4-27 0,0-4-6 0</inkml:trace>
          <inkml:trace contextRef="#ctx0" brushRef="#br0" timeOffset="225210.0661">11587 12457 2386 0,'0'0'52'0,"0"-13"12"0,0 5 1 0,-5 0 3 0,-4 0-55 0,5 0-13 0,4 8 0 0,0 0 0 16,-10 0 16-16,10 0 1 0,-4 4 0 0,-1 8-1095 16</inkml:trace>
          <inkml:trace contextRef="#ctx0" brushRef="#br0" timeOffset="222741.8603">7876 12849 871 0,'0'0'38'0,"5"-4"9"0,4-4-38 0,-5-4-9 16,1 4 0-16,4-4 0 0,-4 3 28 0,-5-3 4 16,4 4 1-16,1 0 0 0,-5 4-5 0,0-4-2 15,0 0 0-15,-9 0 0 0,4 4 2 0,-9 0 1 0,-4 4 0 0,0 0 0 16,-5 0 26-16,0 4 5 0,-4 0 0 0,-5 0 1 15,-4 4 16-15,-1 4 3 0,1-4 1 0,0 4 0 16,-1 0-13-16,-4 5-4 0,5-5 0 0,4 4 0 16,0 0-16-16,0 0-4 0,5 1-1 0,-1-5 0 15,6 0-23-15,4 4-5 0,4-4-1 0,0 0 0 16,10 0-14-16,4-3 0 0,0 7 0 0,4-4 0 16,10 8 0-16,4 0-8 0,0-3 8 0,5 3-13 15,4 4 13-15,1-4-9 0,4 0 9 0,-1-3-8 16,1 3 8-16,5-8-10 0,-5 8 10 0,4-4-10 15,-4 1 10-15,0-5 0 0,0 4 0 0,4-8-8 16,-9 4 8-16,1-4 0 0,-6 4 0 0,1-3 0 16,-5-5 13-16,1 4 5 0,-10 0 1 0,0-4 0 15,-9-4 13-15,0 0 2 0,0 0 1 0,0 0 0 16,0 0-10-16,0 0-1 0,0 0-1 0,0 0 0 0,-14 4-12 16,1 0-3-16,-1 0 0 0,0 0 0 15,-4 4-27-15,-5-4-5 0,0 4-2 0,1 0 0 16,-1 0-68-16,0 1-14 0,-4-1-2 0,9 0-1 15,-5 0-96-15,5 0-19 0</inkml:trace>
          <inkml:trace contextRef="#ctx0" brushRef="#br0" timeOffset="223163.8388">8523 13039 1983 0,'0'0'44'0,"0"0"8"0,-14 4 3 0,-4-4 1 0,0 4-45 0,-1 4-11 0,6-3 0 0,-1 3 0 16,-4 0 24-16,4 4 4 0,1-4 0 0,3 4 0 15,-3 0-28-15,4 4 0 0,0 1 0 0,-1 3 0 16,1-4-14-16,0 0-2 0,5 4 0 0,-5 1 0 15,4-1 4-15,0-4 0 0,5-4 0 0,0 4 0 16,0-3 12-16,5-1-12 0,-5-12 12 0,9 12-12 16,-9-12 12-16,14 8 0 0,-1-8-10 0,1-4 10 15,4 0 0-15,1 0 0 0,8-8 0 0,-4 0 0 0,4-5 12 16,0 1-4-16,1-4 0 0,-1 0 0 0,-4-5-8 16,4 1 0-16,-4 0 0 0,-1-5-11 0,-3 1 22 15,-1 0 4-15,-4 0 1 0,-5 3 0 0,0 1-16 16,-9 0 9-16,0 7-9 0,0 1 8 0,-9 0 40 0,0 4 7 15,-5 4 1-15,-4 4 1 0,-1 0-37 0,-3 4-7 16,4 4-1-16,-5 0-1 0,0 4-11 0,0 0-14 16,-4-4 3-16,0 8 1 15,4 0-173-15,-4 5-34 0</inkml:trace>
          <inkml:trace contextRef="#ctx0" brushRef="#br0" timeOffset="223444.8703">9014 12359 2232 0,'0'0'49'0,"0"0"11"0,0 0 1 0,0 0 1 0,0 0-50 0,0 0-12 0,5 13 0 0,-1 7 0 16,1 8 9-16,0 9-1 0,4 3 0 0,-5 5 0 16,5-1-8-16,-4 5 0 0,-1 3 0 0,1-3 0 15,-5-1 0-15,0-3 8 0,0-1-8 0,-5 5 0 16,5-5-30-16,0-3-11 0,-4-1-3 0,4-3-602 16,-5-5-121-16</inkml:trace>
          <inkml:trace contextRef="#ctx0" brushRef="#br0" timeOffset="224383.1011">9406 12930 288 0,'0'0'25'0,"0"0"-25"0,0 0 0 0,0 0 0 31,0-8 272-31,0 8 48 0,0 0 11 0,4-8 1 16,1-4-207-16,-5 4-41 0,5-1-9 0,-5 9-2 0,9-4-25 0,-9 4-6 0,4-8-1 0,-4 8 0 15,0 0-18-15,0 0-4 0,0 0-1 0,0 0 0 16,9 8 13-16,0 1 2 0,-4 3 1 0,4 4 0 0,-4 4 12 0,-1 0 2 16,1 1 1-16,-5 3 0 0,4-4-21 0,-4 4-5 15,5 1-1-15,-5-1 0 0,0-4-11 0,4 0-3 16,1 1 0-16,-5-5 0 0,5 0-8 0,-1-4 8 15,1-4-8-15,-5-8 8 0,13 8-8 0,-4-4 12 16,0-4-12-16,5-4 12 0,0-4 0 0,4-4 0 16,0-4 0-16,0 0 0 0,5-5 7 0,0-3 1 15,0 0 1-15,4 0 0 0,-9-5 1 0,10 9 0 16,-6-4 0-16,1 4 0 0,-5-1-9 0,1 5-1 16,-1 0-1-16,0 0 0 0,-9 4-11 0,5-1 0 15,-1 1 0-15,-4 4 0 0,5-4-17 0,4 4-6 0,-4 0-1 16,0 4 0-1,-1-8-120-15,1 8-24 0,0-8-4 0</inkml:trace>
          <inkml:trace contextRef="#ctx0" brushRef="#br0" timeOffset="223788.4848">9447 13080 2246 0,'0'0'49'0,"0"0"11"0,0 0 1 0,0 0 3 0,-5 12-52 0,5 0-12 0,5 0 0 0,-1 0 0 16,1-4 15-16,0 0 0 0,4 1 0 0,0-1 0 16,4 0-15-16,1-4-18 0,0 0 4 0,-1 0 1 31,1-4-35-31,0 0-6 0,-5-4-2 0,4 0 0 0,-3 4 28 0,-1-4 6 0,-9 4 1 0,9-4 0 16,-5-4 49-16,-4 8 9 0,0 0 3 0,9-4 0 15,-9 4 5-15,5-4 2 0,0-5 0 0,4 1 0 0,-9 8-21 0,4-8-4 0,1 0-1 0,4 0 0 31,-5 0-13-31,6-4-8 0,-6 0 10 0,5 4-10 0,0 0 0 0,5-5 0 0,-5 1-13 0,5 4 4 16,-1-4-107-16,1 0-20 0,0 4-5 0,4-4-471 16,0-1-95-16</inkml:trace>
          <inkml:trace contextRef="#ctx0" brushRef="#br0" timeOffset="225569.3549">12033 12647 2509 0,'0'0'111'0,"0"0"23"15,-5 8-107-15,5-8-27 0,0 12 0 0,0-4 0 0,0 4 0 0,5-4 8 16,-1 4-8-16,6-3 0 0,-6-1 0 0,10-4 0 15,-1 4 0-15,6-8 0 16,-1 0-53-16,5 0-16 0,-1 0-3 0,-3-4-1 16,3-4-37-16,1 0-7 0,-5-5-2 0,1 5 0 0,-1-4 79 0,-5 0 15 15,-3 0 3-15,-1 0 1 0,0 0 78 0,-5 3 16 16,1-3 3-16,-1 4 1 0,-4-4 18 0,0 4 3 16,0-4 1-16,-4 4 0 0,-1 0-36 0,-4 4-7 15,5-4-2-15,-5 4 0 0,-5-1-30 0,0 1-5 16,1 0-2-16,-1 0 0 0,0 4-17 0,-4 0 0 15,4 0 8-15,-8 4-8 0,3-4 0 0,1 8-16 16,-5-3 4-16,1-1 0 0,3 4-1 0,1 0 0 0,-5 0 0 16,10 0 0-1,-5 4-21-15,4-4-4 0,0 4-1 0,1 4 0 16,-1-3-137-16,0-1-27 0,5 4-5 0,0-8-2 0</inkml:trace>
          <inkml:trace contextRef="#ctx0" brushRef="#br0" timeOffset="225867.1222">12488 12594 2188 0,'0'0'195'16,"0"0"-156"-16,0 0-31 0,9 12-8 16,0 4 75-16,0 1 13 0,1-1 4 0,-1 0 0 15,0 0-56-15,-5-4-10 0,10 5-2 0,-5-5-1 0,0 0-32 16,5 0-7-16,-5-8 0 0,-4 4-1 15,8-4-23-15,-4-4-5 0,0 0-1 0,1 0 0 0,3-4 28 0,1-4 6 16,0 0 0-16,-1-4 1 0,-4 0 47 0,0 4 10 16,0-5 2-16,1-3 0 0,-1 4 14 0,4 4 3 15,-4-4 1-15,1 8 0 0,-10 4-26 0,0 0-4 16,13 0-2-16,1 0 0 0,-5 4-15 0,9 8-3 16,-4-4-1-16,4 8 0 0,-4-4-32 0,8 5-7 15,-3-5 0-15,3 4-1 16,1 0-167-16,0 0-34 0</inkml:trace>
        </inkml:traceGroup>
        <inkml:traceGroup>
          <inkml:annotationXML>
            <emma:emma xmlns:emma="http://www.w3.org/2003/04/emma" version="1.0">
              <emma:interpretation id="{92D53401-460B-4923-A776-3CC65684FE91}" emma:medium="tactile" emma:mode="ink">
                <msink:context xmlns:msink="http://schemas.microsoft.com/ink/2010/main" type="inkWord" rotatedBoundingBox="18037,12705 19820,12611 19886,13860 18103,13954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226209.8249">14596 12513 2948 0,'0'0'65'0,"0"0"14"0,0 0 2 0,0 0 1 0,-4-8-66 0,4 8-16 0,0 0 0 0,13 0 0 15,5-4-14-15,5 0-6 0,5 0-2 0,3 0 0 16,10-4-2-16,5 4 0 0,-1 0 0 0,1 0 0 15,-1 0-27-15,6 0-5 0,-6 0-2 0,1-5 0 16,-1 5-34-16,1 0-6 0,-10 0-2 0,5-8 0 16,0 4 28-16,-5 0 4 0,-8 0 2 0,-1 4 0 0,5-4 66 0,-5-4 0 15,-4 3 8-15,-5 1 1 16,-9 4-89-16,5-8-19 0,0 0-3 0,-1-4-1 0</inkml:trace>
          <inkml:trace contextRef="#ctx0" brushRef="#br0" timeOffset="226428.4904">15297 11639 2476 0,'0'0'110'0,"-9"8"22"0,-4 4-105 0,-1 0-27 0,0 9 0 0,-4 11 0 16,4 4 49-16,-8 9 5 0,-1-1 1 0,0 13 0 15,-4 0-9-15,-1 3-2 0,-3 5 0 0,3 4 0 16,1 0-28-16,-5 0-7 0,9-1-1 0,5-7 0 15,0 4-20-15,4-8-4 0,1-5 0 0,8-3-1 32,-4-1-43-32,4-7-9 0,1-1-2 0,4-7 0 15,0-1-161-15,0-8-32 0,0 13-6 0,9-25-2 0</inkml:trace>
          <inkml:trace contextRef="#ctx0" brushRef="#br0" timeOffset="226772.1648">15921 12408 2170 0,'0'0'96'0,"0"0"20"0,0 0-92 0,0 0-24 16,0 0 0-16,5 12 0 0,-1 4 61 0,1-4 8 15,4 5 2-15,0 3 0 0,-5-4-40 0,6 4-8 16,-6 1-2-16,5-1 0 0,0-4-21 0,0 4 0 16,-4-4 0-16,4 5-8 0,5-5 8 0,-1 0 0 15,-8-4 0-15,4-4-8 0,-4 0-3 0,4 0 0 16,4-8 0-16,-13 0 0 0,9 0 26 0,5 0 5 15,4-4 0-15,-4 0 1 0,-5 0 9 0,9-4 2 16,1 0 0-16,3 0 0 0,-3-4 3 0,-1 4 1 16,0-4 0-16,0-1 0 0,5-3-17 0,0 0-3 15,-14 0-1-15,4 0 0 0,6 4 17 0,-10-1 3 0,-5 1 1 16,1 4 0-16,-10-4-24 0,5 4-4 0,0 0 0 16,-13 0-8-16,-6-4 25 0,1 8-1 0,5 0-1 0,-10-1 0 15,-5 1-23-15,6 4 9 0,-1-4-9 16,0 4 0-16,-4 0 0 0,-5 4 0 0,0 0-15 0,5 1 5 31,4-1-106-31,0 0-22 0,-4 4-4 0,4-4-670 0,5 4-135 0</inkml:trace>
        </inkml:traceGroup>
      </inkml:traceGroup>
    </inkml:traceGroup>
    <inkml:traceGroup>
      <inkml:annotationXML>
        <emma:emma xmlns:emma="http://www.w3.org/2003/04/emma" version="1.0">
          <emma:interpretation id="{30D42CD2-A57F-4F50-8F74-945E9488E894}" emma:medium="tactile" emma:mode="ink">
            <msink:context xmlns:msink="http://schemas.microsoft.com/ink/2010/main" type="paragraph" rotatedBoundingBox="9197,14966 19306,14813 19335,16716 9226,168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956E94-A560-44E4-A28A-6060EFF0FEBB}" emma:medium="tactile" emma:mode="ink">
              <msink:context xmlns:msink="http://schemas.microsoft.com/ink/2010/main" type="line" rotatedBoundingBox="9197,14966 19306,14813 19335,16716 9226,16869"/>
            </emma:interpretation>
          </emma:emma>
        </inkml:annotationXML>
        <inkml:traceGroup>
          <inkml:annotationXML>
            <emma:emma xmlns:emma="http://www.w3.org/2003/04/emma" version="1.0">
              <emma:interpretation id="{06912939-1D17-422B-8FF8-38617CB69648}" emma:medium="tactile" emma:mode="ink">
                <msink:context xmlns:msink="http://schemas.microsoft.com/ink/2010/main" type="inkWord" rotatedBoundingBox="9197,14966 14260,14889 14289,16792 9226,16869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230099.5176">9237 14694 1555 0,'0'0'68'16,"-4"-8"16"-16,-1 0-68 0,1-4-16 0,-1 4 0 0,5 0 0 15,0 8 158-15,5-8 28 0,-1-4 6 0,10 8 0 16,-5-4-136-16,14 4-27 0,0-5-5 0,4 5-2 0,9 0-22 0,5 0 0 15,0 0 0-15,5 4 0 0,4-8 0 0,-5 4 0 16,1 0 0-16,4-4 0 0,-4 0 0 0,-5 0-10 16,0 0 10-16,0 4-13 0,-10 0-9 0,6 4-2 15,-10-4 0-15,0 4 0 16,1 4-13-16,-5-4-3 0,-1 4-1 0,-3 0 0 16,-6-4-93-16,1 8-18 0,-10 4-4 0,1 0-1 0</inkml:trace>
          <inkml:trace contextRef="#ctx0" brushRef="#br0" timeOffset="229787.0842">9488 14565 1267 0,'0'-12'112'0,"0"-4"-89"15,0-1-23-15,0 1 0 0,0 4 96 0,0-4 16 16,4 4 2-16,-4 4 1 0,0 8-19 0,0 0-4 16,0 0-1-16,14 0 0 0,-5 4-48 0,5 8-10 15,-5 8-1-15,5 4-1 0,-1 9-14 0,1-1-2 16,0 9-1-16,-5-1 0 0,4 5 7 0,1-1 2 16,-9 5 0-16,4-1 0 0,-5 5 0 0,-4-1 0 15,5-3 0-15,-5 0 0 0,0-1-10 0,0 1-1 16,0-9-1-16,-5 5 0 0,5-9-19 0,-4 1-4 15,4-5-1-15,-9-4 0 16,4-3-142-16,-4-5-28 0,4 0-5 0,-4-4-2 0</inkml:trace>
          <inkml:trace contextRef="#ctx0" brushRef="#br0" timeOffset="229177.8539">6565 14650 1440 0,'0'-8'128'0,"0"0"-103"16,-5-4-25-16,1-1 0 0,-1 5 48 0,5-4 4 15,-4 0 0-15,8 0 1 0,-4 4-13 0,9-4-2 16,-4 4-1-16,0-4 0 0,4 3-19 0,-5 5-4 15,-4 4-1-15,5-8 0 0,-5 8-13 0,0 0 0 0,0 0 0 16,0 0 0-16,9 16 0 0,0 5 0 0,-5 3 0 0,1 12-10 16,0 1 18-16,-1 7 4 0,-4 9 1 0,-4 4 0 15,4 3 9-15,-5 1 2 0,0 4 0 0,5-5 0 16,-4 5-4-16,4-8 0 0,0-5 0 0,0-3 0 16,0 0-4-16,0-9 0 0,0-8-1 0,4-3 0 15,1-1-15-15,0-8 8 0,-5 1-8 0,0-13 0 16,0 4 12-16,4-4-3 0,-4-8-1 0,0 0 0 15,0 0 15-15,0 0 2 0,-4-12 1 0,4-4 0 16,-5-5 10-16,5-3 1 0,0 0 1 0,0-5 0 16,0-3-17-16,5 0-3 0,-5-5-1 0,4-3 0 15,-4-5-17-15,5 1 8 0,4-1-8 0,0-3 0 16,0-1 0-16,0 1 0 0,0-9 0 0,5 0 0 16,-5 1 0-16,0 3 0 0,5-8-8 0,-1 5 8 0,1-1-8 15,0 0 8-15,-1 9 0 0,1 3-9 0,-5 9 9 16,5 3 0-16,-10 9-9 0,5 4 9 0,1 12 0 0,-1 4 0 15,4 8 0-15,1 4 0 0,0 8 0 0,4 12-11 16,0 9 11-16,5 7-8 0,0 9 8 0,4 4 0 16,-9 3 0-16,9 1 0 0,-4 0 0 0,-5-1 0 15,-4 1 0-15,0 0 0 0,4-13 0 0,-4 5 0 16,-1-4 0-16,1-9 0 0,-5 1 0 0,0-5 0 16,0-8 0-16,-4-3 0 0,-1-5 8 0,5-8-8 15,-9 0 10-15,0-12-10 0,0 0 16 0,0 0-4 16,0 0 0-16,-4-8 0 0,-1-4 12 0,5-4 1 15,-4-9 1-15,-1-3 0 0,5 0-10 0,0-9-1 16,9-7-1-16,0-5 0 0,-4-3-14 0,9-5 11 0,4-8-11 16,0 0 10-16,0 1-10 0,5-1 0 0,4 4 0 15,1 5-11-15,-1 3 11 0,0 8 0 0,1 9-9 16,-6 12 9-16,6 4 0 0,-6 11 0 0,6 9 0 0,-5 13 0 16,4 3 0-16,0 12 12 0,-4 9-12 0,0 7 12 15,-1 5-4-15,-3-1 0 0,3 9 0 0,1-1 0 16,-9 1-8-16,0 4 0 0,4-4 0 0,-5-5 0 15,-8 5 0-15,0-5 0 0,-1-3 8 0,1 4-8 32,-1-9-24-32,-4 1-11 0,0-5-1 0,0 1-1 0,0-5-169 0,0 4-34 15,-4 25-6-15,4-20-2 0</inkml:trace>
          <inkml:trace contextRef="#ctx0" brushRef="#br0" timeOffset="229396.5885">8313 15208 2710 0,'0'0'120'0,"0"0"25"0,0 0-116 0,0 0-29 15,5-8 0-15,4 4 0 0,5 4 15 0,8 4-3 16,10 0-1-16,0 0 0 0,9 0-25 0,5 5-5 15,4-5-1-15,4 4 0 16,-4 0-221-16,5-8-45 0</inkml:trace>
          <inkml:trace contextRef="#ctx0" brushRef="#br0" timeOffset="230302.5921">9206 15520 1612 0,'0'0'144'0,"-10"0"-116"0,6 8-28 0,4-8 0 15,0 0 76-15,0 0 10 0,0 0 2 0,14 4 0 16,4 4-27-16,0-4-5 0,14-4 0 0,0 4-1 15,4-4-32-15,5 0-7 0,5-4 0 0,-1 0-1 16,1 0-15-16,4 0-18 0,0 0 4 0,5-4 1 16,4 4-165-16,-5-4-33 15,47-12-6-15,-20-1-2 0</inkml:trace>
          <inkml:trace contextRef="#ctx0" brushRef="#br0" timeOffset="230552.5299">10690 14172 2649 0,'0'0'236'0,"0"0"-189"16,0 0-38-16,4 21-9 0,5 11 24 0,5 9 2 16,0 3 1-16,-1 17 0 0,1 3-6 0,-5 5-1 15,0 4 0-15,-4 0 0 0,-1 4-12 0,-8 0-8 16,-1-4 8-16,-4-1-8 0,-9-3 8 0,0 0-8 15,-5-4 8-15,0-5-8 16,-9-3-29-16,1-4-11 0,-10-5-1 0,-5 1-1 16,-4-9-124-16,-9 1-25 0,-5-5-5 0,-4-3-484 15,-5-9-98-15</inkml:trace>
          <inkml:trace contextRef="#ctx0" brushRef="#br0" timeOffset="230974.3043">6164 13954 990 0,'-18'-4'44'0,"4"4"8"0,5-4-41 0,-4 0-11 16,-1 0 0-16,0 0 0 0,-4 4 101 0,4 0 19 15,-4 4 3-15,0 4 1 0,0 4-29 0,-5 4-6 16,5 12-1-16,-5 1 0 0,0 11-30 0,-4 13-6 15,-5 8-2-15,5 7 0 0,0 9-10 0,4 0-3 16,5 4 0-16,4 4 0 0,5 0-9 0,0-4-3 16,9 8 0-16,0-4 0 0,4 0 2 0,10-4 0 0,4-4 0 15,14 0 0-15,0-4-27 0,13-1 0 16,10 1 0-16,4-4 0 0,5 0 0 0,13-8 0 0,5 3 0 16,14-3-664-16,13-4-136 15</inkml:trace>
        </inkml:traceGroup>
        <inkml:traceGroup>
          <inkml:annotationXML>
            <emma:emma xmlns:emma="http://www.w3.org/2003/04/emma" version="1.0">
              <emma:interpretation id="{727CA7FC-85BF-41D0-84A8-902D7199AE3A}" emma:medium="tactile" emma:mode="ink">
                <msink:context xmlns:msink="http://schemas.microsoft.com/ink/2010/main" type="inkWord" rotatedBoundingBox="15012,15235 19311,15170 19331,16490 15032,16555"/>
              </emma:interpretation>
              <emma:one-of disjunction-type="recognition" id="oneOf41">
                <emma:interpretation id="interp53" emma:lang="" emma:confidence="1">
                  <emma:literal>x</emma:literal>
                </emma:interpretation>
                <emma:interpretation id="interp54" emma:lang="" emma:confidence="0">
                  <emma:literal>X</emma:literal>
                </emma:interpretation>
                <emma:interpretation id="interp55" emma:lang="" emma:confidence="0">
                  <emma:literal>Y</emma:literal>
                </emma:interpretation>
                <emma:interpretation id="interp56" emma:lang="" emma:confidence="0">
                  <emma:literal>*</emma:literal>
                </emma:interpretation>
                <emma:interpretation id="interp57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232427.098">14815 14508 2520 0,'-5'-48'112'0,"5"28"22"0,0-5-107 0,0-3-27 0,9-9 0 0,0 5 0 16,5 0 49-16,0-1 5 0,8 9 1 0,1 0 0 15,-5 4-35-15,10 3-6 0,-1 9-2 0,0 4 0 16,1 4-12-16,4 8 0 0,-5 4 0 0,5 5-10 0,0 11 10 0,-1 0 0 16,1 9 0-16,0 7 0 0,0 5 0 0,4-1 16 15,-4 1-4-15,9 4-1 0,5-1 20 0,-5 1 4 16,-9-1 1-16,4 1 0 0,-4 0-16 0,0-1-4 15,4 1 0-15,-8-9 0 0,-1 1-16 0,-4-5 0 16,4-3 0-16,-4-5 0 16,-10-4-87-16,1 1-24 0,0-9-5 0,-1-4 0 15,-3-4-120-15,-6-4-23 0</inkml:trace>
          <inkml:trace contextRef="#ctx0" brushRef="#br0" timeOffset="232630.1652">15771 14241 1555 0,'0'0'138'0,"-5"-8"-110"0,-4-4-28 0,5 4 0 16,-1 4 196-16,5 4 35 0,0 0 6 0,-14 0 2 15,-8 8-144-15,8 8-29 0,0 4-6 0,-4 9 0 16,-14 7-40-16,9 5-8 0,5 7-2 0,-9 5 0 16,0-1-10-16,-5 5 0 0,-5-4 0 0,5-5 8 15,-4 5-22-15,4-1-5 0,-9-3-1 0,5 0 0 31,-1-1-60-31,1-3-13 0,-5-5-3 0,0-3-616 0,0-5-124 0</inkml:trace>
          <inkml:trace contextRef="#ctx0" brushRef="#br0" timeOffset="231442.945">11541 14889 2469 0,'-4'-20'54'0,"4"-13"11"0,-5-3 3 0,5-5 2 0,5 1-56 0,-1-1-14 15,5 1 0-15,5 7 0 0,0 1 45 0,4 8 7 16,5 0 0-16,4 7 1 0,0 1-38 0,5 12-15 0,5 0 11 0,-1 8-11 16,5 8 0-16,0 0 0 0,0 9 0 0,0 7 0 15,0 4 12-15,-5 5-1 16,1 3 0-16,-5 5 0 0,-5 3-11 0,5 5 0 0,-10 4 0 0,1-5 0 15,0 5 8-15,0-1-8 0,-5 5 8 0,-4-8-8 16,4-5 0-16,-4-3 0 0,-5-1 0 0,4-7 0 16,-8-1 0-16,4 1 0 0,-5-9 0 0,1 0 0 31,-5-3-190-31,0-5-30 0,0-4-7 0</inkml:trace>
          <inkml:trace contextRef="#ctx0" brushRef="#br0" timeOffset="231677.2987">12443 14553 2386 0,'-19'-4'52'0,"15"4"12"0,-10-8 1 0,5 8 3 0,0 0-55 0,-5 4-13 16,1 8 0-16,-1 0 0 0,0 4 28 0,-4 0 2 16,0 9 1-16,-5 3 0 0,-4 4-21 0,0 9-10 15,-5 3 10-15,-5 1-10 0,5 3 0 0,-4 1 0 16,-5 0 0-16,5-1 0 0,-5-3 0 0,0-1 0 15,0 1 0-15,-5-5 0 0,10-3 0 0,-5-9 0 16,0 4 0-16,4-3 0 16,1-5-47-16,9 0-2 0,-1-4-1 0,6 1-662 15,3-1-132-15</inkml:trace>
          <inkml:trace contextRef="#ctx0" brushRef="#br0" timeOffset="232114.6585">13230 15180 2437 0,'0'0'53'0,"0"0"11"0,0 0 3 0,0 0 2 0,0 0-55 0,9 4-14 16,5 4 0-16,4-4 0 0,5 0 20 0,4-4 0 16,10 4 1-16,4-4 0 0,4 0-21 0,5 0 0 0,5-4-12 0,4 0 4 31,-4 0-186-31,9 0-37 0,-1-8-7 0</inkml:trace>
          <inkml:trace contextRef="#ctx0" brushRef="#br0" timeOffset="231958.4627">13444 14715 2822 0,'0'0'251'0,"5"-8"-201"0,4 0-40 0,0-1-10 16,0 9 14-16,9-4 1 0,5 4 0 0,4 4 0 15,1-4-7-15,8 4 0 0,1 5-8 0,4-5 12 16,0 4-24-16,0 0-6 0,0-4-1 0,-1 0 0 15,6 0-41-15,0 0-9 0,-5-4-2 0,-5 4 0 16,-4-4-7-16,0 0-2 0,0-4 0 0,-10 4 0 16,-3-4 46-16,-6 0 9 0,1 4 1 0,-5-4 1 15,-9 4 7-15,0 0 2 0,0 0 0 0,0 0 0 16,0 0-146-16,-14 12-28 0,-8 0-7 0,-1 0-1 0</inkml:trace>
        </inkml:traceGroup>
      </inkml:traceGroup>
    </inkml:traceGroup>
    <inkml:traceGroup>
      <inkml:annotationXML>
        <emma:emma xmlns:emma="http://www.w3.org/2003/04/emma" version="1.0">
          <emma:interpretation id="{A4D4E21D-8AB9-479D-8C8C-A665DB2400D9}" emma:medium="tactile" emma:mode="ink">
            <msink:context xmlns:msink="http://schemas.microsoft.com/ink/2010/main" type="paragraph" rotatedBoundingBox="11159,16961 31174,16958 31175,18471 11160,1847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414A42F-644F-4FD5-99A5-CB3E72AAEDE0}" emma:medium="tactile" emma:mode="ink">
              <msink:context xmlns:msink="http://schemas.microsoft.com/ink/2010/main" type="line" rotatedBoundingBox="11159,16961 31174,16958 31175,18471 11160,18474"/>
            </emma:interpretation>
          </emma:emma>
        </inkml:annotationXML>
        <inkml:traceGroup>
          <inkml:annotationXML>
            <emma:emma xmlns:emma="http://www.w3.org/2003/04/emma" version="1.0">
              <emma:interpretation id="{49F48B98-EE3D-4E1C-868A-B071EA40BA3C}" emma:medium="tactile" emma:mode="ink">
                <msink:context xmlns:msink="http://schemas.microsoft.com/ink/2010/main" type="inkWord" rotatedBoundingBox="11159,17280 15220,17279 15221,18315 11160,18316"/>
              </emma:interpretation>
              <emma:one-of disjunction-type="recognition" id="oneOf42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242332.0143">8659 16350 2185 0,'-4'8'48'0,"-1"4"9"0,-4 4 3 0,0 4 2 0,0 1-50 0,4 7-12 0,1 0 0 0,-1 5 0 16,1-1 0-16,4-4 8 0,0 5-8 0,4-5 0 15,1 4-105-15,4 1-27 0,-5 23-6 16,10-19-1-16</inkml:trace>
          <inkml:trace contextRef="#ctx0" brushRef="#br0" timeOffset="242628.3505">9119 16726 2188 0,'-9'-28'97'0,"4"16"20"0,-8-9-93 0,8 1-24 15,1 0 0-15,4 0 0 0,-5-5 32 0,10 1 1 16,-1 0 1-16,5 0 0 0,5 3-24 0,0 1-10 15,-1 0 8-15,6 8-8 0,3 4 0 0,1-1-14 16,-23 9 2-16,23 0 0 0,0 5 12 0,-1 3 0 16,1 8 0-16,4 4 0 0,-4 0 0 0,4 9 0 15,-4 3 8-15,0 0-8 0,0 5 25 0,4-5-1 16,-4 5-1-16,4 3 0 0,-4-4-7 0,0 1-2 16,-1 3 0-16,1-3 0 0,-5-1-14 0,5 1 8 0,-5-1-8 15,5-4 0-15,0-3 0 0,0-1-21 0,-1-8 3 0,1 1 1 31,0-1-151-31,-5-8-29 0</inkml:trace>
          <inkml:trace contextRef="#ctx0" brushRef="#br0" timeOffset="241862.6855">7685 16694 172 0,'0'0'8'0,"0"0"1"0,-5-4-9 0,5 4 0 0,0 0 0 0,-9 0 0 16,9 0 297-16,0 0 58 0,0 0 11 0,0 0 2 16,0 0-267-16,0 0-53 0,0 0-12 0,0 0-1 15,0 0-20-15,0 0-4 0,9-4-1 0,5 4 0 16,0 0-10-16,-1 0 0 0,1 0 0 0,-5 0 0 16,5 4 0-16,-1 0 0 0,1-4 0 0,0 4-11 0,-14-4 24 15,13 4 5-15,1 0 1 0,4-4 0 0,-4 0 3 0,4 0 1 16,0 0 0-16,10-4 0 0,-10 0-5 0,5 0-1 15,-1-4 0-15,1 4 0 0,5-5-17 0,-6-7 0 16,-4 12 8-16,5-12-8 0,-5 8 0 0,1-8-11 16,-6 0 2-16,1-1 0 0,0 1 9 0,-1 0 0 15,-8-4 0-15,4 4 0 0,-4-1 0 0,-1 1 0 16,1 0 0-16,-1 4 0 0,-4 0 9 0,-4 0 1 16,4 3 0-16,-9 5 0 0,9 4-1 0,-10-4 0 15,1 4 0-15,-4 4 0 0,-1 0-9 0,0 1 0 16,-8 3 9-16,3 0-9 0,-3 8 0 0,-1-4 0 15,-4 0 0-15,-1 4 0 0,5 5 13 0,-4-1-1 16,0-4-1-16,-1 4 0 0,1 5 5 0,4-5 2 0,10 0 0 16,-5 12 0-16,-1-3 3 0,6-1 1 0,4 4 0 15,4-3 0-15,0 11-11 0,1-7-3 0,8 3 0 0,1 0 0 16,0-3-8-16,4-1 0 0,4-3 0 0,1-9 8 16,-5 0-8-16,9 0-14 0,1 9 3 0,-1-9 1 31,4-8-47-31,6 0-10 0,-1-4-1 0</inkml:trace>
          <inkml:trace contextRef="#ctx0" brushRef="#br0" timeOffset="242143.5607">8409 16257 1825 0,'0'0'80'0,"0"0"18"0,-5 0-78 0,5 0-20 15,0 0 0-15,0 0 0 0,0 0 15 0,0 0-1 16,9 8 0-16,5-4 0 0,9 4-14 0,-5-4 0 16,0 0 0-16,5 0 0 0,4-4 0 0,1 4-12 15,4-8 12-15,4 4-10 0,-4 0 10 0,4-4-13 16,-4 0 5-16,-5 0 8 15,1 0-56-15,-1 0-3 0,0 0-1 0,-4-4-444 16,-5 4-90-16</inkml:trace>
          <inkml:trace contextRef="#ctx0" brushRef="#br0" timeOffset="242878.7636">9693 16593 2534 0,'-18'4'112'0,"8"-4"24"0,1 4-109 0,-4 4-27 16,-1 8 0-16,-4-4 0 0,0 8 24 0,-1 9 0 16,1-1 0-16,0 4 0 0,0-3-24 0,0 3 0 15,-1 8 0-15,1-3-11 0,4 3 11 0,-4-7 0 16,0 7 8-16,0-3-8 16,0-5-36-16,-5-4-11 0,5 5-2 0,-5-5-1 15,5-4-19-15,-1 1-4 0,6-5-1 0,-5-8 0 16,4 8-22-16,0-8-5 0,5-4-1 0,0 5-480 15,9-13-96-15</inkml:trace>
          <inkml:trace contextRef="#ctx0" brushRef="#br0" timeOffset="243394.2724">10248 17127 2404 0,'0'0'53'0,"0"0"11"0,0 0 3 0,0 0 0 0,5 12-54 0,4-4-13 16,5-4 0-16,-1 0 0 0,5 4 11 0,5 0-1 15,4-4 0-15,1 0 0 0,4-4-21 0,0 0-4 0,8-4-1 0,1 4 0 32,0 0-104-32,5-4-20 0,4 0-5 0,0-4-474 0,0 0-94 0</inkml:trace>
          <inkml:trace contextRef="#ctx0" brushRef="#br0" timeOffset="243158.9482">10357 16803 2480 0,'0'0'110'0,"0"0"22"0,0 0-105 0,0 0-27 0,0 0 0 0,0 0 0 15,0 0 24-15,14-4-1 0,0 4 0 0,4 4 0 16,5 0-23-16,4-4 0 0,9 0 0 0,1 0 0 16,-5 0-12-16,4 0-3 0,10 0-1 0,-5-4 0 15,4-4-15 1,-8 0-3-16,4 4-1 0,-5 0 0 0,-4 0 2 0,0 0 0 0,-5-5 0 0,-4 5 0 15,0 0-6-15,-5 0-1 0,0 0 0 0,-4 4 0 16,-5-4-94-16,-9 4-19 0,0 0-4 0</inkml:trace>
          <inkml:trace contextRef="#ctx0" brushRef="#br0" timeOffset="243596.344">11641 16374 2361 0,'0'0'210'0,"0"0"-168"0,0 0-34 0,0 0-8 0,0 0 70 0,0 0 12 16,5 20 2-16,-1 4 1 0,6 5-57 0,-1 7-12 16,0 5-3-16,0 3 0 0,0 1-13 0,0-1 11 15,-4 5-11-15,-1 3 10 0,1-7-22 0,-1 8-4 16,1-1 0-16,-1-3-1 16,-4 3-115-16,0 1-22 0,0 0-5 0,-4-5-868 0</inkml:trace>
        </inkml:traceGroup>
        <inkml:traceGroup>
          <inkml:annotationXML>
            <emma:emma xmlns:emma="http://www.w3.org/2003/04/emma" version="1.0">
              <emma:interpretation id="{2AF6A289-3183-4854-9171-DD9C8F196AE5}" emma:medium="tactile" emma:mode="ink">
                <msink:context xmlns:msink="http://schemas.microsoft.com/ink/2010/main" type="inkWord" rotatedBoundingBox="16541,18166 16819,18166 16819,18412 16542,18413"/>
              </emma:interpretation>
              <emma:one-of disjunction-type="recognition" id="oneOf43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243940.0151">13330 17139 1958 0,'0'0'174'15,"-9"4"-139"-15,-4 0-35 0,-1 4 0 16,0 4 190-16,1 0 31 0,-1 5 7 0,-4 3 0 0,4 0-180 16,-4-4-37-16,0 0-11 0,0 5 0 15,-1-1-74-15,1 0-20 0,-9-4-4 0,-1 4-669 16,6 1-133-16</inkml:trace>
        </inkml:traceGroup>
        <inkml:traceGroup>
          <inkml:annotationXML>
            <emma:emma xmlns:emma="http://www.w3.org/2003/04/emma" version="1.0">
              <emma:interpretation id="{E8537018-4EEE-4749-8D64-36E18996EF72}" emma:medium="tactile" emma:mode="ink">
                <msink:context xmlns:msink="http://schemas.microsoft.com/ink/2010/main" type="inkWord" rotatedBoundingBox="17998,17441 21458,17440 21459,18472 17999,18473"/>
              </emma:interpretation>
              <emma:one-of disjunction-type="recognition" id="oneOf44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244908.5669">15903 16483 2246 0,'0'0'100'0,"0"0"20"0,9-4-96 0,-9 4-24 15,0 0 0-15,0 0 0 0,14 8 59 0,4 13 7 16,-5-9 2-16,1 8 0 0,4-4-56 0,5 4-12 15,4 5 0-15,1-5 0 0,-10-4 0 0,5 4-14 16,9 0 4-16,-10-7 1 0,-8 3-4 0,4 0-1 16,5-4 0-16,4-4 0 0,-9-4 14 0,-4 4 0 15,0-4 0-15,-1 0 10 0,6 1 22 0,-15-1 4 16,-4-4 0-16,0 0 1 0,5 8 7 0,-5 0 0 16,-14 0 1-16,-4 4 0 0,0 12-13 0,-10 1-4 0,-3 3 0 0,-10 4 0 15,-10 1-18-15,1 3-10 0,5 5 10 16,-5-1-10-16,0 0 0 0,0 1 0 15,0-9 0-15,4 5 0 16,-4 3-24-16,0-7-7 0,-9 3-1 0,9-8-1 16,-1 1-192-16,1-5-39 0</inkml:trace>
          <inkml:trace contextRef="#ctx0" brushRef="#br0" timeOffset="245142.8739">16868 17102 2887 0,'0'0'128'0,"-9"4"26"0,-5-4-123 16,-9 13-31-16,-4-5 0 0,-5 4 0 0,0 0 20 0,-4 4-3 16,-5 0 0-16,0 1 0 15,5 7-39-15,-10-4-8 0,1 0-2 0,-6 1 0 16,1-1-44-16,5 4-8 0,8-4-3 0,-4-4 0 15,-4 5-92-15,-1-1-18 0,5-4-4 0,5 0-717 0</inkml:trace>
          <inkml:trace contextRef="#ctx0" brushRef="#br0" timeOffset="244346.1692">14542 16653 2016 0,'-10'-24'89'0,"6"12"19"0,-5-8-87 0,4-5-21 0,5-3 0 0,-4 0 0 16,4 7 151-16,0 1 25 0,0 0 6 0,4 4 1 15,1 4-131-15,4 3-25 0,5 5-6 0,-1 4-1 16,5 4-20-16,5 5-16 0,-5 7 2 0,5 8 1 15,9 4 5-15,-5 9 8 0,-4-1-13 0,4 9 5 16,-4-1 8-16,4 5 0 0,-8 3-9 0,3 5 9 0,-3 0 0 0,3-1 18 16,-3 1-3-16,3 0-1 15,-8-5-14-15,4 5-13 0,-4-4 2 0,4-5 1 0,-4-7-6 16,4-5-2-16,-4-4 0 0,-1-7 0 16,1 3-148-16,4-8-30 0,-4-8-5 0</inkml:trace>
          <inkml:trace contextRef="#ctx0" brushRef="#br0" timeOffset="244534.1544">15138 16637 2649 0,'0'0'117'0,"-9"8"25"0,-9 0-114 0,-1 4-28 0,-3 5 0 0,-6 7 0 15,-4 4 72-15,1 5 8 0,-1-1 1 0,0 4 1 16,5 5-69-16,-5-1-13 0,0-3 0 0,4 3 0 31,6 1-82-31,-6-1-10 0,1-8-1 0,0 9-1 16,-1-1-126-16,6-11-24 0,-1 7-6 0</inkml:trace>
          <inkml:trace contextRef="#ctx0" brushRef="#br0" timeOffset="245502.1499">17756 16665 2746 0,'0'0'60'0,"0"0"13"0,-9 12 3 0,0 5 1 0,4 7-61 0,-9 0-16 0,-4 9 0 0,5-1 0 16,-10 13 22-16,9-1 2 0,-4 5 0 0,9-5 0 16,-5 5-24-16,0-5 0 0,5 1 0 0,5-1 0 15,-1 1-21-15,1-9-3 0,-1 1 0 0,5-9 0 31,5-8-9-31,-1 0-3 0,1-12 0 0,4 5 0 0,0-5 24 0,0-8 12 0,5 0-12 0,4-8 12 16,-4-5 0-16,4 5 19 0,0-12-3 0,0 0 0 16,0-8 20-16,5-5 3 0,0 1 1 0,0-1 0 15,0-7-23-15,-1 4-4 0,1-5-1 0,0 1 0 16,-5-1 1-16,-4 5 0 0,4 3 0 0,-9 5 0 16,0 4-5-16,0-1 0 0,-4 9-8 0,-5 0 12 0,-5 0 0 0,-4 0 0 15,-5 0 0-15,-4 7 0 16,-5-3-41-16,-4 4-9 15,-5 0-2-15,-4 4 0 0,-5-4-178 0,-5 8-36 0</inkml:trace>
        </inkml:traceGroup>
        <inkml:traceGroup>
          <inkml:annotationXML>
            <emma:emma xmlns:emma="http://www.w3.org/2003/04/emma" version="1.0">
              <emma:interpretation id="{CD68E966-8CFF-4CAE-90B6-5A2A3E09AB57}" emma:medium="tactile" emma:mode="ink">
                <msink:context xmlns:msink="http://schemas.microsoft.com/ink/2010/main" type="inkWord" rotatedBoundingBox="23425,16960 24326,16959 24327,18031 23426,18032"/>
              </emma:interpretation>
              <emma:one-of disjunction-type="recognition" id="oneOf45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246674.78">20173 16010 1785 0,'9'-8'159'0,"-4"0"-127"16,4-5-32-16,0 5 0 0,0-4 153 0,0 4 25 15,1 4 5-15,3-4 1 0,1 4-127 0,4 4-25 16,0-4-4-16,5 8-769 16,0-4-154-16</inkml:trace>
          <inkml:trace contextRef="#ctx0" brushRef="#br0" timeOffset="246548.7809">19959 16471 1324 0,'0'0'118'0,"-4"-4"-94"0,4-4-24 0,0 8 0 0,0 0 208 0,0 0 38 15,0 0 7-15,0 0 2 0,-5 8-187 0,-4 4-38 16,5 4-7-16,4 5-2 0,0-1-21 0,0 8 8 15,0 5-8-15,0-1 0 0,0-4 0 0,4 9 0 16,1-5 0-16,-1-4-8 0,-4 1 8 0,5-5 0 16,4 0 0-16,-5-3 0 0,1 3 0 0,0-4 0 15,-1-8 0-15,5 4 0 0,-4-3 16 0,4-5-2 16,0 0 0-16,0-4 0 0,0-4 22 0,5 0 4 16,0 0 0-16,-1-4 1 0,5-4-27 0,1 0-6 15,3-1 0-15,1-3-8 0,4-4 8 0,1-4-8 16,-1 0 0-16,10-1 0 0,-1-3 0 0,0-4 0 15,5 3 0-15,-4 1 0 0,4 0 0 0,-5 4 0 16,5-1 0-16,-4 5 0 0,-1 4 8 0,0 4-8 0,-4 0 9 0,-4 4-9 16,-6 4 20-16,1 4-3 0,0 0 0 0,-9 0 0 15,4 12 0-15,-9-4 0 0,0 5 0 0,-4 3 0 16,-1-4 3-16,-4 8 1 0,-4 1 0 0,-6-5 0 16,1 0-10-16,-4 8-3 0,-1-3 0 0,-4-1 0 15,-5-4 3-15,-4-4 0 0,-1 1 0 0,-3-1 0 16,-1 0-11-16,-9-4 0 0,0 0 0 0,-5-4 0 15,5-4-14-15,-4-4-8 0,-10-4-2 0,5 0 0 32,4-4-125-32,10 0-26 0,-5-8-5 0,5 0-524 0,4-5-106 0</inkml:trace>
        </inkml:traceGroup>
        <inkml:traceGroup>
          <inkml:annotationXML>
            <emma:emma xmlns:emma="http://www.w3.org/2003/04/emma" version="1.0">
              <emma:interpretation id="{5FA1BBF4-CC77-465C-B08A-029342DC6A8B}" emma:medium="tactile" emma:mode="ink">
                <msink:context xmlns:msink="http://schemas.microsoft.com/ink/2010/main" type="inkWord" rotatedBoundingBox="25737,17316 30550,17315 30551,18278 25738,18279"/>
              </emma:interpretation>
              <emma:one-of disjunction-type="recognition" id="oneOf46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247216.1802">22263 16313 2638 0,'-9'-16'117'0,"9"16"24"0,-5-8-113 0,5 8-28 0,0 0 0 0,0 0 0 16,0 0 24-16,0 16-2 0,5 0 0 0,0 9 0 15,-1 7-22-15,1 4 0 0,4 9 0 0,-5-1 0 16,5 1 0-16,-4 4-20 0,0-1 4 0,4-3 1 16,0-5 15-16,0 1-9 0,-5-5 9 0,6-8-8 15,-1-3 8-15,0-5 0 0,0-4 0 0,-5 0 8 16,1-8 20-16,-5-8 4 0,9 4 0 0,-9-4 1 16,0 0 15-16,14-4 4 0,-1 0 0 0,-4-8 0 15,5-4-19-15,0 0-3 0,-1-4-1 0,1-1 0 16,4-3-29-16,1-4 8 0,-1-1-8 0,9-3 0 15,-4 0-22-15,0-5-7 0,4 1-2 0,0-1 0 16,1-3-68-16,-1-1-13 0,-4 5-4 0,-1 4 0 16,6-1-74-16,-10 5-15 0,5 8-3 0</inkml:trace>
          <inkml:trace contextRef="#ctx0" brushRef="#br0" timeOffset="247528.6082">23174 16451 2354 0,'0'0'104'0,"-5"16"22"0,1 4-101 0,-1 5-25 0,-4-1 0 0,4 8 0 16,1-3 58-16,4 3 6 0,0-4 2 0,-5 1 0 16,5-9-41-16,-4 4-8 0,4-4-1 0,0 1-1 15,0-5-27-15,0-4-4 0,0-12-2 0,0 8 0 16,0-8 6-16,0 0 2 0,0 0 0 0,0 0 0 15,0 0 24-15,0 0 5 0,0 0 1 0,0-8 0 16,0-4 16-16,0 0 4 0,9-5 1 0,-5-3 0 16,-4 0-13-16,9-4-2 0,5-5-1 0,4 1 0 15,-4 8-11-15,9-4-2 0,0-1-1 0,-1 9 0 16,-4 0 2-16,-4 8 1 0,13 8 0 0,-8 4 0 16,-1 0-5-16,0 8-1 0,0 4 0 0,-4 4 0 15,0 1-8-15,-1 3 0 0,1 4 0 0,0 5 0 16,-10-1 0-16,5-4 0 0,-4 5 10 0,-1-9-10 0,1 4 0 15,-1 1 0-15,1-5-12 0,-5-4 3 16,0 0-77-16,0-3-15 0,0-9-3 0,-5-4-1107 16</inkml:trace>
          <inkml:trace contextRef="#ctx0" brushRef="#br0" timeOffset="247747.3111">23888 16609 2304 0,'0'0'102'0,"0"0"21"0,0 0-99 0,0 0-24 0,0 0 0 0,10 16 0 16,-6-4 104-16,1 8 16 0,-5 5 4 0,4-1 0 15,5 8-84-15,0 1-17 0,1 3-3 0,-1-4-1 16,-5 5-19-16,-4 3 0 0,14-7-11 0,-10-1 11 31,1-4-52-31,0-3-3 0,-5-5-1 0,0-4 0 16,4-8-155-16,-4-8-31 0,0 0-6 0,14-16-2 0</inkml:trace>
          <inkml:trace contextRef="#ctx0" brushRef="#br0" timeOffset="247887.9126">24221 16301 2948 0,'0'0'131'0,"0"0"26"0,0 0-125 16,0 0-32-16,0-8 0 0,0 8 0 15,-5-4-29-15,5 4-12 0,0 0-3 0,0 0-1222 16</inkml:trace>
          <inkml:trace contextRef="#ctx0" brushRef="#br0" timeOffset="248387.7864">24972 16536 1728 0,'0'0'153'0,"5"-4"-122"16,4-4-31-16,-5 0 0 0,10 0 124 0,0-1 18 0,-5 5 4 15,9-4 1-15,-4 0-110 0,4 0-21 0,-5-4-5 0,1 4-1 16,-5-4-18-16,9 4-4 0,-9-5-1 0,-4 5 0 16,-5-4 22-16,9 0 5 0,-9 4 1 0,0-4 0 15,-9 0 36-15,9 0 7 0,-5-1 2 0,-4 5 0 16,0 0-7-16,0 4-1 0,-4-4 0 0,-1 4 0 15,-4 4-24-15,-1 0-4 0,1 8-2 0,0 0 0 16,-5 0-22-16,-9 9 8 0,14 3-8 0,-9 8 0 16,-5 4 0-16,5 1 0 0,-5 3 0 0,0 5 0 15,0-1 0-15,9 1 0 0,-4-1 0 0,0-7 0 16,18 3 0-16,-5-8 0 0,5 1 0 0,-5-9 0 16,10 0 0-16,-6 0 0 0,6-8 0 0,4-3 0 15,0-9 0-15,0 0 0 0,0 0 0 0,0 0 0 16,0 0 0-16,14-4 0 0,4-13 0 0,14 5 0 15,-5-4 0-15,5-4 0 0,-5-9 0 0,10 5 0 0,-6-8 0 16,1-1 0-16,5 1 0 0,-5-4 0 0,-1 3 0 0,-8 9 0 16,9 0 0-16,-18 7 0 0,9 1 39 0,-14 12 3 15,9 0 1-15,-4 8 0 0,-10 0-13 0,1 17-2 16,-5-1-1-16,-5 8 0 0,-4 9-14 0,-9-1-2 16,4 4-1-16,-13 5 0 0,4-1-10 0,-4 1 12 15,-1 4-12-15,-3-5 12 0,-1-3-12 0,0 3 0 16,0-4-12-16,-5-3 12 15,1-9-88-15,4-8-11 0,0 1-1 0,0 3-1 16,-4-12-106-16,9 0-21 0,-1-8-4 0</inkml:trace>
          <inkml:trace contextRef="#ctx0" brushRef="#br0" timeOffset="248684.5864">25527 16459 1267 0,'0'0'112'0,"0"0"-89"0,0 0-23 0,14 4 0 0,-5 0 276 0,0 8 50 0,-4-4 10 0,9 8 3 16,-14 1-246-16,13 7-49 0,-8 4-9 0,-1 5-3 15,-4-1-3-15,5 4-1 0,-5-3 0 0,4 3 0 16,-4 1-28-16,0-9 0 0,10 8 0 0,-6-7 0 16,1-5 15-16,4-4 0 0,-5 1 0 0,10-9 0 15,-5-4 29-15,5 0 7 0,-5 0 1 0,9-4 0 16,-4-8-7-16,-1 0-1 0,6-8 0 0,-6 8 0 15,5-12-20-15,-4 3-4 0,0-3 0 0,-1-4-1 0,6-4-30 16,-1-1-5-16,-4-7-2 0,17 4 0 16,-8-1-16-16,0-3-3 0,0 0-1 0,-1-1 0 15,-3 1-103-15,3-1-21 0,-3 5-4 0,-1 4-986 16</inkml:trace>
          <inkml:trace contextRef="#ctx0" brushRef="#br0" timeOffset="249059.5052">26379 16787 1152 0,'0'0'102'0,"0"0"-82"0,0 0-20 16,4 8 0-16,10 0 284 0,0-4 52 0,4 4 10 0,-4 0 2 16,4-4-254-16,0 0-51 0,-4 0-11 0,18 0-1 31,-10 0-55-31,1-8-10 0,4 0-2 0,1 0-1 0,-6-8 18 0,6 0 4 0,-10-8 1 0,5 8 0 15,0-13 55-15,-10 1 11 0,1 0 3 0,-10-5 0 16,6-7 4-16,-6 8 1 0,-4-5 0 0,-4 1 0 16,-6 0-36-16,-3 3-6 0,8 9-2 0,-4 4 0 15,0 4 17-15,0 4 3 0,-5-1 1 0,-4 9 0 16,0 5-8-16,-10 3-1 0,10 8-1 0,-9 8 0 16,-5 8-16-16,9 5-3 0,-4 3-8 0,0 1 12 15,13 3 0-15,-4 1-1 0,4 3 0 0,14 1 0 16,0 0 8-16,0-5 1 0,0 5 1 0,14-5 0 15,-1-3-21-15,1-5 0 0,4 0 0 0,1-7 0 16,8-5-21-16,0 0-9 0,-4-3-2 0,13-9 0 16,1 8-86-16,4-12-18 0,0-4-3 0,4 0-1 15,1-4-73-15,8-4-15 0,-3 0-4 16,-1-8-386-16,9-4-78 0</inkml:trace>
        </inkml:traceGroup>
        <inkml:traceGroup>
          <inkml:annotationXML>
            <emma:emma xmlns:emma="http://www.w3.org/2003/04/emma" version="1.0">
              <emma:interpretation id="{6C42B67D-A39C-4EB6-A65E-25003DE5AE8C}" emma:medium="tactile" emma:mode="ink">
                <msink:context xmlns:msink="http://schemas.microsoft.com/ink/2010/main" type="inkWord" rotatedBoundingBox="30847,18303 30864,18302 30865,18355 30847,18356"/>
              </emma:interpretation>
              <emma:one-of disjunction-type="recognition" id="oneOf47">
                <emma:interpretation id="interp63" emma:lang="" emma:confidence="0">
                  <emma:literal>•</emma:literal>
                </emma:interpretation>
                <emma:interpretation id="interp64" emma:lang="" emma:confidence="0">
                  <emma:literal>J</emma:literal>
                </emma:interpretation>
                <emma:interpretation id="interp65" emma:lang="" emma:confidence="0">
                  <emma:literal>.</emma:literal>
                </emma:interpretation>
                <emma:interpretation id="interp66" emma:lang="" emma:confidence="0">
                  <emma:literal>,</emma:literal>
                </emma:interpretation>
                <emma:interpretation id="interp67" emma:lang="" emma:confidence="0">
                  <emma:literal>7</emma:literal>
                </emma:interpretation>
              </emma:one-of>
            </emma:emma>
          </inkml:annotationXML>
          <inkml:trace contextRef="#ctx0" brushRef="#br0" timeOffset="250461.5592">27376 17329 2304 0,'0'0'102'0,"0"0"21"0,0-8-99 0,0-4-24 15,-9 0 0-15,4 4 0 0,1-5 167 0,4 13 28 16,0 0 5-16,0 0 2 0,0 0-178 0,0 0-35 16,0 0-7-16,0 0-2 15,0 0-168-15,0 0-35 0,0 0-6 0</inkml:trace>
        </inkml:traceGroup>
        <inkml:traceGroup>
          <inkml:annotationXML>
            <emma:emma xmlns:emma="http://www.w3.org/2003/04/emma" version="1.0">
              <emma:interpretation id="{54013CA6-696C-4BC8-90D3-24B901844884}" emma:medium="tactile" emma:mode="ink">
                <msink:context xmlns:msink="http://schemas.microsoft.com/ink/2010/main" type="inkWord" rotatedBoundingBox="30923,18093 31174,18092 31175,18120 30924,18121"/>
              </emma:interpretation>
              <emma:one-of disjunction-type="recognition" id="oneOf48">
                <emma:interpretation id="interp68" emma:lang="" emma:confidence="1">
                  <emma:literal/>
                </emma:interpretation>
              </emma:one-of>
            </emma:emma>
          </inkml:annotationXML>
          <inkml:trace contextRef="#ctx0" brushRef="#br0" timeOffset="249197.2155">27435 17094 345 0,'46'0'15'0,"-28"0"4"0,5 0-19 0,-1-8 0 15,-3 8 0-15,8-8 0 0,-9 4 444 0,-4 0 86 16,4 4 17-16,5 0 3 0,-14 0-338 0,5 0-67 15,-14 0-13-15,0 0-4 0,0 0-58 0,0 0-12 16,0 0-2-16,0 0-1 16,0 0-104-16,0 0-21 0,0 0-4 0,-14 0-766 15,-4-4-154-15</inkml:trace>
        </inkml:traceGroup>
      </inkml:traceGroup>
    </inkml:traceGroup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30:15.81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826FA27-97FA-4909-98A0-EF2F6A4B1E78}" emma:medium="tactile" emma:mode="ink">
          <msink:context xmlns:msink="http://schemas.microsoft.com/ink/2010/main" type="writingRegion" rotatedBoundingBox="965,1238 29030,-965 29856,9548 1791,11752"/>
        </emma:interpretation>
      </emma:emma>
    </inkml:annotationXML>
    <inkml:traceGroup>
      <inkml:annotationXML>
        <emma:emma xmlns:emma="http://www.w3.org/2003/04/emma" version="1.0">
          <emma:interpretation id="{3E14D36C-D7A7-4D84-A534-A3EF97F43BC9}" emma:medium="tactile" emma:mode="ink">
            <msink:context xmlns:msink="http://schemas.microsoft.com/ink/2010/main" type="paragraph" rotatedBoundingBox="2835,987 12407,804 12445,2777 2873,29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7268669-DCC4-4C5C-A5E5-B8B72B556D33}" emma:medium="tactile" emma:mode="ink">
              <msink:context xmlns:msink="http://schemas.microsoft.com/ink/2010/main" type="line" rotatedBoundingBox="2835,987 12407,804 12445,2777 2873,2960"/>
            </emma:interpretation>
          </emma:emma>
        </inkml:annotationXML>
        <inkml:traceGroup>
          <inkml:annotationXML>
            <emma:emma xmlns:emma="http://www.w3.org/2003/04/emma" version="1.0">
              <emma:interpretation id="{B194143F-17E8-41FD-9AAF-DCFD631D1F0A}" emma:medium="tactile" emma:mode="ink">
                <msink:context xmlns:msink="http://schemas.microsoft.com/ink/2010/main" type="inkWord" rotatedBoundingBox="2835,987 5523,936 5561,2909 2873,296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27 236 1422 0,'-14'-8'63'0,"9"3"13"0,1 1-61 0,-1-4-15 0,5 8 0 0,0 0 0 15,0 0 51-15,0 0 7 0,0 0 2 0,0 0 0 16,-4 8-35-16,4-8-6 0,9 9-2 0,0 3 0 16,0-4-17-16,0 4 10 0,5-8-10 0,0 4 8 15,-1 0 12-15,-4-4 1 0,10 0 1 0,-6-4 0 16,5 0 0-16,5-4 0 0,0 4 0 0,4-4 0 15,5-4 20-15,0 0 4 0,4 0 1 0,1 0 0 16,-1-4-9-16,1-1-2 0,-1 1 0 0,5 4 0 16,5-8-12-16,-1 0-4 0,1 4 0 0,8-4 0 0,5 7-9 15,-4-3-3-15,-5 4 0 0,0-4 0 0,-4 4-8 16,4 0 0-16,-9 0 9 0,-5 0-9 0,-4 0 0 0,0 0 8 16,0-1-8-16,0 1 0 0,-9 4 0 0,-1-4 0 15,-3 0 0-15,-1 4-12 0,4-4-6 0,-8 4-2 16,-5 4 0-16,5-4 0 15,4 4-126-15,-4 0-26 0,-14 0-4 0</inkml:trace>
          <inkml:trace contextRef="#ctx0" brushRef="#br0" timeOffset="374.9169">874 236 932 0,'0'0'41'0,"0"0"9"16,-5-8-40-16,5 8-10 0,0 0 0 0,5-9 0 15,-10 1 88-15,5 8 15 0,0 0 3 0,0 0 1 16,0 0-29-16,0 0-6 0,0 0 0 0,0 0-1 0,-5 12-18 0,-4 9-3 16,-4 3-1-16,-6 12 0 0,6 5-1 0,-5 16 0 15,-10 3 0-15,5 9 0 0,1 8 11 0,-6 0 1 16,1 0 1-16,0 4 0 0,-5-4-13 0,5 4-4 16,4-1 0-16,0-11 0 0,0 0-28 0,5-8-5 15,0-5-2-15,4-7 0 0,1-5-9 0,3-3 0 16,-3-5 0-16,4-3 0 15,4-9-152-15,5 0-35 0</inkml:trace>
          <inkml:trace contextRef="#ctx0" brushRef="#br0" timeOffset="1499.6501">1725-246 748 0,'4'-20'67'0,"-4"8"-54"0,0-5-13 0,0 1 0 15,0 0 68-15,0 0 12 0,0 0 1 0,5 0 1 16,-5 7 6-16,0-3 2 0,5 4 0 0,-5 0 0 16,0 8-18-16,0 0-4 0,0 0-1 0,0 0 0 15,0 0-26-15,0 0-5 0,0 0 0 0,0 0-1 16,4 12-7-16,1 0 0 0,-5 1-1 0,0-1 0 15,4 4-7-15,1 0-2 0,-5-4 0 0,0 8 0 16,0 1-4-16,0 7-1 0,0 8 0 0,-5 5 0 16,1 7-1-16,-1 9 0 0,1 8 0 0,-10 12 0 15,-4 8 11-15,-1 8 1 0,-3 12 1 0,-6 0 0 0,6 5-9 16,-10-1-1-16,0 0-1 0,5-12 0 0,8-12-14 16,-3-8 9-16,3 0-9 0,6-12 8 0,-5-9 17 15,4-3 3-15,5-8 1 0,-5-5 0 0,0-4-12 0,1-7-2 16,4-1-1-16,0-4 0 0,-1-7-4 0,6-5-1 15,-1-4 0-15,5-8 0 0,0 0 3 0,0 0 1 16,0 0 0-16,0 0 0 0,0-8-1 0,0-9 0 16,0-3 0-16,5 0 0 0,4-8-12 0,0-5 0 15,0-3 8-15,5-5-8 0,9 1 0 0,-5-5 0 16,0 9-9-16,5 4 9 0,-5 7-9 0,5 1 9 16,0 4-8-16,-1 8 8 0,1 12-9 0,-5 0 9 15,5 8-10-15,0 0 10 0,-5 4-8 0,5 8 8 16,0 5 0-16,-1-1-9 0,6 4 9 0,-1-4 0 15,0-3 0-15,1-1 0 0,3-4 0 0,6 0 0 0,-1-8 0 16,1 0 0-16,-1-8 0 0,1-4 0 0,-1-8 0 0,5 0 8 16,14 0-8-16,-5-8 0 0,-9 0 8 0,0-5-8 15,-5 1 0-15,5-4 8 0,-5-1-8 0,1-3 0 16,-1 0 0-16,-4-1 9 0,-9 5-9 0,4 0 0 16,5-5 9-16,-9 1-9 0,-5 7 0 0,-4-3 9 15,-1 0 7-15,1-1 0 0,-9 5 1 0,-5 0 0 16,-5 0-17-16,5 3 8 0,-9 5-8 0,0 0 0 15,-9 4 12-15,-1 4-4 0,1 0 0 0,-5 12-8 16,1 0 12-16,-6 8-12 0,-3 4 12 0,3 4-12 16,-4 1 9-16,5 7-9 0,-5 4 0 0,5 5 9 15,9-1-9-15,-1 1 0 0,1 3 0 0,5-4 8 0,8 1-8 16,0-1 0-16,10 1 0 0,4-1 0 0,-4 1 0 0,8-1 0 16,1-4 0-16,0-3 0 0,4-1 0 15,5 0 0-15,-1-3 0 0,1-1 0 0,0-8-10 0,4 0 10 16,-4 0-13-16,9-7 5 15,0-1-188-15,9-8-38 0</inkml:trace>
        </inkml:traceGroup>
        <inkml:traceGroup>
          <inkml:annotationXML>
            <emma:emma xmlns:emma="http://www.w3.org/2003/04/emma" version="1.0">
              <emma:interpretation id="{E2BC9FA7-308F-43CF-9A92-791808CA414C}" emma:medium="tactile" emma:mode="ink">
                <msink:context xmlns:msink="http://schemas.microsoft.com/ink/2010/main" type="inkWord" rotatedBoundingBox="7558,1240 12414,1148 12442,2613 7586,270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983.4461">6428 709 288 0,'0'0'25'0,"0"0"-25"0,0 0 0 0,0 0 0 16,0 0 161-16,0 0 27 0,0 0 6 0,0 0 1 16,-5-8-79-16,5 0-16 0,0-4-4 0,0 4 0 15,0 8-51-15,0-8-10 0,0 0-3 0,0-1 0 0,0 1 16 16,0 0 4-16,0-4 0 0,0 4 0 0,0 0-9 0,0 0-2 15,-4 0 0-15,-1 0 0 0,5 8-25 0,-4-4-6 16,-10 0-1-16,0 4 0 0,1 0 7 0,4 4 2 16,-5 0 0-16,0 8 0 0,1 0-8 0,-1 4-2 15,-4 4 0-15,0 1 0 0,-1 7 1 0,1 4 0 16,0 1 0-16,4 3 0 0,1-8-9 0,4 5 10 16,-5-5-10-16,9 4 10 0,5-11 5 0,-4 3 1 15,4-4 0-15,4-4 0 0,1 1-16 0,4-9 0 16,0 0 0-16,0-4 0 0,0-4 0 0,0 0 0 15,5-8 0-15,4-4 0 0,-4-1 13 0,0-3-3 16,-1 0-1-16,5-8 0 0,-4 4-9 0,0-5 0 16,-5 1 0-16,5-4 0 0,-1-5 0 0,5 1 0 15,-4 4 9-15,0-1-9 0,-1 5 14 0,1 0-2 16,0 8 0-16,-5 3 0 0,0 5 1 0,-9 8 0 0,0 0 0 0,0 0 0 16,14 8-5-16,-5 5 0 0,0 3-8 15,-5 4 12-15,1-4-12 0,4 8 0 0,-9 1 0 16,9-1 0-1,-4-4-49-15,4 0-7 0,0 1 0 0,0-5-554 0,0 4-110 0</inkml:trace>
          <inkml:trace contextRef="#ctx0" brushRef="#br0" timeOffset="3233.6173">4753 911 1170 0,'0'0'52'0,"-5"-12"10"0,-4 4-50 0,4-4-12 0,5-4 0 0,-4 4 0 16,-1 0 89-16,5-5 15 0,9-3 4 0,-4 0 0 15,-1 0-72-15,6 0-15 0,8-5-2 0,5 1-1 16,-5 0-10-16,4-5-8 0,1 1 12 0,0-4-12 16,0 3 12-16,0 5-12 0,-1-4 12 0,-3-1-12 15,3 5 35-15,1 0 0 0,0 4 0 0,0-1 0 16,-5 1-19-16,0 4-4 0,0 4-1 0,-4 0 0 0,4 4-11 15,-9 3 0-15,5-3 9 0,-14 8-9 0,0 0 0 0,0 0 0 16,13 8 0-16,-3 1 0 0,3 7 8 0,-4 0-8 16,0 8 8-16,1 5-8 0,3 7 8 0,-4 9-8 15,0 3 10-15,1 5-10 0,-1 3 8 0,0 5-8 16,0 0 0-16,-5-1 0 0,6 5 8 0,-6-8-8 16,5 0 0-16,5-9 0 0,-10 1 8 0,6-9-8 15,-1 1 0-15,-5-9 0 0,1-4 9 0,-1 1-9 16,1-9 8-16,-1-4-8 0,-4 0 9 0,0-8-9 15,0-8 10-15,0 0-10 0,0 0 32 0,0 0 0 16,0 0 0-16,0 0 0 0,5-16 3 0,4 0 1 16,-4-8 0-16,4 3 0 0,0-7-6 0,0 0-1 15,5-5 0-15,-1-3 0 0,5-4-6 0,1-1-2 16,3-3 0-16,1-1 0 0,4 0-9 0,-4 5-3 16,-5-9 0-16,5 5 0 0,0-1-9 0,4 1 0 0,1-1-12 15,-6 1 12-15,6-1-16 0,-1 5 5 0,5 8 1 0,-5-1 0 31,1 5-126-31,-1 8-24 0,0-1-6 0</inkml:trace>
          <inkml:trace contextRef="#ctx0" brushRef="#br0" timeOffset="4249.0585">6993-169 1209 0,'0'0'108'0,"0"0"-87"15,0 0-21-15,0 0 0 0,0 0 108 0,0 0 16 16,0 20 4-16,0 4 1 0,4 5-50 0,1 3-11 16,4 5-1-16,4 3-1 0,-4 9-18 0,-4-1-4 15,4 1-1-15,-4-1 0 0,4 5-19 0,-5 4-4 16,-4-1-1-16,5 1 0 0,-1 4 12 0,-4-1 2 15,0 1 1-15,0-8 0 16,5-1-125-16,-10-7-25 0,5-1-4 0</inkml:trace>
          <inkml:trace contextRef="#ctx0" brushRef="#br0" timeOffset="4530.1869">7507 321 1324 0,'0'0'118'0,"0"0"-94"0,0 0-24 0,0 0 0 16,0 0 84-16,-5 16 12 0,5 4 2 0,0 4 1 16,0 5-4-16,0 7-1 0,-4 1 0 0,4 3 0 15,4 0-55-15,-4 1-11 0,-4-1-3 0,4-3 0 16,4-1-13-16,1-7-4 0,0-1 0 0,4-8 0 16,-5 0-8-16,5-3 10 0,-4-5-10 0,-1-8 10 15,-4-4 6-15,10-4 0 0,3-4 1 0,1-5 0 16,-5 1 29-16,5-8 6 0,4-4 0 0,0-5 1 15,0 1-15-15,-4-4-3 0,0-9-1 0,4 1 0 16,0-5-22-16,-4 5-4 0,-10-9 0 0,10 5-8 16,9-5-28-16,-5 1-12 0,-5 3-2 0,10 9-690 15,-5 3-137-15</inkml:trace>
          <inkml:trace contextRef="#ctx0" brushRef="#br0" timeOffset="5139.4212">8486 628 1450 0,'0'0'64'0,"0"0"14"0,0 0-62 0,0 0-16 16,14-4 0-16,-1 0 0 0,-4 0 35 0,5 0 4 15,0-8 1-15,-1 4 0 0,-4-4-18 0,0-1-3 0,5-3-1 0,-5-4 0 16,0 0-18-16,0 0 0 0,-4-9 0 0,4 5 0 15,-4 4 0-15,-5-5 8 0,4-7 0 0,-4 4-8 16,0 3 54-16,0-3 4 0,0 0 1 0,-4 8 0 16,-1-5-17-16,-4 5-3 0,4 4-1 0,-4 0 0 15,-4 4-8-15,4 3-2 0,-5 1 0 0,0 4 0 16,1 4-3-16,-6 4-1 0,1 4 0 0,0 9 0 16,0-1-15-16,0 8-9 0,-5 4 10 0,0 5-10 15,5 7 9-15,0 1-9 0,-1 3 8 0,6 5-8 16,4-1 11-16,4-3-3 0,0-5-8 0,5 1 12 15,10-5-12-15,-1-7 8 0,-5-1-8 0,10-4 0 16,0-4 10-16,-1-3-10 0,1-5 10 0,-5-4-10 16,-9-8 14-16,0 0-3 0,18-4-1 0,5 0 0 0,-5-4-2 15,5 0 0-15,4-9 0 0,1 1 0 0,-1-4 21 16,0-4 4-16,5-5 1 0,-5 1 0 0,5-4-34 0,0-1 0 16,5 1 0-16,-6 0 0 0,1-1 0 0,5 5 0 15,-1-5 0-15,1 5-9 0,-1 4 9 0,5 0 16 16,-5-1-4-16,5 5-1 0,0 0-11 0,-4 4 0 15,4 3 0-15,-5 1 8 0,1 4-8 0,-6 4 8 16,-3 0-8-16,-1 4 8 0,-4 0-8 0,0 4 0 16,-5 4-10-16,5 4 10 0,-1 1 0 0,-3-1 8 15,-6 4 1-15,1 0 0 0,4 8 3 0,-4-3 0 16,-10-1 0-16,5 0 0 0,-9 0 3 0,5 1 1 0,-5-1 0 16,-5 0 0-16,-4 4-1 0,0 1 0 0,-14-5 0 15,1 0 0-15,-6 0-3 0,-8 1 0 16,-10-1 0-16,1-4 0 0,-1 0-12 0,-4 0 0 0,-9 1 0 15,-5-1 0 1,10-8-93-16,4 4-22 0,0-8-4 0,4 0-980 0</inkml:trace>
        </inkml:traceGroup>
      </inkml:traceGroup>
    </inkml:traceGroup>
    <inkml:traceGroup>
      <inkml:annotationXML>
        <emma:emma xmlns:emma="http://www.w3.org/2003/04/emma" version="1.0">
          <emma:interpretation id="{0D0F6455-0EE0-4682-8806-D9A2DBB916AA}" emma:medium="tactile" emma:mode="ink">
            <msink:context xmlns:msink="http://schemas.microsoft.com/ink/2010/main" type="paragraph" rotatedBoundingBox="1226,4426 19587,3231 19726,5355 1365,65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3CB37B-9A9D-4446-934D-B2527261EC6E}" emma:medium="tactile" emma:mode="ink">
              <msink:context xmlns:msink="http://schemas.microsoft.com/ink/2010/main" type="inkBullet" rotatedBoundingBox="1265,5023 3176,4899 3243,5921 1332,6046"/>
            </emma:interpretation>
          </emma:emma>
        </inkml:annotationXML>
        <inkml:trace contextRef="#ctx0" brushRef="#br0" timeOffset="11419.2001">-1544 3991 979 0,'-14'-24'87'0,"10"12"-70"16,4-8-17-16,-5-1 0 0,1-3 46 0,4 0 6 16,0-1 0-16,4 5 1 0,1-4 17 0,-1 0 3 15,5 3 1-15,1-3 0 0,-1 4-37 0,-5 4-7 0,5 0-2 16,0 3 0-16,5 5-11 0,0 4-2 0,-5 4-1 0,4 4 0 16,6 4 3-16,3 9 1 0,6 7 0 0,-5 8 0 15,4 1 16-15,9 7 3 0,1 9 1 0,4-1 0 16,0 1-3-16,0-1-1 0,-5 1 0 0,0-1 0 15,-4 1-6-15,0-4 0 0,-4-5-1 0,3 1 0 16,-3 3-11-16,-6-8-1 0,6 1-1 0,-5-5 0 16,-1 5-14-16,1-9 0 0,-9 0 0 0,4 1 0 15,0-1-135 1,-4-8-20-16,-1 0-4 0,-8-7-591 0</inkml:trace>
        <inkml:trace contextRef="#ctx0" brushRef="#br0" timeOffset="11669.1518">-702 3728 1170 0,'0'0'52'0,"-4"-8"10"0,-5 4-50 0,-1 0-12 16,10 4 0-16,-9-4 0 0,0 4 105 0,0 8 19 16,-9 4 3-16,4 4 1 0,-4 5-42 0,0 7-8 15,-5 4-2-15,-4 5 0 0,-5 3-35 0,0 5-7 16,0-1-2-16,-4 5 0 0,4-1-22 0,-9 1-10 15,4-1 8-15,6 1-8 0,-1 0 0 0,-5 3 0 16,5-3 0-16,10-5 0 16,-1 1-22-16,5-5-10 0,-5 5-1 0,5-5-1 15,0-3-138-15,4-1-27 0</inkml:trace>
        <inkml:trace contextRef="#ctx0" brushRef="#br0" timeOffset="11919.0838">-310 4113 864 0,'0'0'38'0,"4"-4"8"0,1 0-37 0,-5 4-9 0,9-9 0 0,-4 5 0 15,4 4 119-15,0-4 21 0,4 4 5 0,1 0 1 16,4 0-65-16,0 0-13 0,1 4-2 0,8-4-1 0,0 4-37 0,1 0-8 15,-1 1-2-15,5-1 0 0,-5 0-18 0,0-4 0 16,-8 4 8-16,3-4-8 0,-3 4 0 0,3-4-16 16,-8-4 4-16,0 4 0 0,4 0-10 0,-4 0-2 15,-1-4 0-15,-8 4-686 16</inkml:trace>
        <inkml:trace contextRef="#ctx0" brushRef="#br0" timeOffset="12106.7118">-160 4505 1324 0,'0'0'118'0,"0"0"-94"15,0 0-24-15,0 0 0 0,5 12 53 0,-1-4 7 16,10 1 0-16,-1-5 1 0,6 0 11 0,-1 0 1 0,14 0 1 16,-5-4 0-16,5-4-32 0,-5 0-6 0,1 0-2 0,8 0 0 15,0-1-23-15,1-3-11 0,4 0 10 0,0 0-10 31,4 0-89-31,1-4-24 0,-1 4-5 0</inkml:trace>
      </inkml:traceGroup>
      <inkml:traceGroup>
        <inkml:annotationXML>
          <emma:emma xmlns:emma="http://www.w3.org/2003/04/emma" version="1.0">
            <emma:interpretation id="{4C1EBC06-B8AF-4738-B94D-2AEF720C3E63}" emma:medium="tactile" emma:mode="ink">
              <msink:context xmlns:msink="http://schemas.microsoft.com/ink/2010/main" type="line" rotatedBoundingBox="4445,4216 19587,3231 19726,5355 4583,6341"/>
            </emma:interpretation>
          </emma:emma>
        </inkml:annotationXML>
        <inkml:traceGroup>
          <inkml:annotationXML>
            <emma:emma xmlns:emma="http://www.w3.org/2003/04/emma" version="1.0">
              <emma:interpretation id="{9337A4F8-BC65-4762-8C1A-10241EE841B3}" emma:medium="tactile" emma:mode="ink">
                <msink:context xmlns:msink="http://schemas.microsoft.com/ink/2010/main" type="inkWord" rotatedBoundingBox="4445,4216 7705,4004 7843,6129 4583,634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685.2359">4097 4275 230 0,'0'0'20'0,"0"0"-20"0,0 0 0 0,0 0 0 16,0 0 182-16,0 0 32 0,0 0 6 0,-9-5 2 15,4 5-106-15,5 0-20 0,0 0-5 0,0 0-1 16,0 0-15-16,0 0-3 0,-9-4-1 0,9 4 0 15,0 0-7-15,0 0-2 0,0 0 0 0,0 0 0 16,0 0-14-16,0 13-2 0,-9-1-1 0,4-4 0 16,10 4-14-16,-10-4-3 0,1 4-1 0,-1 0 0 0,5-4 13 0,0 9 2 15,-4-5 1-15,-1 0 0 16,-4 0-27-16,5 4-4 0,4-4-2 0,0 5 0 0,-5-1 9 0,5-4 1 16,5 4 1-16,-5 4 0 0,4 1-4 0,-4-1-1 15,-4 0 0-15,8 4 0 0,1 1-6 0,-1-1-2 16,-8-4 0-16,4 0 0 0,4 1-8 0,1-1 12 15,-5 0-12-15,0-4 12 0,-5-4-12 0,5 5 8 16,5-9-8-16,-5 4 8 0,-5 0-8 0,5-12 0 16,0 0 0-16,0 0 8 0,0 0-8 0,0 0 0 15,0 0 0-15,0 0 0 16,0 0-61-16,0 0-5 0,0 0-1 0,0 0 0 16,0 0-132-16,0 0-26 0</inkml:trace>
          <inkml:trace contextRef="#ctx0" brushRef="#br0" timeOffset="8716.7157">2449 3765 1108 0,'13'-9'49'0,"-8"1"11"0,0 4-48 0,-5 4-12 0,-5-12 0 0,5 4 0 16,0 0 20-16,0-4 3 0,0 12 0 0,5-8 0 15,-1-4-10-15,-4 12-1 0,0-8-1 0,0-1 0 16,9-3-3-16,0 0-8 0,-4-4 12 0,-1 4-4 15,6 0 2-15,-1-4 0 0,4-1 0 0,-4 1 0 0,1-4 8 16,8 0 2-16,4-1 0 0,-3 1 0 0,-6 0-5 0,1 0-1 16,4 4 0-16,0-5 0 0,-4 1-2 0,0 4 0 15,-5 0 0-15,5 4 0 0,4-5 21 0,-5 5 4 16,-8 4 1-16,4-8 0 0,5 4 12 0,-1-4 2 16,-4 3 1-16,-13 1 0 0,-5 0-22 0,9 4-5 15,9-4-1-15,-9 4 0 0,-9-4-6 0,13 4-2 16,5 0 0-16,-4-1 0 0,-5 9 7 0,0 0 0 15,14-4 1-15,4-4 0 0,5-8-25 0,-5 4 0 16,-18 12 0-16,14-4 0 0,13-8 0 0,-14 4 0 16,-13 8 0-16,0 0 0 0,19-4 0 0,-6 0-11 15,-13 4 3-15,0 0 0 0,0 0 8 0,0 0 12 16,14 4-2-16,-5 0-1 0,-9-4 4 0,0 0 1 16,9 8 0-16,5 4 0 0,0 4-3 0,-1 8-1 15,5 1 0-15,1 3 0 0,3 4 7 0,1 1 2 16,4 7 0-16,-4 5 0 0,0-1 7 0,4 1 2 0,-4 3 0 0,0 5 0 15,0 8 2-15,-5-5 1 0,5 1 0 16,-5 0 0-16,0 3-5 0,0-3-1 0,0-4 0 0,-4-5 0 16,9-3-25-16,-9-5 0 0,-5-3 0 0,9-5 0 15,-5 0 0-15,1-3 10 0,0-1 1 0,4-4 0 16,-4-3-11-16,-1-1 0 0,-8-8 0 0,4 4 0 16,0-8-35-1,5-4-5-15,-5-4-2 0,9 0 0 0,-4-4-127 0,4-4-26 16,0 0-5-16,-4-4-376 0,-1-4-76 0</inkml:trace>
          <inkml:trace contextRef="#ctx0" brushRef="#br0" timeOffset="9029.1364">3792 3408 842 0,'0'0'37'0,"-9"-4"8"0,0-4-36 0,0 8-9 16,-1-4 0-16,1 0 0 0,-4 0 85 0,13 4 15 15,-9 0 4-15,-5 0 0 0,0 0-32 0,5 0-5 16,-4 4-2-16,-1 4 0 0,0-4-12 0,5 4-2 16,-5 5-1-16,1 3 0 0,-1 0-4 0,-4 4-1 15,0 9 0-15,-5 3 0 0,-4 8-27 0,-5 9-6 16,4 4 0-16,-8 3-1 0,4 5-11 0,-9-4 10 15,5 3-10-15,-1-3 10 0,1 0-10 0,-5-1 8 0,4-3-8 16,1-1 8-16,0-3-21 0,4 4-5 0,0-5-1 16,5-7-522-16,4-5-105 0</inkml:trace>
          <inkml:trace contextRef="#ctx0" brushRef="#br0" timeOffset="12528.3144">2039 2854 1036 0,'0'0'92'0,"0"0"-73"16,-14-8-19-16,5 0 0 0,5 0 82 0,-5 4 13 15,-5 4 2-15,0 0 1 0,-4 8 9 0,0 4 1 16,4 0 1-16,1 8 0 0,-10 17-53 0,5 3-10 16,4 5-2-16,0 11-1 0,-8 13-13 0,3 0-2 0,-3 12-1 0,8 0 0 15,9 0 22-15,-13 8 5 0,-9 0 1 0,4 4 0 16,23-4-3-16,-9-4-1 0,0-12 0 15,4 4 0-15,19 0-31 0,0-1-7 0,4-7-1 0,0 0 0 16,5-4-12-16,4 4 0 0,10-9 0 0,-6-3 0 31,-3-8-110-31,8-5-22 0,14-3-4 0</inkml:trace>
          <inkml:trace contextRef="#ctx0" brushRef="#br0" timeOffset="13387.4868">4875 3922 1375 0,'0'0'60'0,"0"0"14"0,0 0-59 0,0 0-15 0,0 0 0 0,0 17 0 16,10-1 96-16,-1 4 16 0,4 0 3 0,-4 9 1 16,1 7-56-16,-1-4-10 0,0 1-2 0,0 7-1 15,-9-3-15-15,0 7-2 0,0-7-1 0,0 3 0 16,-9 1-19-16,0-1-10 0,0 0 10 0,-5-3-10 15,0 3-20-15,-4 1-9 0,-5-9-3 0,0 5 0 16,1-5-46-16,-1-8-10 0,-4 1-1 0,4-1-440 16,-4 0-88-16</inkml:trace>
        </inkml:traceGroup>
        <inkml:traceGroup>
          <inkml:annotationXML>
            <emma:emma xmlns:emma="http://www.w3.org/2003/04/emma" version="1.0">
              <emma:interpretation id="{FFB3C4F1-D38B-4AE5-A249-D7731224F6A1}" emma:medium="tactile" emma:mode="ink">
                <msink:context xmlns:msink="http://schemas.microsoft.com/ink/2010/main" type="inkWord" rotatedBoundingBox="8497,4484 10595,4347 10688,5770 8590,590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5090.2289">7798 3817 1267 0,'0'0'112'0,"0"0"-89"16,-4 12-23-16,-1 5 0 0,5 3 152 0,0 4 25 31,-9 0 6-31,5-3 1 0,-1-1-71 0,0 0-13 0,10 4-4 0,-10 1 0 0,-4-5-69 0,5 0-15 16,-5 0-2-16,-5 1-1 0,5 3-18 0,-5-4-4 16,5-4-1-16,-4 0-662 15,3-3-132-15</inkml:trace>
          <inkml:trace contextRef="#ctx0" brushRef="#br0" timeOffset="14902.7601">7138 3987 1324 0,'0'0'118'0,"0"0"-94"0,-4-8-24 0,-1 4 0 0,1-4 58 0,4 8 7 15,0 0 2-15,0 0 0 0,0 0-36 0,0-8-7 31,0 0-2-31,0 0 0 0,0 8-10 0,0-8-1 0,9-1-1 0,-5 1 0 0,5 0-10 0,0 4 0 0,-4-8 0 0,-5 12 0 16,0 0 0-16,0 0 0 0,0 0 0 0,0 0 0 31,0 12 32-31,-5 4 5 0,-4 1 1 0,0-1 0 0,-4 4 15 0,-6 0 3 0,6 1 1 0,-6-1 0 32,1 4-22-32,-5 8-5 0,1-3-1 0,4-1 0 0,4 0 0 0,-4 1 0 0,4-1 0 0,5 0 0 15,0-7-9-15,0 3-1 0,4-4-1 0,5 0 0 16,0 1-18-16,5-5 10 0,-1-8-10 0,5 4 8 15,0-4-8-15,5-8-12 0,9 0 2 0,-5-4 1 16,0 0-145 0,0 0-29-16,5-8-5 0,-5 0-2 0</inkml:trace>
          <inkml:trace contextRef="#ctx0" brushRef="#br0" timeOffset="14309.3584">5668 3457 1036 0,'4'-36'92'0,"1"15"-73"0,-1-3-19 0,10 0 0 0,0-5 24 0,4 5 2 16,5 0 0-16,-1 8 0 0,6 4 50 0,-1-1 11 15,0 9 1-15,1 8 1 0,3 5-13 0,1 3-2 16,-4 12-1-16,4 4 0 0,-1 5-9 0,-3-1-1 15,-1 9-1-15,0 3 0 0,5-4-15 0,-9 9-3 16,0 12-1-16,0-5 0 0,-5-3-20 0,5 0-4 16,-1-1-1-16,-4 1 0 0,-8-5-18 0,3 1 0 15,-4-9 8-15,5 1-8 16,0-5-47-16,-1-3-13 0,-4-9-2 0,5-8-837 0</inkml:trace>
          <inkml:trace contextRef="#ctx0" brushRef="#br0" timeOffset="14512.2357">6606 3056 1407 0,'0'0'62'0,"0"0"14"0,-10 8-61 0,1 5-15 0,-4 7 0 0,-6 4 0 16,1 8 87-16,-5 9 14 0,-8 12 3 0,-1 7 1 15,0 1-50-15,-5 8-11 0,1 4-1 0,-10 8-1 16,-4 4-5-16,0 0-1 0,0-5 0 0,9 1 0 15,-4-8-24-15,-1 0-12 0,1-8 10 0,-1 8-10 16,5-4-119 0,18-17-29-16,-40 70-7 0,17-37-615 0</inkml:trace>
          <inkml:trace contextRef="#ctx0" brushRef="#br0" timeOffset="15886.9685">6810 4003 518 0,'-4'0'46'0,"-1"-4"-37"0,5 4-9 0,0-8 0 15,-4 0 145-15,4 8 27 0,0-12 6 0,0 0 1 16,4 0-101-16,1 0-20 0,-5-1-4 0,4 1-1 15,6 0-14-15,-1 0-3 0,0 0-1 0,0 0 0 16,0-4-4-16,5-5-1 0,-1 9 0 0,5 4 0 16,-4 0-8-16,4 4-2 0,-4 4 0 0,9-4 0 15,-10 0-4-15,6 0 0 0,-1 0-1 0,-5 8 0 16,1 0 5-16,0 4 0 0,-1 4 1 0,1-4 0 0,0 0-7 16,-5-4-2-16,0 4 0 0,-4 5 0 0,-1-5 5 0,1 8 1 15,-5 0 0-15,-5 0 0 0,1 0 14 0,-6 1 4 16,-3 7 0-16,-1 0 0 0,-4 4-23 0,0 1-4 15,-1-1-1-15,1 0 0 0,-9 1-8 0,4 3 8 16,-4-4-8-16,4 1 8 0,0-1 1 0,5 0 0 16,-5-3 0-16,5-1 0 0,0 0 1 0,4-3 0 15,-4-5 0-15,4 0 0 0,5 0 7 0,0-4 2 16,5 0 0-16,-1-4 0 0,-4 1-1 0,9-9 0 16,0 0 0-16,0 0 0 0,0 0-6 0,9 8-2 15,0 0 0-15,5-4 0 0,4-4 5 0,0-4 1 16,19 0 0-16,4 0 0 0,4-8-4 0,1-5-1 15,8 9 0-15,1-12 0 16,4 0-143-16,0 4-28 0,1-1-5 0</inkml:trace>
        </inkml:traceGroup>
        <inkml:traceGroup>
          <inkml:annotationXML>
            <emma:emma xmlns:emma="http://www.w3.org/2003/04/emma" version="1.0">
              <emma:interpretation id="{007378A4-31A8-4226-8ACF-60862913E514}" emma:medium="tactile" emma:mode="ink">
                <msink:context xmlns:msink="http://schemas.microsoft.com/ink/2010/main" type="inkWord" rotatedBoundingBox="11886,4956 13254,4867 13261,4960 11893,505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6886.9324">10330 3510 1429 0,'0'0'31'0,"0"0"6"0,9-4 2 0,0 4 2 0,-9 0-33 0,14 0-8 15,-5 0 0-15,0 0 0 0,4-4 0 0,-3 4 0 16</inkml:trace>
          <inkml:trace contextRef="#ctx0" brushRef="#br0" timeOffset="16636.728">9041 3684 1735 0,'0'0'76'0,"0"0"17"0,0-12-74 0,0 3-19 15,0 1 0-15,0 8 0 0,0 0 68 0,0 0 11 16,0 0 1-16,9-4 1 15,1 0-234-15,3 0-47 0,19-4-10 0,-32 8-478 0</inkml:trace>
          <inkml:trace contextRef="#ctx0" brushRef="#br0" timeOffset="16761.7435">9510 3647 1378 0,'0'0'61'0,"5"-4"13"0,4 0-59 0,-5 0-15 0,6 4 0 0,-1 0 0 15,4-4 52-15,-4 0 8 0,5 4 2 0,0 0-737 16</inkml:trace>
        </inkml:traceGroup>
        <inkml:traceGroup>
          <inkml:annotationXML>
            <emma:emma xmlns:emma="http://www.w3.org/2003/04/emma" version="1.0">
              <emma:interpretation id="{BCE85DC6-59B5-45F8-AF0D-A4B54A576185}" emma:medium="tactile" emma:mode="ink">
                <msink:context xmlns:msink="http://schemas.microsoft.com/ink/2010/main" type="inkWord" rotatedBoundingBox="14951,4654 15275,4633 15300,5007 14976,502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7199.1077">12424 3267 2246 0,'0'0'200'0,"0"0"-160"0,0 12-32 0,-5 4-8 16,1 0 12-16,-1 5 2 0,5-1 0 0,-4 0 0 16,-5 4-14-16,0 1 0 0,-5-1 0 0,0-4 0 15,-4 4-17-15,-5 1-7 0,1-5 0 0,-1 4-1 16,0 0-174-16,-4-3-34 0,-37 15-7 16,28-12-2-16</inkml:trace>
        </inkml:traceGroup>
        <inkml:traceGroup>
          <inkml:annotationXML>
            <emma:emma xmlns:emma="http://www.w3.org/2003/04/emma" version="1.0">
              <emma:interpretation id="{CC73690F-D128-4FB8-AE5C-2D599AC153F8}" emma:medium="tactile" emma:mode="ink">
                <msink:context xmlns:msink="http://schemas.microsoft.com/ink/2010/main" type="inkWord" rotatedBoundingBox="16415,3460 19589,3254 19716,5214 16542,5420"/>
              </emma:interpretation>
              <emma:one-of disjunction-type="recognition" id="oneOf6">
                <emma:interpretation id="interp6" emma:lang="" emma:confidence="1">
                  <emma:literal>n)</emma:literal>
                </emma:interpretation>
                <emma:interpretation id="interp7" emma:lang="" emma:confidence="1">
                  <emma:literal>n }</emma:literal>
                </emma:interpretation>
                <emma:interpretation id="interp8" emma:lang="" emma:confidence="0">
                  <emma:literal>h }</emma:literal>
                </emma:interpretation>
                <emma:interpretation id="interp9" emma:lang="" emma:confidence="0">
                  <emma:literal>" }</emma:literal>
                </emma:interpretation>
                <emma:interpretation id="interp10" emma:lang="" emma:confidence="0">
                  <emma:literal>N }</emma:literal>
                </emma:interpretation>
              </emma:one-of>
            </emma:emma>
          </inkml:annotationXML>
          <inkml:trace contextRef="#ctx0" brushRef="#br0" timeOffset="18292.5872">15138 3234 1882 0,'4'-4'41'16,"5"0"9"-16,-4 0 2 0,-5 4 1 0,0 0-42 0,9 4-11 0,5 8 0 0,-5 1 0 0,0-1 51 0,-5 0 8 16,10 8 1-16,-10 0 1 0,1 1-8 0,0-1-1 15,4 4-1-15,-5 0 0 0,1 1-25 0,-1-5-5 16,5 0-1-16,1 0 0 0,-6-3-9 0,1-1-3 15,-5-4 0-15,4-4 0 0,1 0-8 0,-1 0 12 16,-4-8-12-16,0 0 12 0,0 0 7 0,0 0 1 16,0 0 1-16,0-12 0 0,5-4-21 0,-1-4 0 15,1-1 0-15,4-3 0 0,0 0 0 0,0-4-13 16,5-9 1-16,4 1 1 0,0-5 19 0,1 5 3 16,3-1 1-16,-3 5 0 0,-1 8-12 0,0 7 0 15,5 5 0-15,-5 4 0 0,-4 8 12 0,4 0 0 16,-9 4 0-16,5 4 0 0,-1 9-2 0,-4 3 0 0,0 4 0 0,-4 0 0 15,4 1-10-15,-4 7 0 0,-1 0 0 0,-4 1 8 16,5-1-8-16,-5 1-17 0,0-5 4 0,0 4 1 31,0 5-205-31,0-5-41 0,9 17-8 0,-5-25-590 0</inkml:trace>
          <inkml:trace contextRef="#ctx0" brushRef="#br0" timeOffset="18621.1018">16271 1992 2055 0,'23'-32'45'0,"-9"20"10"0,4-5 1 0,5 5 2 0,13 4-46 0,0 8-12 16,-4 4 0-16,9 8 0 0,0 13 46 0,5 3 7 16,-10 4 2-16,5 9 0 0,-9 7-8 0,0 9-2 15,-5 0 0-15,-13 11 0 0,-14 5 31 0,4 0 7 16,6 8 1-16,-10 4 0 0,-14-8-45 0,-4 8-9 16,-1 0-2-16,-8 8 0 0,0 4-19 0,0-4-9 15,-10-4 8-15,1 0-8 0,4-4 0 0,-9 0 0 16,-18 4 0-16,9-4 0 15,4 0-184-15,-4-4-41 0,-23-4-9 0</inkml:trace>
          <inkml:trace contextRef="#ctx0" brushRef="#br0" timeOffset="17605.2622">13612 2846 1638 0,'5'-12'36'0,"-1"-8"7"0,1-5 1 0,0 1 3 0,-1 0-38 0,5-1-9 0,0-3 0 0,0 0 0 15,5-1 67-15,0 1 11 0,-1 0 2 0,6-1 1 16,-6 9-26-16,5 0-6 0,1 4-1 0,3 4 0 15,1 0-5-15,0 3-2 0,0 9 0 0,4 4 0 16,5 9-25-16,0-1-6 0,-9 8-1 0,-1 4 0 16,10 5 12-16,-9 3 3 0,4 4 0 0,1 5 0 15,-1-1 13-15,0 1 3 0,1 3 1 0,-1 1 0 16,0-1-26-16,-4 5-6 0,9-5-1 0,-9 5 0 16,-1-4-8-16,6 3 0 0,-6-3 9 0,1-1-9 15,-5-3-64 1,5-5-16-16,-5-4-4 0,1-3-968 0</inkml:trace>
          <inkml:trace contextRef="#ctx0" brushRef="#br0" timeOffset="17870.8151">14514 2506 1594 0,'0'0'71'0,"-9"0"14"0,0 4-68 0,-5 4-17 16,0 0 0-16,1 4 0 0,-6 13 84 0,6-1 12 16,-10 4 4-16,0 5 0 0,0 3-7 0,-4 0-1 15,-5 9 0-15,0 0 0 0,1 3-28 0,-6 1-7 16,-4 3-1-16,9 1 0 0,-4-1-48 0,9 5-8 16,-10 0 0-16,5-1-11 15,-4-3-25-15,4-4-4 0,-4 3-2 0,4-3 0 16,0-5-166-16,4 1-32 0,-26 20-8 0,26-25 0 0</inkml:trace>
        </inkml:traceGroup>
      </inkml:traceGroup>
    </inkml:traceGroup>
    <inkml:traceGroup>
      <inkml:annotationXML>
        <emma:emma xmlns:emma="http://www.w3.org/2003/04/emma" version="1.0">
          <emma:interpretation id="{BD65AE97-3B03-40C0-B63A-715499E45814}" emma:medium="tactile" emma:mode="ink">
            <msink:context xmlns:msink="http://schemas.microsoft.com/ink/2010/main" type="paragraph" rotatedBoundingBox="1921,7043 29486,4852 29666,7120 2101,93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7DF63D-7D24-43B8-8CFE-44AC31EF768C}" emma:medium="tactile" emma:mode="ink">
              <msink:context xmlns:msink="http://schemas.microsoft.com/ink/2010/main" type="line" rotatedBoundingBox="1921,7043 29486,4852 29666,7120 2101,9311"/>
            </emma:interpretation>
          </emma:emma>
        </inkml:annotationXML>
        <inkml:traceGroup>
          <inkml:annotationXML>
            <emma:emma xmlns:emma="http://www.w3.org/2003/04/emma" version="1.0">
              <emma:interpretation id="{04F06E61-044B-4A73-9348-6825137FE728}" emma:medium="tactile" emma:mode="ink">
                <msink:context xmlns:msink="http://schemas.microsoft.com/ink/2010/main" type="inkWord" rotatedBoundingBox="1984,7835 3968,7677 4034,8505 2049,866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2229.1725">-315 6597 817 0,'0'0'36'0,"0"0"8"0,0 0-36 0,0 0-8 0,0-8 0 0,-4-4 0 16,4 4 70-16,4-4 12 0,-4 4 2 0,0 0 1 15,0 8-21-15,0-8-5 0,5 0-1 0,-1 0 0 16,-4-5-17-16,0 1-3 0,0 4-1 0,0 0 0 16,0 0-9-16,0 8-1 0,0 0-1 0,0 0 0 15,0-8-11-15,0 8-3 0,0 0 0 0,0 0 0 16,-4-8 2-16,-1 4 0 0,1 0 0 0,-1 0 0 15,1 0-5-15,4 4-1 0,0 0 0 0,-10 0 0 16,6-4 19-16,-5 4 3 0,4 4 1 0,-4-4 0 0,-5-4-31 16,5 4 8-16,0 0-8 0,0 4 0 0,0 0 0 0,-5 0-16 15,-4 0 3-15,5 0 1 0,-1 4 12 0,-4-4 0 16,-5 0 0-16,5 8 0 0,-5 0 8 0,0 0 2 16,0 5 0-16,1-1 0 0,-1 0-10 0,0 4 0 15,0-4 0-15,1 9 0 0,3-1 0 0,1 0 0 16,0 5 0-16,4-1 0 0,5 0 0 0,0 1 0 15,-5 3 0-15,10 0 0 0,-1 1 0 0,5 3-11 16,0-4 3-16,0 1 0 0,0 3 8 0,9-3 9 16,-4-5-1-16,4-4-8 0,-4-4 8 0,8 1-8 15,1-5 0-15,-5-4 0 0,0-4 13 0,9-4-4 16,1-4-1-16,-1-4 0 0,-5-4-8 0,1-4 8 16,0-4-8-16,-1-5 8 0,6 1-8 0,3-4 0 15,-3 0 0-15,3-5 0 0,1-3 0 0,0 4 0 16,-5-9 8-16,5 5-8 0,-5-5 0 0,-4 5 10 0,-1-8-10 15,1 3 10-15,-5-3-10 0,5 7 0 0,-1-3 0 0,-3 8 0 16,-6 7 0-16,5 5 12 0,0 4 0 16,-4 4 0-16,4-4 13 0,-9 12 3 0,0 0 1 0,0 0 0 15,0 0-12-15,14 12-2 0,-5 8-1 0,0 0 0 16,5 5-6-16,-5 3 0 0,0 0-8 0,0 1 12 16,-5-1-26-16,10 4-6 0,-5-3 0 0,0-1-583 15,-4 0-116-15</inkml:trace>
          <inkml:trace contextRef="#ctx0" brushRef="#br0" timeOffset="22572.8367">177 6472 849 0,'-5'-12'37'0,"5"4"9"0,0 0-37 0,-4 4-9 16,4-4 0-16,0 3 0 0,0 5 109 0,0 0 20 15,0 0 4-15,4 13 1 0,1-1-31 0,4 4-7 16,0-4 0-16,5 8-1 0,-10 1-19 0,10-1-4 16,0 8-1-16,-5 0 0 0,0 5-27 0,0-5-4 15,0 5-2-15,0-5 0 0,0 0-18 0,-4 5-4 16,-1-9-1-16,1-4 0 0,-5-8 18 0,5 4 4 16,-5-7 1-16,-5-1 0 0,5-8-23 0,-5 8-5 15,5-8-1-15,0 0 0 0,-4 4 15 0,4-4 2 0,0 0 1 16,-9-4 0-16,4 0-3 0,-4 0-1 0,0-4 0 0,4-1 0 15,1-7-7-15,-1 4 0 0,5 0-1 0,-4-4 0 16,8 0-15-16,1-1 11 0,-1 1-11 0,6 0 10 16,3 0-10-16,-4 0 0 0,5-5 0 0,0 5 0 31,-1-4-33-31,10 4 1 0,-5 0 0 0,0-5 0 0,10 5-148 16,-5 0-28-16,4 4-7 0</inkml:trace>
          <inkml:trace contextRef="#ctx0" brushRef="#br0" timeOffset="22947.7538">869 6699 946 0,'0'0'42'0,"0"0"9"0,0 0-41 0,0 0-10 15,0 0 0-15,0 0 0 0,0 0 71 0,0 0 12 16,5 8 2-16,4-8 1 0,0 0-18 0,0 0-3 16,4-8-1-16,6 0 0 0,-1-1-19 0,0-3-4 15,0 0-1-15,5-4 0 0,-5 4-17 0,-4-4-4 16,4 4-1-16,-9-5 0 0,5 1 5 0,0-4 1 15,-5 4 0-15,-5-5 0 0,5 5 25 0,-4 0 6 16,-5 0 1-16,0 0 0 0,0 4-11 0,0-1-1 16,0-3-1-16,-5 8 0 0,-4-4-15 0,5 4-4 15,-1-4 0-15,-4 4 0 0,0-4-8 0,-5 3-3 16,1 1 0-16,-1 8 0 0,-4 4 0 0,0 0 0 16,-10 9 0-16,1 3 0 0,0 4-4 0,-5 4-1 15,4 9 0-15,-8 3 0 0,4-4-8 0,-4 5 12 16,-1 7-12-16,10 1 12 0,4-1-12 0,5 1 0 15,-5-5 0-15,5 5 8 0,9-5-8 0,4 1 0 0,5-5 0 0,9-7 0 16,1 3 0-16,8-4 0 0,5 1 0 0,4-1 0 16,5-4 0-16,4-3 0 0,-4-5 0 0,9-4 8 15,5-4-25-15,4-8-6 0,0 0-1 0,4-4-668 16,5-8-133-16</inkml:trace>
        </inkml:traceGroup>
        <inkml:traceGroup>
          <inkml:annotationXML>
            <emma:emma xmlns:emma="http://www.w3.org/2003/04/emma" version="1.0">
              <emma:interpretation id="{6CD6A018-B7F6-44F2-ACE8-61EBE7303FB2}" emma:medium="tactile" emma:mode="ink">
                <msink:context xmlns:msink="http://schemas.microsoft.com/ink/2010/main" type="inkWord" rotatedBoundingBox="6103,6711 11292,6298 11472,8567 6283,897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7915.337">7416 5962 1029 0,'0'0'45'0,"4"4"11"0,6-4-45 0,-10 0-11 16,9 4 0-16,0 4 0 0,4 0 129 0,1 0 24 16,-5 9 5-16,0-5 1 0,5 4-19 0,0 0-3 15,-10 4-1-15,5 5 0 0,0-1-44 0,1 0-8 16,-6 5-3-16,-4-5 0 0,5 4-42 0,-5-4-9 15,0 5-2-15,-5-5 0 0,1 0-28 0,-1-3 8 16,0-1-8-16,1-4 0 0,-5-4 9 0,0 0-1 16,4-4 0-16,5-8 0 0,-9 0-8 0,0 0 0 15,0-12 0-15,4 4 0 0,1 0 0 0,-1-4 12 16,5-8-2-16,0-1 0 0,5-3 6 0,4-8 2 16,0-1 0-16,5-7 0 0,-1 4-18 0,10-5 0 15,0 5 0-15,4-1 0 0,-9 9 8 0,5 8-8 16,0 3 0-16,-5 5 0 0,0 8 0 0,0 4 0 15,1 8 0-15,-10 5-9 0,0 3 9 0,-5 8 0 0,-4 0 0 0,5 5 0 16,9-5-13-16,-5 4-1 0,4 1 0 16,-4 3-749-16,10-4-149 0</inkml:trace>
          <inkml:trace contextRef="#ctx0" brushRef="#br0" timeOffset="27431.0742">6965 6148 1602 0,'0'0'71'0,"0"0"14"0,-9 12-68 0,5-4-17 15,-1 1 0-15,5 3 0 0,-5 4 104 0,5 0 16 16,-4 0 4-16,4 0 1 0,-5 5-48 0,5-5-9 16,0 4-3-16,-4 0 0 0,-1-3-47 0,5-1-10 15,5 0-8-15,-1 0 12 16,1 0-124-16,-1-8-24 0,-4-8-4 0</inkml:trace>
          <inkml:trace contextRef="#ctx0" brushRef="#br0" timeOffset="27571.8349">7079 5699 1497 0,'-5'-20'133'0,"5"20"-106"0,-9-8-27 0,9 8 0 15,-4-8 72-15,4 8 8 0,-5-8 3 0,5 8 0 16,0 0-43-16,-4 8-8 0,8 4-1 0</inkml:trace>
          <inkml:trace contextRef="#ctx0" brushRef="#br0" timeOffset="28430.8371">8213 6282 576 0,'0'0'51'0,"4"-12"-41"0,1 0-10 0,-1-1 0 16,-4-3 190-16,5 0 36 0,-1 4 7 0,1-4 2 16,0-1-123-16,-5-3-25 0,0 8-5 0,0-4-1 0,-5-4-25 0,5 3-6 15,-9 1-1-15,4 4 0 0,1-4-7 16,-5 8-2-16,0 0 0 0,-1 0 0 0,6 4-5 16,-10 0-2-16,1 4 0 0,3 4 0 0,-3 0-14 0,4 0-3 15,-9 8-1-15,4-4 0 0,0 4-15 0,5 0 11 16,-5 4-11-16,1-3 10 0,4 3-10 0,0 0 0 15,-1-4 0-15,1 4 0 0,5 0 0 0,-1-3 0 16,1-1 0-16,4-4 0 0,0-8 0 0,0 0 0 16,0 0 0-16,0 0 8 0,0 0 11 0,0 0 1 15,0 0 1-15,0 0 0 0,13-4 3 0,6-4 0 16,-1-4 0-16,0-1 0 0,5-3-24 0,0 0 9 16,8-4-9-16,1 0 0 0,0-1 0 0,5 1 0 15,-1 0 0-15,-4 8 0 0,4-4 0 0,-4 7 0 16,-5 5 0-16,-4 4 0 0,0 4 0 0,0 9 0 15,-5-1 0-15,0 8-9 0,-9 8 28 0,0 5 5 16,-4 3 2-16,-5 9 0 0,-5 3-14 0,-8 13-4 0,-5 4 0 0,-5 3 0 16,0-3 2-16,0 0 0 0,0 4 0 0,-4-5 0 15,-5-3-2-15,0 0 0 0,1-4 0 0,-6-5 0 16,10 5-8-16,-10-5 10 0,5-3-10 0,1-9 10 16,-1-3-10-16,0-5 12 0,0-7-12 0,0-5 12 15,9-8 4-15,-4 0 2 0,0-8 0 0,9-4 0 16,-1-4 20-16,6 0 4 0,-1-4 1 0,0 0 0 15,10 0-9-15,-5-8-2 0,9-5 0 0,4-7 0 16,10 0-32-16,9-5 0 0,-1-3 0 0,10-5 0 16,9-3-18-16,0-5-10 0,9 1-3 0,5-1 0 15,9-3-25-15,4-1-6 0,-4 8-1 0,4-7-740 16,5-1-148-16</inkml:trace>
          <inkml:trace contextRef="#ctx0" brushRef="#br0" timeOffset="25384.6787">3341 6322 518 0,'0'-8'46'0,"-4"-4"-37"16,-1 0-9-16,0 0 0 0,5 4 124 0,0-4 24 15,-4 3 4-15,4 1 0 0,4 0-46 0,-4 8-10 16,0 0-1-16,0 0-1 0,0 0-42 0,0 0-8 16,0 0-1-16,10 8-1 0,-1 9-14 0,0 3-4 15,0 4 0-15,0 0 0 0,0 5 6 0,0 3 1 0,5 4 0 0,-5 1 0 16,0-9-4-16,0 5-1 16,-4-1 0-16,4 0 0 0,-5 1-3 0,1-5-1 0,0-4 0 0,-5-8 0 15,4 1 2-15,-4-1 0 16,5-4 0-16,-5-4 0 0,0-8 2 0,0 0 1 0,0 12 0 15,0-12 0-15,0 0-7 0,0 0 0 0,0 0-1 0,0 0 0 16,0 0 1-16,0 0 1 0,0 0 0 0,0 0 0 16,-5-8-10-16,1 4-3 0,-1-8 0 0,5 4 0 15,0-4-8-15,5 0 8 0,-5-5-8 0,0-3 8 16,4 8 0-16,5-8 0 0,0 0 0 0,0-9 0 16,5-3 0-16,4-5-8 0,0-3 12 0,1-5-4 15,-1 5-8-15,5-5 0 0,4 5 9 0,0 0-9 16,10-1 0-16,-5 5-13 0,4 3 1 0,0 1 1 15,5-1-119-15,-4 5-24 0,-1 8-5 16</inkml:trace>
          <inkml:trace contextRef="#ctx0" brushRef="#br0" timeOffset="25822.0873">4584 6233 1105 0,'0'0'48'0,"0"-12"12"0,0 0-48 0,0 0-12 16,5 0 0-16,-1 0 0 0,-4-1 85 0,0-3 15 16,5 0 4-16,-5 4 0 0,0-4-45 0,-5 4-9 15,5-5-2-15,-4 5 0 0,-1 4-4 0,1 4-2 16,-1-4 0-16,0 4 0 0,-4 0-7 0,5 0-2 0,-5 0 0 16,0 4 0-16,-5 4-1 0,-4 0-1 0,9 4 0 0,-10 0 0 15,1 4-12-15,0 4-3 0,-5 5 0 0,0 3 0 16,-4-4-6-16,0 8-2 0,4 5 0 0,0-1 0 15,0 5-8-15,5 7 12 0,-9 1-12 0,4-1 12 16,5-3-12-16,4-5 8 0,-4 1-8 0,9-5 8 16,4-4-8-16,1-3 0 0,-1-5-10 0,5-4 10 15,0-4 20-15,5-4 11 0,4 0 1 0,-4-8 1 16,4 0-33-16,4-8 0 0,-4 0 0 0,10-8 0 16,-1 0 12-16,0-5-12 0,0 1 12 0,5-8-12 15,0 0 12-15,0-9-12 0,-5 1 12 0,5-5-12 16,-5 9 11-16,5 0-11 0,-5-1 10 0,0 5-10 0,-4 4 10 0,-1 3-10 15,1 5 10-15,0 8-10 0,-5 0 10 0,-9 8-10 16,0 0 10-16,0 0-10 0,9 8 0 0,4 8 0 16,-3 0 0-16,-1 9 0 0,0-5-12 15,0 8-1-15,-5 1-1 0,6 3 0 16,-1 0-142-16,-5 1-28 0,5 3-5 0</inkml:trace>
          <inkml:trace contextRef="#ctx0" brushRef="#br0" timeOffset="26150.6884">4907 6262 864 0,'5'-9'76'0,"-1"1"-60"15,1-4-16-15,4 0 0 0,-4 4 82 0,-1-4 14 16,10 4 2-16,-5 0 1 0,0 4 30 0,-9 4 7 0,9 4 0 0,-9-4 1 16,9 4-40-16,5 8-8 0,0-4-1 0,-5 8-1 15,4 0-35-15,-4 5-8 0,1-1 0 16,-1 0-1-16,0 4-23 0,0-3-5 0,0-1-1 0,-4 0 0 15,-1-8-14-15,1 4 8 0,-1-4-8 0,-4-3 0 16,0 3 8-16,0-12-8 0,0 0 0 0,0 0 9 16,0 0-1-16,0 0 0 0,0 0 0 0,0-8 0 15,0-5 0-15,5 1-8 0,-1-4 12 0,-4-4-4 16,9 0 1-16,1-9 0 0,-1 5 0 0,0-4 0 16,4 3-1-16,1 1-8 0,0 8 12 0,-1 0-4 15,6 0-8-15,-6 8 12 0,1 3-12 0,-5 10 12 16,5 7-12-16,-1 0 0 0,-4 4 0 0,1 4 8 15,-1 5-8-15,0 7 0 0,0-4 0 0,5 5 0 16,-1 3-68-16,-4-4-20 0,0 1-3 0,5-1-564 16,0 1-113-16</inkml:trace>
          <inkml:trace contextRef="#ctx0" brushRef="#br0" timeOffset="27274.8686">5740 6286 403 0,'-9'4'36'0,"0"0"-36"16,0 0 0-16,0 0 0 0,9-4 179 0,0 0 29 15,-4 0 5-15,4 0 2 0,0 0-131 0,0 0-27 16,0 0-5-16,13-4 0 0,5-4 2 0,5-4 1 16,0 0 0-16,4-5 0 0,1-3-23 0,3 0-5 15,1-8-1-15,0 3 0 0,0-7 8 0,0 0 2 0,0-5 0 16,0 1 0-16,-5-1-23 0,0 5-4 0,1-4-1 0,-1-1 0 15,0-3-8-15,-4-1 12 0,-5 5-12 0,0-5 12 16,-4 5-12-16,0-1 10 0,-1 1-10 0,-8 4 10 16,-1-5-10-16,1 5 12 0,-5-5-12 0,0 5 12 15,-5-8-4-15,5 3-8 0,-4 1 12 0,-1 3-4 16,-4 1 3-16,-4 0 0 0,-1 3 0 0,5 5 0 16,0 4 11-16,0 4 2 0,0 7 1 0,-5 1 0 15,5 0-14-15,0 4-3 0,0 8-8 0,-1 0 12 16,1 8-12-16,-4 5 11 0,-1 7-11 0,5 8 10 15,-5 9-10-15,5 7 0 0,-4 5 0 0,-1 8 0 16,0 3 15-16,-4 9 1 0,9 4 0 0,-9 8 0 0,-1 4 23 16,1 4 5-16,5-4 0 0,-6-8 1 0,6 0-9 0,-1-4-3 15,0-4 0-15,1-8 0 0,-1-13-13 0,5-3-4 16,0-9 0-16,0-3 0 0,0-9-7 0,4-4-1 16,-4 1-8-16,0-13 12 0,0-4 0 0,4 0-1 15,-4-4 0-15,5 0 0 0,-6-8-3 0,10 4-8 16,-4-4 12-16,-1-4-4 0,-4 0-8 0,5 0 10 15,4-4-10-15,0-1 10 0,4-3-10 0,1-4 0 16,-1-8 0-16,1-1 0 0,9 1-12 0,-1 0 12 16,1-5-12-16,4 1 12 0,5 0-14 0,0-1 5 15,-1-3 1-15,1 3 0 0,4 1 8 0,-4 0-12 16,5 3 12-16,-1 1-12 0,0 0 12 0,1 3 0 16,-1 1 8-16,5 4-8 0,-5 4 0 0,5 3-13 15,-9 5 1-15,4 0 1 0,-4 4 11 0,-5 0 0 16,0 4 0-16,-4 0 8 0,4 0-20 0,-9 4-4 0,-9-4-1 15,0 0 0-15,9 4 3 0,-9-4 1 0,0 0 0 16,-4 12 0-16,-1-3 13 0,-4 3 0 0,-5 4 0 0,1-4 0 16,-10 8 0-16,-4-4 8 0,-1 5 1 0,6 3 0 15,-6-4 1-15,1 4 0 0,4 1 0 0,0-1 0 16,10 0-2-16,-5 1-8 0,4-1 12 0,0 0-4 16,5-4-8-16,5 1 10 0,-1-1-10 0,0-4 10 15,5 0-10-15,5-4 0 0,4 0 0 0,5 1 0 16,-5-5 0-16,5 0 0 0,8-4 0 0,1 0 0 15,0 0-40 1,9-4-11-16,0 0-1 0,-1-4-650 0,1 0-130 0</inkml:trace>
        </inkml:traceGroup>
        <inkml:traceGroup>
          <inkml:annotationXML>
            <emma:emma xmlns:emma="http://www.w3.org/2003/04/emma" version="1.0">
              <emma:interpretation id="{06E1229E-AE3D-414C-A49C-351E1B4BA27A}" emma:medium="tactile" emma:mode="ink">
                <msink:context xmlns:msink="http://schemas.microsoft.com/ink/2010/main" type="inkWord" rotatedBoundingBox="12872,6704 18167,6284 18257,7428 12963,784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1211.4372">11450 5719 748 0,'4'-20'33'0,"1"12"7"0,-5-4-32 0,4 0-8 0,6-5 0 0,-6 5 0 15,1-4 163-15,4 4 30 0,0-8 7 0,-5 8 0 16,1 4-101-16,-1-5-21 0,-4 1-4 0,0 8-1 16,0 4-36-16,0-8-7 0,0 0-2 0,-4 4 0 15,4 4 4-15,-9-4 1 0,0 4 0 0,-5 0 0 16,5 4-7-16,-5 4-2 0,-4 4 0 0,4-4 0 16,-4 4-5-16,0 5-2 0,4-1 0 0,1 8 0 15,-6 0 5-15,6 1 1 0,-1 3 0 0,5 0 0 16,-5 1-3-16,10-1 0 0,-5 0 0 0,0 1 0 15,4-5-2-15,1 4-1 0,4-3 0 0,0 3 0 16,0 0-1-16,0-8-1 0,0 9 0 0,0-9 0 0,0 4 13 16,0 1 2-16,-5-5 1 0,0 0 0 0,1 0-31 0,-1 0 8 15,-4 1-8-15,5-5 0 16,-10 0-84-16,-4-4-19 0,4 4-4 0,0-7-890 16</inkml:trace>
          <inkml:trace contextRef="#ctx0" brushRef="#br0" timeOffset="31586.3502">11869 5565 288 0,'0'-12'25'0,"4"8"-25"0,-4-8 0 15,5 4 0-15,-5 4 257 0,0-4 47 0,4 0 8 0,-4 8 3 16,0 0-169-16,-4-4-34 0,4 0-6 0,0 4-2 16,-9-4-32-16,9 4-6 0,0 0-2 0,-5 0 0 15,-9-4-44-15,5 8-10 0,0 4-2 0,0 0 0 16,0 0-8-16,-5 0 8 0,1 8-8 0,4 0 8 16,-1 1-8-16,-3-1 0 0,4 0 0 0,0 8 0 15,-1 5 0-15,6 3 8 0,-5-4-8 0,9 1 8 16,-5-5 10-16,5-4 2 0,0-4 0 0,5 1 0 15,4 3 11-15,-5-4 2 0,-4-16 1 0,5 12 0 0,-5-12-10 16,9 8-1-16,-9-8-1 0,9 12 0 0,0-4 1 16,-9-8 0-16,0 0 0 0,9 13 0 0,1-1-8 0,-6 4-2 15,-4 0 0-15,-4 4 0 0,-1 1-13 0,-4-1 0 16,0 8 0-16,-5-4-10 16,-4 1-118-16,0 3-24 0,-10 4-5 0,10-3-784 15</inkml:trace>
          <inkml:trace contextRef="#ctx0" brushRef="#br0" timeOffset="30820.9057">10776 5683 1191 0,'0'0'26'0,"0"0"6"0,0 0 0 0,0 0 2 0,0 0-34 0,0 0 0 16,-5-4 0-16,1 0 0 0,4 4 64 0,-9-4 7 16,0 0 1-16,9 4 0 0,0 0-32 0,-10-4-7 15,1 0-1-15,0 0 0 0,5-1-9 0,-5 5-3 16,0-4 0-16,9 4 0 0,-10 0-6 0,1-4-2 16,0 4 0-16,0 0 0 0,9 0 16 0,-9-4 2 15,-5 4 1-15,5 0 0 0,9 0-31 0,-9 0 0 16,0 0 0-16,9 0 0 0,0 0 0 0,0 0 16 0,-9 4-4 0,0 0 0 15,-5 5-4-15,0-5 0 0,1 8-8 0,-5-4 12 16,-1 4-12-16,-3 8 0 0,-1-4 0 0,5 9-10 16,-10-5 10-16,6 8 0 0,-6 5 8 0,6-1-8 15,3 0 12-15,-3 1-3 0,-1-1 0 0,5 0 0 16,-5 1-9-16,5-1 8 0,-1 5-8 0,1-5 8 16,0-4-8-16,0 1 0 0,4-5 0 0,0 0 8 15,1-8-8-15,8 5 0 0,-4-1 0 0,9-8 8 16,-4 0-8-16,8-4 10 0,-4 4-10 0,5 1 10 15,-5-13 2-15,9 12 1 0,0 0 0 0,0 0 0 0,0 0-3 16,5-4-1-16,-1-4 0 0,-3 4 0 0,3-4 3 16,1-4 0-16,-5 0 0 0,-9 0 0 0,9 0 5 15,0-4 2-15,5 0 0 0,-5 0 0 0,0-4 0 0,-4 0 0 16,4-4 0-16,0 4 0 0,0 4-3 16,0-4 0-16,0-4 0 0,0 3 0 0,-4-3-16 0,-1 4 0 15,5-4 8-15,-4 4-8 0,4-4 0 0,-4 4 0 16,4 0 0-16,-5 0 0 0,1-1 0 0,-1 1 0 15,1 0 0-15,-1 0 0 0,-4 8 0 0,0 0 0 16,5-8-9-16,0 4 9 0,-5 4 0 0,4-8 0 16,1 4 0-16,4-4 0 0,-9 8 0 0,4-4 0 15,1 0 0-15,-1-4 0 0,6 4 0 0,-1-5 0 16,-5-3 0-16,5 4 0 0,-4 0 0 0,4-4 0 16,0 0 0-16,0-4 0 0,-4 4 0 0,4-5 0 0,0 1 0 15,-4 0 0-15,4 0 8 0,0 0-8 0,-5-1 10 0,1-3-10 16,-1 4 8-16,1 0-8 0,-1 0 0 0,1-5 0 15,4-3 8-15,-9 0-8 0,0 4 0 0,0-1 0 16,0 5 8-16,9 0-8 0,-4 4 0 0,-1-4 0 16,5-5 0-16,-4 9 0 0,-5-4 0 0,9 8 0 15,-4 0 0-15,-1 0 0 0,1 0 0 0,-1 0 0 16,1 0 0-16,4-1 0 0,-9 9 0 0,0 0 0 16,0 0 0-16,0 0 0 0,0 0 0 0,0 0 0 15,0 0 0-15,0 0 0 0,0 0 0 0,0 13 0 16,0 7 0-16,0 0 11 0,0 8-11 0,0 1 10 15,0 3 2-15,0 0 1 0,0-3 0 0,0 7 0 0,0-3 0 16,5-1 0-16,-1-4 0 0,1 1 0 0,-1-5-5 16,5 0-8-16,0 0 11 0,1-3-11 0,-6-1 0 15,10 0 0-15,-5-4 0 0,0 1-9 16,9-5-109-16,-4-4-22 0,4 0-4 0</inkml:trace>
          <inkml:trace contextRef="#ctx0" brushRef="#br0" timeOffset="31789.428">12210 5646 1983 0,'0'0'44'0,"5"9"8"0,-1 7 3 0,5 0 1 0,-4 0-45 0,-5 4-11 0,0 5 0 0,-5-1 0 15,1 4 56-15,-1 1 8 0,-4-5 3 0,5 4 0 16,-1 5-52-16,-4-5-15 0,4-12 0 0,5 4-655 16,0 1-137-16</inkml:trace>
          <inkml:trace contextRef="#ctx0" brushRef="#br0" timeOffset="32351.8586">12970 5655 1148 0,'0'0'51'0,"0"0"10"0,0 0-49 0,0 0-12 16,0-5 0-16,0 5 0 0,-4-8 102 0,4-4 18 16,0 4 3-16,0 8 1 0,-5-8-31 0,5 4-5 15,0-4-2-15,-4 0 0 0,-1 0-17 0,5 4-3 16,-4-4-1-16,-1 4 0 0,1-5-25 0,-6 5-6 0,1 4-1 0,0 0 0 15,-4 0-33-15,-1 4 0 0,-4 0 0 0,4 1 0 16,-9 3 0-16,5 4 0 0,-5-4 0 0,1 8 0 16,3 0 0-16,-3 4 0 0,3 1 0 0,1-1 0 15,0 0 0-15,9 0 0 0,-5 5 0 0,5-5 0 16,0-8 0-16,0 0 0 0,4 0 0 0,5-12 0 16,-4 12 0-16,4-12 0 0,0 0 0 0,0 0 0 15,0 0 13-15,9 0-4 0,0-4-1 0,5 0 0 16,-1-4-8-16,1-4 0 0,4 0 0 0,0 4 0 15,5 4 0-15,0-8 0 0,4 8 0 0,0 0 0 16,1 8 0-16,-5 0 0 0,-1 8 0 0,1 0 0 16,-9 0 12-16,-1 0 0 0,-3 9 0 0,-6-1 0 0,1 4 8 15,-5 0 1-15,-9 1 1 0,-1 3 0 0,-8 0 6 0,-5 5 2 16,-4-5 0-16,0 4 0 0,-1-3-30 0,-8-1 8 16,4 0-8-16,-4-3 0 15,4 3-67-15,0-4-16 0,0-4-3 0,0 1-608 16,0-5-122-16</inkml:trace>
          <inkml:trace contextRef="#ctx0" brushRef="#br0" timeOffset="31914.4237">12533 5424 979 0,'-4'-20'43'0,"-1"12"9"16,1-5-41-16,4 5-11 0,-5 0 0 0,5 8 0 0,0 0 165 0,0 0 31 16,-9 8 7-16,0 4-843 15</inkml:trace>
          <inkml:trace contextRef="#ctx0" brushRef="#br0" timeOffset="32773.6155">12952 5869 1195 0,'23'-28'52'0,"-9"16"12"0,4 3-51 0,0 1-13 15,0-4 0-15,10 0 0 0,-1-4 88 0,0 0 16 16,0 0 2-16,1 3 1 0,4-3-11 0,-5 0-3 15,-4 0 0-15,0 4 0 0,4 0-33 0,-4 3-8 16,4 1 0-16,0 0-1 0,-4 0-6 0,0 4-1 0,0-4 0 16,-5 8 0-16,0 4-28 0,-4 4-7 0,-1 0-1 0,-4 8 0 15,0 5 14-15,-4 7 2 0,0 4 1 0,-1 1 0 16,1-1 15-16,-5 0 2 0,0 1 1 0,4-1 0 16,-8 1-22-16,4-1-4 0,0-8-1 0,0 1 0 15,0-5-16-15,0-4 10 0,-5-4-10 0,5-4 8 16,0-8-8-16,-4 12 0 0,4-12 0 0,0 0 0 15,0 0 28-15,-5-4 3 0,-4 0 1 0,0 0 0 16,4-4-32-16,-4-8-13 0,0 0 1 0,5-4 0 16,-1-1 12-16,0 1 16 0,1 4-3 0,4-8-1 15,4-5-35-15,1 5-7 16,0 0-2-16,4 3 0 0,0 1 21 0,0 0 11 0,4 4-12 0,1 4 12 0,4-5-10 16,-4 5 10-16,0 4-8 0,4 4 8 0,-4 0 0 0,-1 4-10 15,1-4 10-15,-5 8 0 0,5 4 0 0,-5 8 0 16,0 1 0-16,-5-1 0 0,1 0 0 0,-1 0 0 15,6 0 0-15,-6 1 0 0,1 3 0 0,-1 0-12 16,1 0 3-16,-1-4-747 16,1 1-148-16</inkml:trace>
          <inkml:trace contextRef="#ctx0" brushRef="#br0" timeOffset="33180.7616">14036 5930 2163 0,'0'0'48'0,"0"0"9"0,0 0 3 0,0 0 0 0,18-4-48 0,-4-4-12 0,4-1 0 0,5 1 0 15,-1-4 23-15,1-4 1 0,4 4 1 0,1-4 0 16,-1 0-13-16,0-5-2 0,1 1-1 0,-6 4 0 16,1 0-9-16,-5 0 8 0,1-5-8 0,-6 5 8 15,-8 4-8-15,4 0 0 0,-4 0 0 0,-5 0 8 16,0-1-8-16,-5 5 12 0,-4-4-12 0,0 4 12 16,0 0-2-16,0 8 0 0,-10 0 0 0,6 0 0 0,-6 4 19 0,-3 4 4 15,-1 4 1-15,5 4 0 0,-10 5-21 0,6 3-4 16,-1 0-1-16,0 5 0 0,-9 7-8 0,9 0 0 15,5-3 0-15,0 3 0 16,4 1-23-16,1-5-3 0,4 0-1 0,0 1-1063 16</inkml:trace>
          <inkml:trace contextRef="#ctx0" brushRef="#br0" timeOffset="33523.5965">14928 5618 172 0,'18'-24'16'0,"-13"12"-16"0,4 0 0 0,-4-5 0 15,4 5 374-15,-5 0 72 0,-4 4 14 0,-4 0 4 16,4 8-266-16,-5 0-53 16,-4-4-10-16,-5 8-3 0,1 4-69 0,-1 4-15 15,-9 4-2-15,0 0-1 0,-8 9-34 0,8 3-11 0,9 0 0 0,1 5 0 16,3-1 11-16,6 1-11 0,-1 3 10 0,1-8-10 16,-1-3 8-16,1-9-8 0,-1 4 0 0,10 0 9 15,-1-8-9-15,-4-12 0 0,0 0 0 0,14 4 0 16,0 0 0-16,-1-4 8 0,5 0-8 0,-4-8 8 15,4-4-8-15,0 0 8 0,1-8-8 0,-1 0 8 16,0-5-8-16,5-3 0 0,0-8 0 0,-1-1-11 16,1-3 11-16,0-5-12 0,4 1 12 0,-4-13-12 15,9 0 12-15,-9-7 0 0,-1-9 0 0,1 4-8 16,4 4 8-16,-4 5 0 0,-5 7 0 0,1 4 0 16,-6 9 0-16,-4 7 0 0,1 13 0 0,-6 4 8 0,-4 8 23 0,0 8 5 15,-9 8 0-15,-5 16 1 0,-4 17-15 0,-5 11-3 16,1 9-1-16,-6 8 0 0,1 8-3 0,0 4-1 15,-1 0 0-15,6 0 0 0,-1 8-5 0,9 0-1 16,-4 4 0-16,13 0-831 16,5-4-166-16</inkml:trace>
        </inkml:traceGroup>
        <inkml:traceGroup>
          <inkml:annotationXML>
            <emma:emma xmlns:emma="http://www.w3.org/2003/04/emma" version="1.0">
              <emma:interpretation id="{F8D6D678-3BDF-4C20-B1A8-1BDC79C45A8A}" emma:medium="tactile" emma:mode="ink">
                <msink:context xmlns:msink="http://schemas.microsoft.com/ink/2010/main" type="inkWord" rotatedBoundingBox="19978,5706 21571,5580 21702,7236 20109,736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4288.8407">17737 4424 1220 0,'14'-32'27'0,"-10"20"5"0,-4 0 2 0,10-5 0 0,-1 1-34 0,0-4 0 0,-5 8 0 0,5 4 0 16,0 0 141-16,-9 8 22 0,0 0 4 0,10 4 1 15,-1 8-72-15,0 8-15 0,0 8-2 0,-5 9-1 16,-4 3-3-16,0 5-1 0,-4 7 0 0,-5 5 0 16,-5 0-8-16,0 3-2 0,-4 5 0 0,-4 4 0 15,-10 12-17-15,-5 0-4 0,1-4-1 0,4 4 0 16,9 0-13-16,-9-4-2 0,-4-9-1 0,4 5 0 0,14-4-26 15,-10 0 0-15,-3 0 0 0,3-5 0 16,6-3-76-16,3-4-20 0,1-1-4 0,-5-7-683 16,1-1-137-16</inkml:trace>
          <inkml:trace contextRef="#ctx0" brushRef="#br0" timeOffset="33976.4718">17173 4930 2174 0,'0'0'48'0,"9"0"9"0,0-8 3 0,9 4 1 0,5 4-49 0,0-4-12 16,-1 0 0-16,6 0 0 0,8 0 79 0,5-4 13 15,-5 0 2-15,1-5 1 0,-5 5-58 0,4 0-11 16,14 0-2-16,5 0-1 0,-10 0-23 0,6-4 0 16,-1 4 0-16,-5 0 8 0,1 0-24 0,-5-1-5 15,-5 1-1-15,-4 4-736 16,-5-4-147-16</inkml:trace>
          <inkml:trace contextRef="#ctx0" brushRef="#br0" timeOffset="34757.6852">18411 5379 1407 0,'5'-12'31'0,"-5"-4"6"0,9 0 2 0,-5 0 1 0,5-1-32 0,-4-3-8 0,-1 0 0 0,1 0 0 16,0 8 104-16,-5-1 19 0,4 1 4 0,-4 4 1 15,0 0-52-15,-4 0-9 0,4 8-3 0,0 0 0 16,-5-4-16-16,5 4-3 0,-9 0-1 0,-5 8 0 16,1 0-44-16,-1 12 0 0,0 5 0 0,1 3 0 15,-6 4 0-15,1 1 0 0,0 7 0 0,4 5 0 16,1-1 9-16,4-3-1 0,9-1 0 0,0 1 0 0,4-1 6 15,5-3 1-15,5-5 0 0,0-8 0 0,4 1 22 0,4-9 5 16,1-4 1-16,0-8 0 0,4-4-19 0,5-4-3 16,-4-4-1-16,3-12 0 0,6-1 20 0,-5 1 3 15,0-8 1-15,-1 3 0 0,-3 1-31 0,-1-4-5 16,0-1-8-16,-4 1 11 0,-9 0 1 0,-1 0 1 16,1-5 0-16,-9 1 0 0,-5-1-13 0,-5 1 9 15,1 0-9-15,-6 3 8 0,-8 1-8 0,0 12 0 16,-5 0-10-16,-9 7 10 15,1-3-46-15,-6 8-3 0,-8 8-1 0,-6 4 0 16,-8 5-133-16,0-1-26 0</inkml:trace>
        </inkml:traceGroup>
        <inkml:traceGroup>
          <inkml:annotationXML>
            <emma:emma xmlns:emma="http://www.w3.org/2003/04/emma" version="1.0">
              <emma:interpretation id="{39E0C9C5-93A0-4D17-9B40-7160E9E8D616}" emma:medium="tactile" emma:mode="ink">
                <msink:context xmlns:msink="http://schemas.microsoft.com/ink/2010/main" type="inkWord" rotatedBoundingBox="23901,5586 29509,5140 29619,6522 24010,6968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6132.1632">21288 4623 1785 0,'5'-33'79'0,"-5"21"17"15,9-4-77-15,-4 0-19 0,4-1 0 0,-5 5 0 16,5 4 12-16,0 0 0 0,-9 8-1 0,10 8 0 0,-1 0 45 0,0 9 10 16,-5 3 2-16,5 12 0 15,-4 9-27-15,-5-1-5 0,-5 5 0 0,1 7-1 0,-5 5 5 0,-5 8 0 16,0-1 1-16,1 5 0 0,-5-4-4 0,4 0-1 16,0-5 0-16,1-3 0 0,4-4-19 0,-5-9-4 15,0 5-1-15,5-13 0 0,0-3-12 0,0-9 0 16,0 0 8-16,4-4-8 0,-4-4 8 0,5-3-8 15,-1-5 11-15,0 4-11 0,5-8 12 0,0-4-12 16,0 0 12-16,0 0-12 0,0 0 15 0,0 0-4 16,0 0-1-16,0 0 0 0,-4-8 18 0,4-4 3 15,-5-5 1-15,5-3 0 0,5-4-20 0,-1 4-3 16,1-9-1-16,4-3 0 0,-4 4-8 0,8-13 0 16,6-3 0-16,-1-5 0 0,5 1 0 0,4-1 0 15,5-8 0-15,0-3 0 0,9 3 0 0,0-4-12 16,4-3 4-16,5-1 8 15,5 0-30-15,-5 4 2 0,0 1 0 0,5-9 0 16,8 4 0-16,-8 8 0 0,0-3 0 0,-1 7 0 0,-4 9 16 0,0 3 3 0,5 5 1 0,-5 7 0 16,0 1 8-16,-9 12 0 0,-4 4 0 0,-1 12 0 15,-9 4-18-15,1 12-2 0,-10 4 0 0,0 9 0 16,0 3 32-16,-9 4 7 0,0 9 1 0,-9 3 0 16,-4-3-20-16,-1 3 0 0,-8 1 0 0,-5 0 0 15,-10 3 10-15,-4-7-2 0,-9-1 0 0,-4 5 0 16,-1-9-8-16,1-3-11 0,-1-1 3 0,5-3 0 15,-4-9-138-15,4-4-27 16,0 0-6-16,0-4-1 0</inkml:trace>
          <inkml:trace contextRef="#ctx0" brushRef="#br0" timeOffset="36600.8084">23355 4776 1220 0,'0'0'27'0,"5"-4"5"0,-1-4 2 0,1 0 0 0,0-4-34 0,-5 4 0 15,4-4 0-15,-4 4 0 0,5-5 109 0,-5 1 15 0,0 4 4 16,-5-8 0-16,5 0-52 0,-4 4-9 0,-1 0-3 0,0 3 0 15,1 1-9-15,-5 0-3 0,-5 0 0 0,-4 0 0 16,0 8-24-16,-5 0-4 0,-4 4-2 0,-1 4 0 16,-4 4-1-16,1 5 0 0,-10 7 0 0,-5 8 0 15,-4 5-21-15,5 3 0 0,-6 1 0 0,6 7-12 16,-1-3 12-16,5 3 8 0,5 1-8 0,4-9 11 16,9-7-3-16,1-9-8 0,8 0 12 0,5 1-4 15,4-9-8-15,10 0 0 0,-1-4 0 0,5-8 0 16,10-4 0-16,3-4 0 0,10 0 9 0,0-8-9 15,9 0 8-15,5-13-8 0,4-3 10 0,0 0-10 16,-5-1 8-16,5 5-8 0,5-8 0 0,-5-5 0 16,5 9 12-16,-5-4-4 0,-5 3-8 0,1 1 12 0,-10 0 23 15,-4 7 4-15,-4 1 1 0,-6 8 0 0,-3 4-13 16,-6 0-3-16,-4 8 0 0,-9 0 0 0,0 0-12 0,0 12-4 16,0 4 0-16,-4 4 0 0,-5 1-8 15,0 3-17-15,-1 4 4 0,1 1 1 16,0 3-109-16,0 0-22 0,5 1-4 0</inkml:trace>
          <inkml:trace contextRef="#ctx0" brushRef="#br0" timeOffset="37772.4146">24448 4708 1249 0,'5'-17'55'0,"4"9"12"0,-5-4-54 0,5-4-13 0,-4-4 0 0,-1 3 0 15,6 1 88-15,-6-4 14 0,5 4 3 0,-9 0 1 16,0 0-26-16,0-5-4 0,0 9-2 0,0 0 0 16,0 0-14-16,0 12-4 0,0 0 0 0,5-4 0 15,-5-8-24-15,4 4-6 0,-4 8-1 0,0 0 0 16,0 0-5-16,0 0 0 0,0 0-1 0,0 0 0 15,0 0-19-15,0 0-16 0,0 0 4 0,0 0 0 16,0 0 12-16,0 0 0 0,0 0 0 0,0 0-9 16,5 8 9-16,-5-8 0 0,0 0 0 0,0 0 0 15,0 0 14-15,0 0-2 0,0 0 0 0,0 0 0 16,0 12-12-16,-5 0 0 0,-4-4 0 0,-4 0 0 0,-1 4 0 0,-9-4 0 16,0 9 0-16,-4-1 0 0,0 0 0 0,-1 4 0 15,-3 0 0-15,3 5 0 0,1-1 0 0,4 0 12 16,0-4-3-16,1 5-1 0,3-5-8 0,6 0 10 15,-1-8-10-15,5 5 10 0,0-5-10 0,4-4 0 16,5-8 0-16,0 0 8 0,5 4-8 0,-5-4 10 16,9 4-10-16,9-8 10 0,0 4-10 0,5-8 0 15,5-4 9-15,3 4-9 0,1-5 0 0,5 1 0 16,4 0 0-16,-9-4 8 0,-1 0-8 0,1 0 0 16,5-1 0-16,4 1 0 0,-5 0 0 0,5 8 0 15,-4 0 0-15,-1 0 0 0,-4 4 0 0,-14 4 0 16,14 0 0-16,-14 4 0 0,5 4 0 0,-9 0 0 15,-1 0 0-15,-4 4 8 0,-4 4-8 0,4 5 11 16,-9-1-11-16,0 0 12 0,0 4 16 0,-5-3 4 0,-4 3 1 16,-9 0 0-16,0 0-20 0,-5 1-4 0,0-1-1 0,-13 4 0 15,-5-3-8-15,0 3 0 0,0 0 0 0,-9 1 0 16,-5-5 0-16,5 0-11 0,0 4 3 0,0-3 0 16,4-5 8-16,6-4 0 0,-1 0 0 0,9 0 0 15,-5-3-28 1,10 3-3-16,0-4-1 0,4-4 0 0,5 0 16 0,4-4 4 0,0 0 0 0,5-4 0 15,9 0-1-15,0 0 0 0,0-8 0 0,9 0 0 16,0 0-16-16,5-4-3 0,4 4-1 16,10-8 0-16,-6 3 17 0,15-7 3 0,-1 8 1 0,5-4 0 15,9 4 12-15,-4 0 0 0,-1-9 0 0,5 5-9 16,0 0 9-16,5 4 0 0,-5 4 0 0,0-8 0 0,0-1 0 16,0 1 0-16,1-4-9 0,-1 4 9 0,4-5 0 0,-4 5 0 15,0-4 0-15,10-4 0 0,-15 0 0 0,5 3 0 16,0-3 8-16,0 4-8 0,-13-5 0 0,8 1 0 15,-4 0 0-15,0-4 0 0,-13-1 0 0,3-3 0 16,1-1 0-16,-4-3 0 0,-10 4 0 0,0 3 0 16,-4-3 0-16,-1 8 0 0,-13-1 0 0,14 5 12 15,-14 4-4-15,0 8 0 0,0 0 18 0,0 8 3 16,-14 4 1-16,5 8 0 0,-9 8-13 0,-5 9-2 16,-4 3-1-16,0 12 0 0,-10 1-2 0,1 8 0 15,-1-1 0-15,1-3 0 0,9-5 21 0,-5 5 4 16,9-9 1-16,0 1 0 0,5-1-24 0,4-3-5 15,1-1-1-15,8-8 0 0,1-7-8 0,4-5 0 16,4 0 0-16,1-8 0 0,-5-8 15 0,9 8-3 0,9-4 0 0,0-4 0 16,10-12 0-16,-1 4-1 0,5-4 0 0,4-4 0 15,-4 0-11-15,14-5 0 0,-15-3 0 16,15-4 8-16,-5-1-8 0,9 1 0 0,0-8 0 16,5-5 0-16,-1 5 0 0,1-9 0 0,9 1 0 0,4 3 0 15,-9 5 0-15,10-5 10 0,-1 5-2 0,-4 4-8 16,-1-1 0-16,-8 9 0 0,-10 4 0 0,6 7 0 15,8 1 0-15,-9 12 0 0,-14 0-10 0,1 12 10 16,-15-3 0-16,6 7-9 0,-10 4 9 0,-4 4 0 16,-5-3 0-16,0-1 0 0,-9 0 0 0,9 0 0 15,-5 0 0-15,-4 1 0 0,0-5 8 0,-4-4-8 16,-5 4 15-16,0-4-3 0,-5 0-1 0,-9-3 0 16,1 3 11-16,-10-8 2 0,-9 0 1 0,-5 0 0 0,-4 0-17 15,0 0-8-15,-5-4 0 0,5 0 8 0,-9 0-8 16,-5 0 10-16,-8 0-10 0,8 0 10 0,5 0-10 0,-5 4 0 15,9-4 9-15,1 4-9 16,-1 0-103-16,5 0-25 0,0 4-4 0,18-4-2 0</inkml:trace>
        </inkml:traceGroup>
      </inkml:traceGroup>
    </inkml:traceGroup>
    <inkml:traceGroup>
      <inkml:annotationXML>
        <emma:emma xmlns:emma="http://www.w3.org/2003/04/emma" version="1.0">
          <emma:interpretation id="{990496D2-2F6B-4DC5-881B-ABF16884BE11}" emma:medium="tactile" emma:mode="ink">
            <msink:context xmlns:msink="http://schemas.microsoft.com/ink/2010/main" type="paragraph" rotatedBoundingBox="5320,9548 20315,8370 20466,10286 5471,1146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299704C-267A-4E4E-B125-B0CFF915A3F6}" emma:medium="tactile" emma:mode="ink">
              <msink:context xmlns:msink="http://schemas.microsoft.com/ink/2010/main" type="line" rotatedBoundingBox="5320,9548 20315,8370 20466,10286 5471,11463"/>
            </emma:interpretation>
          </emma:emma>
        </inkml:annotationXML>
        <inkml:traceGroup>
          <inkml:annotationXML>
            <emma:emma xmlns:emma="http://www.w3.org/2003/04/emma" version="1.0">
              <emma:interpretation id="{3C2A0AD0-BD72-4EBB-94A2-3E4935E1A48D}" emma:medium="tactile" emma:mode="ink">
                <msink:context xmlns:msink="http://schemas.microsoft.com/ink/2010/main" type="inkWord" rotatedBoundingBox="5323,9587 7360,9427 7508,11303 5471,11463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9428.2712">3651 9196 1299 0,'-5'-4'57'0,"1"0"13"0,-1-1-56 0,1 5-14 16,-1 0 0-16,-4 0 0 0,9 0 118 0,0 0 21 16,-5 5 4-16,1 3 1 0,4 4-51 0,0 0-9 15,-5 4-3-15,10 4 0 0,-1 9-17 0,-4-1-3 16,5 8-1-16,-5 1 0 0,0-1-19 0,0 5-4 15,0-5-1-15,0-3 0 0,0 3-18 0,0-4-4 16,0-3-1-16,0-1 0 0,0 0-13 0,0-3 8 16,-5-1-8-16,5-4 0 15,0-4-85-15,0 5-23 0,0-9-5 0,0-4-890 16</inkml:trace>
          <inkml:trace contextRef="#ctx0" brushRef="#br0" timeOffset="39646.9635">4598 9224 1440 0,'0'0'128'0,"0"12"-103"0,4 0-25 0,-4 4 0 16,0 9 102-16,0 3 15 0,-4 4 3 0,-5 9 1 15,0-5-21-15,-1 5-5 0,-8 3-1 0,0 5 0 16,-9-5-57-16,-1 5-11 0,1-5-2 0,-5 5-1 15,-9-4-23-15,9-5-18 0,-4 0 3 0,-1-3 1 16,1-5-170-16,4 1-35 0</inkml:trace>
          <inkml:trace contextRef="#ctx0" brushRef="#br0" timeOffset="39131.4646">2799 8694 230 0,'-18'-24'10'0,"9"15"2"0,0-7-12 0,0 4 0 0,-5 0 0 0,5-4 0 16,0 4 213-16,0-5 40 0,0 5 8 0,-5 0 2 15,5 0-124-15,4 4-25 0,1 0-5 0,-1 0-1 16,5 8-28-16,0 0-7 0,0 0-1 0,0 0 0 16,0 0-14-16,0 0-3 0,-4 8-1 0,8 4 0 15,5 8-25-15,-4 4-5 0,-5 13 0 0,5 7-1 16,4 9 13-16,0 8 4 0,-5 3 0 0,1 9 0 16,-1 8-10-16,1 0-2 0,4 0 0 0,-4 8 0 15,-5-12 8-15,0 0 2 0,4-4 0 0,1-4 0 16,-10-9-14-16,5-3-4 0,-4-4 0 0,4-9 0 15,0 1-7-15,-5-13-1 0,-9-4-1 0,10-3 0 0,-1-5 17 16,1-4 4-16,-10-8 1 0,10 0 0 16,-6-4-23-16,1-4-10 0,0-4 8 0,5-4-8 0,-10-4 21 0,5-8-1 15,0-5 0-15,0-7 0 0,0-4-12 0,-1-5-8 16,6-3 8-16,-1-13-8 0,5-8 0 0,0-4 0 16,0-7 0-16,0-13-12 0,5 0-2 0,-1-1-1 15,1-7 0-15,4 4 0 0,5 0-1 0,-1 0 0 16,6 4 0-16,8 8 0 0,5 12 16 0,4 1 8 15,5 3 0-15,5 8-8 0,4 9-10 0,-5 3-9 16,10 5-1-16,-5 11-1 0,-4 5 21 0,-1 8-9 16,-4 8 9-16,-4 4 0 0,-6 8-14 0,1 4 4 15,-9 8 1-15,-9 8 0 0,-1 1-2 0,-8 11 0 16,-5 8 0-16,-14 9 0 0,-4 0 11 0,-9 7 0 16,-5 5-9-16,-9 8 9 0,0-8-8 0,-9-1 8 15,-5 1-10-15,5 0 10 16,0-8-39-16,0-5-1 0,9-3-1 0,0-1 0 15,5-7-52-15,4-5-11 0,9-3-1 0,0-5-535 0,10-8-108 16</inkml:trace>
        </inkml:traceGroup>
        <inkml:traceGroup>
          <inkml:annotationXML>
            <emma:emma xmlns:emma="http://www.w3.org/2003/04/emma" version="1.0">
              <emma:interpretation id="{9C38C03C-DBE7-4FC0-9FBF-A3D9BAC35670}" emma:medium="tactile" emma:mode="ink">
                <msink:context xmlns:msink="http://schemas.microsoft.com/ink/2010/main" type="inkWord" rotatedBoundingBox="8828,9498 10909,9334 11024,10794 8943,10957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0287.4561">5991 8313 2174 0,'0'0'48'0,"0"0"9"0,0 0 3 0,0 0 1 16,0 0-49-16,4 8-12 0,6 5 0 0,3 7 0 15,-4 8 36-15,0 9 5 0,1 3 1 0,3 13 0 0,1-1 1 0,-5 5 0 16,5 0 0-16,-5-1 0 0,0 1-29 0,-5-4-6 16,5-1 0-16,-4 1-8 0,0-9 10 0,-1-3-10 15,-4-9 8-15,0 5-8 0,0-9 16 0,-4 0-3 16,4-8 0-16,0 1 0 0,-5-5-2 0,0-4-1 16,1-4 0-16,4-8 0 0,0 0 2 0,0 0 0 15,0 0 0-15,0 0 0 0,-5-4 6 0,-4-8 2 16,0-4 0-16,5-5 0 0,4-7-20 0,-5 4 0 15,1-9 0-15,4-3 0 0,0-4 0 0,9-9 0 16,-5 0 0-16,5-3 0 0,-4-9 0 0,8-4 0 16,6 1 0-16,-1-5 0 0,0 0-12 0,0 8-7 15,5-3-1-15,4 7 0 0,1 4 10 0,-6 9 2 16,6 3 0-16,-1 5 0 0,5 4-6 0,0 7-1 16,0 9 0-16,0 0 0 0,-1 8 15 0,6 4 0 15,-5 4 0-15,0 8 0 0,0 4 0 0,-10 0 0 16,6 4-9-16,-10 5 9 0,-5-1 0 0,1 0 0 0,-5 4 0 0,0 1 0 15,-9-1 0-15,-4 0 0 0,-5 9 0 0,-5-5 8 16,0 4-8-16,-4 1-15 0,-9 3 4 0,0 4 1 31,4-3-88-31,-9-1-18 0,5 1-3 0,-5-1-558 0,4-3-112 0</inkml:trace>
          <inkml:trace contextRef="#ctx0" brushRef="#br0" timeOffset="40662.3457">6933 8754 806 0,'0'0'36'0,"0"0"7"0,0-12-35 0,5 0-8 16,-1 0 0-16,6 4 0 0,-6 0 205 0,10 4 39 15,-1 0 8-15,6-4 2 0,-19 8-158 0,22 0-31 16,1 0-6-16,-5 0-2 0,5 0-23 0,-23 0-5 16,18 0-1-16,-4 4 0 0,4 4 0 0,-9 0 0 15,-4 0 0-15,-1 0 0 0,-4 4 10 0,0 0 2 16,-9 9 0-16,0-1 0 0,-9 8 16 0,4-4 3 16,-4 1 1-16,0 3 0 0,-5 0-23 0,5 1-4 15,0-5-1-15,0 0 0 0,4 1 0 0,0-5 0 16,1 0 0-16,8-4 0 0,5-4-19 0,-5 1-4 15,5-5-1-15,0-8 0 0,10 8-8 0,3-4 0 16,1-8 0-16,9 0 0 0,-1-4 0 0,6-1-12 0,4-7 4 0,4 4 8 31,0-4-163-31,1 4-25 0,4-4-4 0,-5-1-822 0</inkml:trace>
          <inkml:trace contextRef="#ctx0" brushRef="#br0" timeOffset="40865.6614">8131 8904 1612 0,'-14'8'144'0,"10"4"-116"0,-6 1-28 0,6 3 0 0,-10 4 109 16,5 4 16-16,-5 5 3 0,-8 3 1 0,3 4-27 0,-3 1-6 16,-1-1 0-16,0 5-1 0,-4-5-66 0,4 1-13 15,0-1-2-15,-4 0-1 16,9-7-95-16,-5 3-19 0,5-8-4 0,4-3-1 0</inkml:trace>
        </inkml:traceGroup>
        <inkml:traceGroup>
          <inkml:annotationXML>
            <emma:emma xmlns:emma="http://www.w3.org/2003/04/emma" version="1.0">
              <emma:interpretation id="{102F7487-62EC-46B6-9882-6E48242481D6}" emma:medium="tactile" emma:mode="ink">
                <msink:context xmlns:msink="http://schemas.microsoft.com/ink/2010/main" type="inkWord" rotatedBoundingBox="13095,9971 13140,9967 13141,9979 13095,9982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41084.5793">10243 8605 1382 0,'0'0'123'0,"0"0"-99"0,0 0-24 0,0 0 0 16,0 0 168-16,14 0 28 0,0 4 5 0,-1 0-733 15,-8-4-146-15</inkml:trace>
        </inkml:traceGroup>
        <inkml:traceGroup>
          <inkml:annotationXML>
            <emma:emma xmlns:emma="http://www.w3.org/2003/04/emma" version="1.0">
              <emma:interpretation id="{B35BC37D-7BAF-4F5E-AC5E-C906E4721997}" emma:medium="tactile" emma:mode="ink">
                <msink:context xmlns:msink="http://schemas.microsoft.com/ink/2010/main" type="inkWord" rotatedBoundingBox="14120,9813 15612,9695 15652,10203 14159,10320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1365.379">11905 8463 1209 0,'0'0'53'0,"0"0"12"0,0 0-52 0,0 0-13 16,9 4 0-16,0-4 0 0,-9 0 55 0,14 4 8 15,0-4 1-15</inkml:trace>
          <inkml:trace contextRef="#ctx0" brushRef="#br0" timeOffset="41271.5778">11268 8447 2055 0,'0'0'91'0,"0"0"19"0,0 0-88 0,18 0-22 15,5 4 0-15,4 4 0 16,0-4-32-16,1 4-12 0,-1-8-1 0,0 4-823 0</inkml:trace>
          <inkml:trace contextRef="#ctx0" brushRef="#br0" timeOffset="41694.3582">12761 8338 2145 0,'-5'0'47'0,"-4"8"9"0,-4-4 3 0,-1 8 2 0,0 4-49 0,1 8-12 15,4-3 0-15,-5 11 0 0,0-4 52 0,1 5 8 16,3 3 2-16,-3 5 0 0,-1-1-40 0,0 1-8 16,-4-5-2-16,-4-4 0 15,3 1-108-15,-3-1-21 0,-1 0-5 0,0-7-827 0</inkml:trace>
        </inkml:traceGroup>
        <inkml:traceGroup>
          <inkml:annotationXML>
            <emma:emma xmlns:emma="http://www.w3.org/2003/04/emma" version="1.0">
              <emma:interpretation id="{80BC5F6B-7C15-42F1-BC32-23F47EF61CBD}" emma:medium="tactile" emma:mode="ink">
                <msink:context xmlns:msink="http://schemas.microsoft.com/ink/2010/main" type="inkWord" rotatedBoundingBox="17054,8626 17900,8560 18003,9867 17157,993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42537.3672">14373 7605 1209 0,'0'0'108'0,"0"0"-87"16,0-8-21-16,0 0 0 0,0 8 101 0,0 0 16 0,0 0 3 0,0 0 1 16,0 0-6-16,4 12-2 0,1 0 0 0,-1 8 0 15,-4 5-31-15,0 3-6 0,0 13-2 0,0-1 0 16,-4 5-14-16,4 7-4 0,-5 1 0 0,1-1 0 16,4 5-12-16,0-8-4 0,0-1 0 0,-5-3 0 15,5-1-21-15,0-7-5 0,5-5-1 0,-5 0 0 16,4-3-13-16,-4-5 9 0,5 0-9 0,-1-8 8 15,-4 1-8-15,5-1 10 0,-5-4-10 0,0-4 10 16,0-8-10-16,0 8 0 0,0 4 9 0,0-4-9 16,-5 5 8-16,5-5-8 0,-9 0 8 0,5 0-8 15,-1 4 0-15,1-4 9 0,-1 0-9 0,0 0 0 16,1-4 8-16,4-4-8 0,0 0 0 0,0 0 0 16,-9 0 8-16,4 0-8 0,-4-4 12 0,0 0-12 15,4 0 14-15,1-4-4 0,4-4-1 0,-5-4 0 0,1 0-1 16,4-5 0-16,0 1 0 0,0-8 0 0,4-1-8 15,1-3 0-15,-1-4 0 0,6-5 0 0,-1 1 0 0,0-13 0 16,4-4 0-16,6 1-11 0,-1-9-9 0,0 0-3 16,5-8 0-16,4 5 0 0,5 3 5 0,4 0 1 15,1-4 0-15,4 5 0 16,-5-1-11-16,5 8-1 0,0 5-1 0,0 3 0 0,9 4 22 0,-9 17 8 16,-4 4 0-16,-5 8-9 0,-1 8 9 0,-8-1 0 15,-5 9-9-15,1 9 9 0,-6-1 0 0,1 12 0 16,-10 0 12-16,6 12-4 0,-15 9 4 0,-4-1 0 15,0 9 0-15,-5 0 0 0,-9 3-1 0,-4 1 0 16,-5-1 0-16,0 1 0 0,-4 0-22 0,-1-1-4 16,1-3-1-16,0-5 0 15,-5 1-187-15,-5-9-37 0</inkml:trace>
        </inkml:traceGroup>
        <inkml:traceGroup>
          <inkml:annotationXML>
            <emma:emma xmlns:emma="http://www.w3.org/2003/04/emma" version="1.0">
              <emma:interpretation id="{19572E10-34A3-49A0-AFCE-3B3103B80C29}" emma:medium="tactile" emma:mode="ink">
                <msink:context xmlns:msink="http://schemas.microsoft.com/ink/2010/main" type="inkWord" rotatedBoundingBox="18193,9557 18887,9502 18925,9976 18231,10031"/>
              </emma:interpretation>
              <emma:one-of disjunction-type="recognition" id="oneOf17">
                <emma:interpretation id="interp21" emma:lang="" emma:confidence="1">
                  <emma:literal>n</emma:literal>
                </emma:interpretation>
                <emma:interpretation id="interp22" emma:lang="" emma:confidence="0">
                  <emma:literal>u</emma:literal>
                </emma:interpretation>
                <emma:interpretation id="interp23" emma:lang="" emma:confidence="0">
                  <emma:literal>M</emma:literal>
                </emma:interpretation>
                <emma:interpretation id="interp24" emma:lang="" emma:confidence="0">
                  <emma:literal>^</emma:literal>
                </emma:interpretation>
                <emma:interpretation id="interp25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43099.5732">15347 8257 230 0,'0'0'10'0,"0"0"2"16,0 0-12-16,0 0 0 0,0 0 0 0,0 0 0 0,9 12 395 0,-4 4 76 15,-1 0 15-15,1 0 3 0,4 5-323 0,-5 3-65 16,1 4-13-16,4 5-2 0,0-5-42 0,0 4-9 16,0-3-2-16,-4-1 0 0,-1-4-12 0,-4 1-2 15,5-5-1-15,-5-4 0 0,0 0-18 0,0-4 0 16,0-12 0-16,-5 8 0 0,5-8 17 0,0 0-3 0,0 0-1 16,0 0 0-16,0 0-1 0,0 0-1 0,0 0 0 15,10-8 0-15,-6-4 21 0,5-4 4 0,5-4 0 16,0-9 1-16,-1-3-27 0,1-4-10 0,9-5 0 15,-5 1 9-15,5-1-1 0,-1 1 0 0,1 3 0 16,4 5 0-16,-4 0 4 0,0 7 0 0,0 1 0 0,-5 8 0 16,0 4 9-16,0 4 3 0,1 4 0 0,-6 4 0 15,-13 0-7-15,18 4-1 0,-4 4 0 0,4 8 0 16,-4 0-8-16,-5 0-8 0,5 9 12 0,-5-1-12 16,5-4 8-16,-1 8-8 0,-4-3 0 0,5 3 0 15,4-4-12-15,0 1-10 0,-9-1-2 0,5 0 0 16,4-4-188-16,1 1-37 0,3-5-8 0</inkml:trace>
        </inkml:traceGroup>
        <inkml:traceGroup>
          <inkml:annotationXML>
            <emma:emma xmlns:emma="http://www.w3.org/2003/04/emma" version="1.0">
              <emma:interpretation id="{76FB6590-BF76-4158-BBAE-D234E915E017}" emma:medium="tactile" emma:mode="ink">
                <msink:context xmlns:msink="http://schemas.microsoft.com/ink/2010/main" type="inkWord" rotatedBoundingBox="20388,9925 20437,9922 20439,9937 20390,9941"/>
              </emma:interpretation>
              <emma:one-of disjunction-type="recognition" id="oneOf18">
                <emma:interpretation id="interp26" emma:lang="" emma:confidence="0">
                  <emma:literal>•</emma:literal>
                </emma:interpretation>
                <emma:interpretation id="interp27" emma:lang="" emma:confidence="0">
                  <emma:literal>.</emma:literal>
                </emma:interpretation>
                <emma:interpretation id="interp28" emma:lang="" emma:confidence="0">
                  <emma:literal>-</emma:literal>
                </emma:interpretation>
                <emma:interpretation id="interp29" emma:lang="" emma:confidence="0">
                  <emma:literal>4</emma:literal>
                </emma:interpretation>
                <emma:interpretation id="interp30" emma:lang="" emma:confidence="0">
                  <emma:literal>_</emma:literal>
                </emma:interpretation>
              </emma:one-of>
            </emma:emma>
          </inkml:annotationXML>
          <inkml:trace contextRef="#ctx0" brushRef="#br0" timeOffset="43474.2331">17587 8572 2516 0,'0'0'56'0,"0"0"11"0,-14-8 2 0,-4 8 1 0,0-4-56 0,18 4-14 0,9 8 0 0,0-4-743 16,-9-4-151-16</inkml:trace>
        </inkml:traceGroup>
      </inkml:traceGroup>
    </inkml:traceGroup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31:06.040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0-31T03:33:07.765"/>
    </inkml:context>
  </inkml:definitions>
  <inkml:traceGroup>
    <inkml:annotationXML>
      <emma:emma xmlns:emma="http://www.w3.org/2003/04/emma" version="1.0">
        <emma:interpretation id="{52A443AB-E7ED-4783-AF0B-CE30355AE16E}" emma:medium="tactile" emma:mode="ink">
          <msink:context xmlns:msink="http://schemas.microsoft.com/ink/2010/main" type="writingRegion" rotatedBoundingBox="2944,959 31340,-1032 32682,18083 4286,20076"/>
        </emma:interpretation>
      </emma:emma>
    </inkml:annotationXML>
    <inkml:traceGroup>
      <inkml:annotationXML>
        <emma:emma xmlns:emma="http://www.w3.org/2003/04/emma" version="1.0">
          <emma:interpretation id="{531A401F-EFC2-4955-B2C8-F49ADED0794F}" emma:medium="tactile" emma:mode="ink">
            <msink:context xmlns:msink="http://schemas.microsoft.com/ink/2010/main" type="paragraph" rotatedBoundingBox="3399,713 29329,-113 29400,2127 3471,29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10F2A0-33CB-4BC0-AC32-C8573E960CEC}" emma:medium="tactile" emma:mode="ink">
              <msink:context xmlns:msink="http://schemas.microsoft.com/ink/2010/main" type="line" rotatedBoundingBox="3399,713 29329,-113 29400,2127 3471,2955"/>
            </emma:interpretation>
          </emma:emma>
        </inkml:annotationXML>
        <inkml:traceGroup>
          <inkml:annotationXML>
            <emma:emma xmlns:emma="http://www.w3.org/2003/04/emma" version="1.0">
              <emma:interpretation id="{86D39EBD-58FB-4803-9AD0-BC0BD9B98A26}" emma:medium="tactile" emma:mode="ink">
                <msink:context xmlns:msink="http://schemas.microsoft.com/ink/2010/main" type="inkWord" rotatedBoundingBox="3405,902 6903,790 6969,2843 3471,295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68 684 1263 0,'-27'-28'56'0,"17"16"12"0,6-4-55 0,-1-9-13 15,1 1 0-15,8-4 0 0,1-1 86 0,4-7 14 16,9-5 4-16,10-7 0 0,-1-1-42 0,14 1-8 15,0-5-2-15,4 5 0 0,5 3-17 0,0 5-4 16,-4 3-1-16,0 9 0 0,4 8-19 0,-9 7-11 16,0 1 12-16,-5 8-12 0,0 8 0 0,1 4 0 0,-10 5 0 15,-4 3 0-15,0 0 0 0,-10 8 0 0,1 9 0 16,-9-1 0-16,-5 0 23 0,-5 9-3 0,-4 7 0 0,-5 1 0 16,-9 4-20-16,1-5 8 0,-10 5-8 0,-5 3 0 15,1-3 0-15,-10 4 9 0,-4-9-9 0,0 1 0 16,-4-5 0-16,4-3 0 0,-5-1 0 0,5-3 0 15,4-5 8-15,5-4-8 0,5 1 0 0,4-13 0 16,5 0 0-16,9-8 0 0,4 0 0 0,5-4 0 16,9-4 0-16,0 0 0 0,9-4 0 0,5-4 0 15,4-4-9-15,9 0 1 0,5 0 0 0,13 0 0 16,1 4 8-16,4-1 0 0,5 5-9 0,-1 8 9 16,6 0 0-16,-1 1 0 0,0 7 0 0,-4 4 0 0,4 4 14 15,-5 4-2-15,-4 1-1 0,-9 7 0 0,0-4 9 16,-9 5 3-16,-4-1 0 0,-6 0 0 0,-8 9 20 0,-9-1 4 15,-5 1 1-15,-5 3 0 0,-9 1-4 0,5-1 0 16,-14 5 0-16,1 4 0 0,-10-5-15 0,0 1-3 16,-4-1-1-16,-5-3 0 0,0-9-12 0,-5 5-2 15,1-13-1-15,-1 4 0 0,-4-7-10 0,0-1 12 16,-5-4-12-16,1 0 12 0,3 1-12 0,1-1-14 16,0-8 3-16,5 0 1 15,4-4-84-15,4-4-17 0,6-4-3 0,8-4-581 16,5-4-116-16</inkml:trace>
          <inkml:trace contextRef="#ctx0" brushRef="#br0" timeOffset="-531.2544">150 142 1602 0,'0'0'35'0,"0"-12"7"0,-9 0 2 0,4 4 1 0,1-5-36 0,-1 5-9 0,5 8 0 0,0 0 0 16,0 0 57-16,0 0 10 0,0 0 1 0,5 21 1 16,-5 3-32-16,4 12-6 0,10 13-2 0,-5 12 0 15,-9 7 6-15,4 9 1 0,6 4 0 0,-6 4 0 16,1-4-4-16,-5 4-1 0,0 0 0 0,4 4 0 15,-4-4 3-15,0-8 1 0,0-4 0 0,-4 4 0 16,4-9-16-16,0-3-3 0,-9-8-1 0,4 4 0 16,-4-5-15-16,0-3 11 0,0-5-11 0,0-3 10 15,-10-5-25-15,6-3-5 0,-1-1 0 0,0-7-1 16,1-1-146-16,4-8-29 0,0-4-5 0,-5-4-627 16</inkml:trace>
          <inkml:trace contextRef="#ctx0" brushRef="#br0" timeOffset="593.4684">1447 878 806 0,'-13'-16'36'0,"8"12"7"0,5-8-35 0,-4 4-8 16,-1-4 0-16,0 4 0 0,-4-4 200 0,9 12 39 15,0 0 7-15,0 0 2 0,0 0-126 0,0 0-25 16,0 0-5-16,0 0 0 0,5 16-75 0,4 4-17 16,-4 0 0-16,4 9 0 0,4 3 8 0,1 0 0 15,-9 5 0-15,4 3 0 0,4-3 13 0,1 3 3 16,-5-3 1-16,0 3 0 0,0 5 11 0,-4-9 3 15,4 4 0-15,-9-7 0 0,-5 3-21 0,5 1-4 16,5-5-1-16,-5-4 0 0,-5-7-2 0,1-1-1 16,4-4 0-16,0-4 0 0,-5 0 19 0,5 0 4 15,-4-3 1-15,4-9 0 0,0 0-19 0,0 0-4 0,0 0-1 0,0 0 0 16,0 0 14-16,0 0 2 0,0 0 1 0,0 0 0 16,-9-4-3-16,9 4 0 0,-5-9 0 0,-4-3 0 15,0 0-11-15,0 0-2 0,4-4-1 0,1-4 0 16,-1-1 0-16,1-3 0 0,4 4 0 0,0-9 0 15,4-3-10-15,1 0 0 0,4-5 9 0,4-3-9 16,1-5 0-16,4-3 0 0,1-5 0 0,3 1 0 16,6-1 0-16,3 0-8 0,1 5 8 0,0-1-8 15,5 1-32-15,-5 7-5 0,4 5-2 16,-9 7 0-16,5 1-159 0,-5 12-32 0,5 0-6 16</inkml:trace>
          <inkml:trace contextRef="#ctx0" brushRef="#br0" timeOffset="843.4095">2312 1016 1681 0,'0'0'36'0,"-9"0"8"0,0 0 2 0,-4 0 2 0,-1 0-38 15,5 4-10-15,0 4 0 0,4 0 0 0,1 4 88 0,-1 5 16 16,-4 3 4-16,4 0 0 0,5 0-37 0,0 9-7 16,-9-5-2-16,9 4 0 0,5 9-34 0,-1-5-8 0,-8 0 0 0,8-3-1 15,1-1-3-15,4 0-1 0,0 1 0 0,0-5 0 32,-4 0-172-32,8-7-35 0</inkml:trace>
          <inkml:trace contextRef="#ctx0" brushRef="#br0" timeOffset="983.9942">2449 692 1652 0,'-14'-36'36'0,"10"20"8"0,-1-5 2 0,1 1 0 0,-5-4-37 0,4 8-9 0,5-4 0 0,0 7 0 16,-5-3 78-16,5 4 14 0,0 8 2 0,0 4 1 16,0 0-210-16,0 0-41 0</inkml:trace>
          <inkml:trace contextRef="#ctx0" brushRef="#br0" timeOffset="1343.2863">2699 850 1321 0,'0'0'28'0,"5"8"7"0,4 4 1 0,0 1 2 0,0 3-30 0,0 4-8 15,5 4 0-15,0 1 0 0,-1 7 107 0,6 0 20 16,-6 1 4-16,5-1 1 0,-4 0-40 0,4 1-8 15,-4-1-2-15,0 1 0 0,4-1-29 0,-5-4-5 16,1-4-2-16,-5 1 0 0,0-1-37 0,0-4-9 16,-4-4 0-16,-5-3 0 0,5-1 8 0,-5-12 0 0,0 0 0 15,0 0 0-15,0 0 1 0,0 0 0 0,0 0 0 0,4-12 0 16,-4-5 15-16,0 1 2 0,-4-8 1 0,4-4 0 16,4-9-6-16,5-3-1 0,-4-1 0 15,8-3 0-15,6-5-9 0,-1 5-3 0,5 3 0 0,-1 9 0 16,1-1 10-16,4 9 2 0,-4 4 0 0,5 8 0 15,-6 8 12-15,-3 0 4 0,3 8 0 0,-4 8 0 16,1 4-23-16,-1 8-4 0,0 9-1 0,0-1 0 16,1 5 3-16,-6-1 0 0,-4 0 0 0,5 1 0 15,0-1-11-15,-1 1 0 0,-4-1 0 0,0 5 0 16,1-9-60-16,-1 4-12 16,0-3-1-16,4-5-1090 0</inkml:trace>
        </inkml:traceGroup>
        <inkml:traceGroup>
          <inkml:annotationXML>
            <emma:emma xmlns:emma="http://www.w3.org/2003/04/emma" version="1.0">
              <emma:interpretation id="{E27A800E-B53F-4FE0-A96D-4EC51B4469C7}" emma:medium="tactile" emma:mode="ink">
                <msink:context xmlns:msink="http://schemas.microsoft.com/ink/2010/main" type="inkWord" rotatedBoundingBox="8547,1435 9393,1408 9411,1987 8566,201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55.5955">5932 834 403 0,'-9'4'36'0,"0"-4"-36"16,-5-8 0-16,0 4 0 0,-4 0 224 0,0 4 37 16,0-8 8-16,0 8 2 0,-1 0-127 0,-3 0-24 15,3 4-6-15,-3 4-1 0,-6-8-83 0,1 8-17 16,-5 0-3-16,0 0-1 0,0 4-9 0,-4-4 8 16,-1 0-8-16,6 1 8 0,-10 3-8 0,4-4 0 15,-4-8 0-15,9 0 0 0,0 8 0 0,1-4 0 16,-1-4 0-16,4 8 0 0,6-8 8 0,-1 8-8 15,5-4 12-15,4 0-4 0,0 4 1 0,5-4 0 16,-4 4 0-16,13-8 0 0,0 0-9 0,0 0 0 16,0 0 0-16,9 9 0 0,4-5 0 0,1 0 0 0,0-4 0 15,-1 0 0-15,6-4 0 0,-6 4 0 0,5-8 0 0,1-1 0 16,-1-3 0-16,5 0 0 0,-5-4 0 0,0 4 8 16,5 0-8-16,-5-5 0 0,0-3 0 0,5 0 0 15,0 0 0-15,-5 0 0 0,0-1 0 0,5-3 8 16,-5 0-8-16,0 3 0 0,-4-7 0 0,0 4 0 15,-1 4 0-15,1-1 10 0,-9 5-10 0,4 0 10 16,-5 0 11-16,-4 4 3 0,-4 4 0 0,4 0 0 16,0 8 11-16,0 0 2 0,0 0 1 0,-14 4 0 15,0 4-6-15,5 0 0 0,-4 8-1 0,3 0 0 16,1 0-31-16,0 9 0 0,0-1-11 0,5 0 11 16,-1 4 0-16,1 5 0 0,4-1 0 0,0 1 0 15,9-1 0-15,-5 4 0 0,5-7 0 0,-4 3 0 16,8 1-11-16,1-1 3 0,4-4 0 0,1 5 0 15,3-5-136-15,1 0-28 0</inkml:trace>
        </inkml:traceGroup>
        <inkml:traceGroup>
          <inkml:annotationXML>
            <emma:emma xmlns:emma="http://www.w3.org/2003/04/emma" version="1.0">
              <emma:interpretation id="{E5327A31-B30C-4B0A-A553-C4D4E03398CA}" emma:medium="tactile" emma:mode="ink">
                <msink:context xmlns:msink="http://schemas.microsoft.com/ink/2010/main" type="inkWord" rotatedBoundingBox="10585,484 14332,364 14394,2293 10647,241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421.9261">8609 539 1825 0,'0'0'40'0,"5"-13"8"0,-5 1 1 0,4-4 3 0,5 0-41 0,-4-4-11 0,-5 3 0 0,0-3 0 15,4 4 74-15,-4 0 13 0,0 4 2 0,0 0 1 16,-4 3-32-16,-1 5-6 0,1-4-2 0,-5 8 0 16,-5 4-27-16,0 0-6 0,1 9-1 0,-10 3 0 15,0 8-16-15,-4 4 0 0,-1 1-13 0,1 7 5 16,0 5 8-16,4 3 14 0,-4 5-3 0,4-1-1 16,9 5-10-16,-4-5 0 0,4 1 0 0,5 0 0 15,0-5 0-15,5-3 0 0,-1-9 0 0,5-4 0 16,-5-8 0-16,10-3 0 0,-5-5 0 0,0-12 0 15,0 0 12-15,14-4 1 0,-1-8 0 0,6-9 0 16,8-3 9-16,0-4 2 0,1-5 0 0,3-7 0 16,-8-5-10-16,4 1-2 0,-4-1 0 0,9-3 0 0,0-1-12 15,-5-3 11-15,1-1-11 0,-6 4 10 0,6 1-10 16,-1 7 0-16,-4 5 9 0,0 8-9 0,-5 3 0 16,-5 9 0-16,1 4 0 0,0 8 0 0,-14 4 0 15,9 16 0-15,-9 4 0 0,4 9 0 0,-8 7 0 0,4 5 0 16,-5-1 0-16,1 5-8 0,-1 3-7 0,1 5-1 15,4-5 0-15,0 9 0 16,0-4-140-16,4 3-28 0,1-3-5 0</inkml:trace>
          <inkml:trace contextRef="#ctx0" brushRef="#br0" timeOffset="4233.2809">9774 563 1267 0,'14'-37'56'0,"0"25"12"0,-5-8-55 0,5 0-13 0,8-9 0 0,-3 5 0 16,3 0 92-16,-8 0 15 0,0 3 3 0,-5 1 1 16,0 4-43-16,0 0-8 0,0 4-1 0,0-1-1 15,-4 1-14-15,-5 4-2 0,4 0-1 0,-4 0 0 16,0-4 19-16,0 4 4 0,-4 0 1 0,4 8 0 15,0 0-23-15,-5-8-5 0,1 0-1 0,4 8 0 16,-10-5-6-16,1 10-2 0,-4-1 0 0,-1 0 0 16,0 0-28-16,-4 0 0 0,0 4 0 0,-5 4 0 15,0-4 0-15,-4 4 0 0,0-4 0 0,0 4 0 0,-1 5 0 16,-4 3 0-16,5 0 0 0,-5-4 0 0,5 5 0 16,-5-5 0-16,5 4 0 0,4 0 0 0,0 0 0 0,5 1 0 15,0-1 0-15,4 4 0 0,5-4 0 0,4-3 0 16,5 3 0-16,5-4 0 0,-1 0 0 0,1-4 0 15,9-4 0-15,-1-4 0 0,6 5 0 0,-1-5 0 16,5-8 0-16,4 0 0 0,0-5 0 0,10 5 0 16,4-8 0-16,4 0 0 0,5 0 0 0,-4 4 0 15,-5 0 0-15,0 8 0 0,0-4 12 0,0 8-3 16,0 0-1-16,-5 8 0 0,-9 0 7 0,1 4 1 16,-6 0 0-16,-8 5 0 0,-5 3-8 0,0 0-8 15,-9 5 11-15,-9-1-11 0,-5 4 34 0,-8 1 0 0,-6 3 0 16,-8 5 0-16,0-1-34 0,-5 1 0 15,-14 7 0-15,0-7 0 0,5-1 13 0,-4 0-4 0,4 1-1 16,4-9 0-16,-4-3-8 0,4-1-11 0,1-8 3 0,8 0 0 16,1-3 8-16,9-5 0 0,-5-4 0 0,9-4 0 31,0 4-28-31,10-8-3 0,4 4-1 0,-1-4 0 0,10 0 32 0,0 0-9 0,19-4 9 0,-1-4 0 16,5 0 0-16,4-4 0 0,0 4 0 0,10-5 0 15,-1-3-9-15,5 0 9 0,0 0-10 0,9-4 10 16,0-1 0-16,5-3 0 0,4 4-8 0,-4-4 8 15,-1-5 0-15,1 1 0 0,0 0 0 0,-1-1 0 16,-4-3 0-16,0 0 0 0,0-5 0 0,1 1 0 16,-6-5 0-16,5 1 0 0,0-5 0 0,0 1 0 15,0-1 0-15,-4-3 10 0,4 3-10 0,0 1 8 0,0-5-8 16,-9 5 0-16,0-1 0 0,-9 5 8 0,-9-1-8 16,4 13 0-16,-18-1 0 0,0 5 0 0,0 4 0 0,-9 8 12 15,-9 4-4-15,5 0 0 0,-10 8 14 0,-4 4 2 16,-9 4 1-16,-5 8 0 0,-5 4-13 0,1 8-4 15,4 5 0-15,5 7 0 0,-1 1 1 0,-4 3 0 16,5 1 0-16,9 3 0 0,-5-3 0 0,9-1 0 16,1 5 0-16,4-5 0 0,0-3-9 0,9-5 0 15,4-3 0-15,1-1 8 0,8-4-8 0,1 1 0 16,4-9 0-16,0-4 8 0,1 0-8 0,8-3-17 16,5-1 4-16,9-4 1 15,-5-4-101-15,10 0-20 0,-5 0-4 0</inkml:trace>
          <inkml:trace contextRef="#ctx0" brushRef="#br0" timeOffset="2952.3105">7384 29 460 0,'5'-8'41'16,"-5"-1"-33"-16,4-3-8 0,1-4 0 15,-5-4 149-15,0 4 28 0,0-1 6 0,0-3 1 16,0 4-59-16,4-4-11 0,-4 4-2 0,0-5-1 15,0 5-6-15,0 0-1 0,0 0 0 0,0 4 0 16,5 4-22-16,-5 0-5 0,0 8-1 0,0 0 0 0,0 0-40 0,0 0-9 16,0 16-2-16,5 8 0 0,-1 8-9 0,1 9-3 15,-5 7 0-15,4 9 0 0,1 12 10 0,-5 12 1 16,-5 4 1-16,1 4 0 0,-10 4 15 0,5 0 4 16,0 4 0-16,-5 0 0 0,0-4-6 0,5-4-1 15,-4 0 0-15,4-8 0 0,-5-8-14 0,5-4-3 16,4-8-1-16,1-5 0 0,-5-7-9 0,0-5-2 15,4-11 0-15,0-5 0 0,1-4 4 0,-5-3 1 16,0-5 0-16,4-8 0 0,5-8 15 0,-9 8 4 16,4-4 0-16,-4-4 0 0,9 0-17 0,-9-8-3 15,0 0-1-15,5-8 0 0,-1-1-11 0,0-3 12 16,1 0-12-16,-1 0 12 0,1-9-12 0,4-3 0 16,-5 0 0-16,10-5 0 0,-5-3 0 0,4-5 0 15,1-3 0-15,4-5 0 0,5-8 0 0,-1 1 0 16,1-5 0-16,4-4 0 0,0 4-16 0,1-3-1 0,3-9-1 0,1 0 0 15,0-8-4-15,4 4-1 0,5 4 0 0,0 4 0 16,4 0 5-16,5 5 1 0,-4-1 0 0,13 4 0 16,-5 4 17-16,10 5 0 0,-5-1-8 0,14 0 8 15,-9 17-10-15,-1-1 2 0,-8 9 0 0,-1 8 0 16,-4 7-4-16,-9 9-1 0,0 0 0 0,-5 8 0 16,-9 8 13-16,1 5 0 0,-6 3-10 0,-8 8 10 15,4 4 0-15,-9 9 0 0,-5 3-9 0,-4 1 9 16,-4 7 0-16,-10 1 0 0,0 3 0 0,-9 9 0 15,-4-4 0-15,-5 4 0 0,-5-1 11 0,1 1-11 16,4 4 0-16,-5-5 0 0,-4-3 0 0,5-4 0 16,-5-5-112-16,9-7-30 0,0-5-6 0,4 1 0 15,-4-9 37-15,9-4 8 0,1 0 2 0,3-7-768 16</inkml:trace>
        </inkml:traceGroup>
        <inkml:traceGroup>
          <inkml:annotationXML>
            <emma:emma xmlns:emma="http://www.w3.org/2003/04/emma" version="1.0">
              <emma:interpretation id="{AF2544BC-FD9B-4CE9-A366-AE1ECB3BF399}" emma:medium="tactile" emma:mode="ink">
                <msink:context xmlns:msink="http://schemas.microsoft.com/ink/2010/main" type="inkWord" rotatedBoundingBox="17208,486 23076,299 23122,1733 17254,192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0932.4492">14250 150 946 0,'0'-24'42'0,"0"12"9"0,4-5-41 0,1 1-10 16,0 0 0-16,-1 0 0 0,1 0 88 0,-1-1 16 15,-4-3 4-15,0 4 0 0,0 0-29 0,-4 4-6 16,4-4-1-16,-5-1 0 0,5 5-13 0,-4 4-3 15,-1-4-1-15,-4 8 0 0,0 0-17 0,4 0-3 16,-8 0-1-16,3 4 0 0,-8 4-2 0,5 0-1 16,-6 0 0-16,-3 8 0 0,-1 0-7 0,0 8 0 15,-9 1-1-15,5 3 0 0,-5 8 14 0,5 1 3 16,-1 7 1-16,1 5 0 0,4 3-13 0,1 1-2 16,-1 3-1-16,5 1 0 0,-1-4-6 0,6-1-2 0,-1 1 0 0,5-1 0 15,4 1-8-15,1-5-1 16,4 1-8-16,0-13 12 0,4 5-12 0,6-5 9 15,-6 0-9-15,5 5 8 0,0-5-18 0,5-3-4 16,0-5-1-16,13 4 0 16,-4-8-143-16,9 1-29 0,-1-9-5 0,6-8-678 0</inkml:trace>
          <inkml:trace contextRef="#ctx0" brushRef="#br0" timeOffset="21260.5453">14600 534 288 0,'5'-12'25'0,"0"0"-25"0,-1-4 0 0,5 0 0 16,-9-4 289-16,5 7 53 0,4-3 10 0,-9 4 3 15,4 4-196-15,-4 8-39 0,0 0-8 0,0 0-2 16,0 0-54-16,0 0-12 0,0 0-1 0,0 0-1 16,0 0-30-16,0 12-12 0,0 8 8 0,-4 1-8 15,-1 3 0-15,1 8 8 0,-1-3-8 0,1 3 0 0,-5 4 0 16,4 1 0-16,5-1 0 0,0 5 0 0,-5-9 0 16,10 5 0-16,0-9 0 0,-1 4 0 0,5-12 0 15,0-3 0-15,5 3 0 0,0-8 0 0,4-4 10 0,0-4-10 16,-4-4 12-16,4-4-12 0,5-4 28 0,-5-4-2 15,-4 4 0-15,8-8 0 0,-3-1-4 0,3-3-1 16,-8-4 0-16,0 0 0 0,4-1-6 0,-9 1-2 16,0-4 0-16,0-1 0 0,-4-3 13 0,-5 0 2 15,0 3 1-15,0-3 0 0,-5 0-17 0,1 7-3 16,-5 1-1-16,4 4 0 0,-4 4-8 0,4 3 10 16,-8 5-10-16,-1 4 10 0,5 8-10 0,-5 0 0 15,1 4-10-15,-1 9 10 16,-4 3-45-16,4 0-3 0,0 0-1 0,-4 9 0 15,5-5-148-15,-1 4-30 0,5-7-5 0,0 3-2 0</inkml:trace>
          <inkml:trace contextRef="#ctx0" brushRef="#br0" timeOffset="21619.7869">15010 474 1378 0,'9'-8'30'16,"0"0"6"-16,5-1 2 0,0 1 2 0,-1 4-32 0,-3 4-8 0,-1 4 0 0,4 4 0 15,1 1 68-15,-5 3 13 0,5 4 3 0,4 0 0 16,-4 0-14-16,-1 5-2 0,1-1-1 0,4 0 0 16,-4 0-15-16,4 0-4 0,-4-3 0 0,-5 3 0 0,4-4-23 15,1 0-5-15,-5-4 0 0,-4 1-1 16,-5-5-19-16,4 0 0 0,-4-8-13 0,0 0 5 0,0 0 23 0,0 0 5 16,0 0 0-16,0 0 1 0,0 0-3 0,-4-4-1 15,-5-8 0-15,9-1 0 0,0 1-17 0,0-4 8 16,0-4-8-16,0-4 0 0,13 3 10 0,-4-3-10 15,0 0 8-15,5-1-8 0,-5 1 17 0,9 4-1 16,5 0-1-16,-5 4 0 0,-8 3 22 0,8 1 5 16,5 0 1-16,-1 8 0 0,-13 0-21 0,10 8-4 15,8 0-1-15,-4 8 0 0,-5 0-17 0,-4 5 0 16,-1-1 0-16,1 4 0 0,4 0 0 0,-4 0 0 16,-10 1 0-16,1-1 0 15,9 4-14-15,-5 1-10 0,-9-1-1 0,4 4-722 0,-4 0-144 16</inkml:trace>
          <inkml:trace contextRef="#ctx0" brushRef="#br0" timeOffset="21979.0752">16362 348 1681 0,'-31'-24'74'0,"26"8"16"16,10 0-72-16,-5 4-18 0,-5-5 0 0,0 5 0 16,-4-4 80-16,9 8 13 0,0 8 3 0,0 0 0 15,-13-8-55-15,-1 0-10 0,14 8-3 0,-5 0 0 16,-13 8-16-16,5 0-3 0,-1 0-1 0,0 8 0 0,5 4-8 16,-4 9 0-16,-15-1 0 0,10 0-11 0,9 5 11 0,4-5 8 15,-8 4-8-15,4 1 11 0,-1-5 13 0,10 1 2 16,5-9 1-16,-5 4 0 0,0 0 17 15,5-3 3-15,13 3 1 0,-5-8 0 0,-8 0 2 0,4-4 1 16,5 0 0-16,-1 1 0 0,1 3-12 0,-9-8-3 16,-5-8 0-16,4 8 0 0,10 4-19 0,-10 0-4 15,-8-4-1-15,-5 5 0 0,4 3-12 0,-4 0 0 16,-9-4-9-16,0 4 9 16,-5 4-116-16,0 1-18 0,5-1-3 0,-5 4-602 15,-9 1-120-15</inkml:trace>
          <inkml:trace contextRef="#ctx0" brushRef="#br0" timeOffset="22213.4194">16686 571 1666 0,'0'0'74'0,"0"0"15"0,0 0-71 0,9 4-18 0,4 0 0 0,-3 4 0 16,-6 4 92-16,-4 0 16 0,5 5 2 0,-1-1 1 16,-4 0-43-16,0 8-9 0,-4 0-2 0,-1 5 0 15,5-5-35-15,0 0-7 0,-9-3-2 0,4-1 0 16,10 0-35-16,-5-8-7 0,0 0-2 0,0 1-969 16</inkml:trace>
          <inkml:trace contextRef="#ctx0" brushRef="#br0" timeOffset="22354.0197">17023 138 1728 0,'-5'-16'153'0,"5"4"-122"15,9-9-31-15,-9 9 0 0,0 0 92 0,0 4 12 16,0 8 2-16,0 0 1 0,0 0-81 0,-4 8-16 16,4 8-10-16,-10 4-940 0</inkml:trace>
          <inkml:trace contextRef="#ctx0" brushRef="#br0" timeOffset="23353.7536">17546 369 1267 0,'14'-9'112'0,"-1"-3"-89"0,10-4-23 0,-5 0 0 15,5 0 87-15,0 0 13 0,0-1 2 0,-5 1 1 16,0 0 4-16,0 0 1 0,-4 0 0 0,-5-1 0 15,5 1-36-15,-5 4-6 0,-5-4-2 0,6 4 0 16,-6 4-25-16,-4 0-6 0,0 0-1 0,0 8 0 16,0 0 7-16,-4-5 1 0,-6 1 0 0,1 4 0 15,0 4-29-15,-4 5-11 0,-6-5 8 0,1 8-8 16,5 0 0-16,-6 0 0 0,1 4-14 0,-5 4 5 16,-4 9 9-16,4-1 0 0,0 0 0 0,1 9 0 0,-1 3 0 15,0 1-10-15,5-1 10 0,-5 5 0 0,5-5 0 16,0 1 0-16,0-5 0 0,4 5 0 0,-4-5 0 15,4 0 0-15,5-3 12 0,0-5-3 0,4 0-9 16,1-3 0-16,4-5 0 0,0-8 0 0,4-4 0 0,-4-8 8 16,9 4-8-16,5 0 8 0,4-8-8 0,0-4 12 15,5 0-12-15,5-8 12 0,3 0-4 0,-3-5-8 16,4-3 12-16,4-4-4 0,0-5-8 0,1 5 12 16,4-8-12-16,-5-5 12 0,1 1-12 0,-1-5 0 15,5-7 0-15,-4-5 0 0,-10 0 0 0,5 5 0 16,-5-5 0-16,0-4 0 0,1-3 9 0,-6 3-9 15,1 0 10-15,0 1-10 0,0 3 0 0,-5 0 0 16,0 5 0-16,0-5-10 0,-4 8 10 0,0 9-8 16,-1 3 8-16,-4 1-8 0,1 8 8 0,-6 8-13 15,1 3 5-15,-5 1 8 0,0 8-9 0,0 8 9 16,0 0 0-16,-14 4 0 0,0 0 0 0,1 8 0 0,4 4 0 0,-5 9 0 16,-9 3 0-16,9-4 0 0,1 9 0 0,-1 3 0 15,1 1-10-15,-1-1 2 0,0 4 0 0,1 5 0 16,-1 4 8-16,0-1 0 0,5 1 0 0,-5 7 0 15,5 1 0-15,0 0 0 0,0-5 0 0,5 5 0 16,-1-4 0-16,0-5 11 0,5-7-3 0,0 3 0 16,0-8-8-16,0-3 8 0,10-1-8 0,-6 1 8 15,5-13-8-15,0 0 0 0,5-4 0 0,4 0 0 16,5-3 8-16,4-9-8 0,1 4 12 0,8-8-4 16,5 0-8-16,0-8 0 0,-5 0 0 0,10-5 0 15,-5 1 26-15,4-8 6 0,1 0 2 0,-1 0 0 0,1-5-34 16,-10-3 0-16,5-4 0 0,-4-1 0 0,-1-3 0 15,1-1 0-15,-5 1 0 0,4 0 0 0,-9 3 0 16,-4 1 0-16,0-1-15 0,0 5 5 0,-10 0 10 0,1-1 12 16,0 5-2-16,-10 4-1 0,-4 4-9 15,0 4 0-15,0 3 0 0,-4 1 0 0,4 8 8 0,-10-4 0 16,-8 8 0-16,0 0 0 0,-5 9-8 0,1-1 0 16,-6 8 0-16,5 0 0 0,1 0 0 0,-1 9 0 15,0-1 0-15,0 4 0 0,5 1 0 0,-5 3 0 16,5-3 0-16,5 3 0 0,-6-4 0 0,10 5 0 15,0-9 0-15,0 0 0 0,4 1 0 0,5-5 0 16,0-4 0-16,5 1 0 0,0-1 0 0,4-8 0 16,0 0 0-16,4-4 0 0,1 0 0 0,4-4 8 15,5-4-8-15,0 0 8 0,4-8 4 0,5 0 0 0,0-4 0 16,9-4 0-16,0 0-2 0,0-5 0 0,9-3 0 16,-5 0 0-16,5-5-10 0,-4-3 0 0,4 4 0 0,0-1 0 15,-9 5 21-15,0 8 9 0,-4-4 2 0,-6 4 0 16,-8 7-10-16,0 1-2 0,-5 4 0 0,0 4 0 15,-4 4-6-15,4 0-2 0,-4 5 0 0,4-1 0 16,-4 8-4-16,-5 4-8 0,0 0 11 0,-4 5-11 16,-1 3 0-16,-4-4 0 0,5 4-12 0,-5 1 3 15,4-1 9-15,1 5 0 0,-1-5 8 0,1 4-8 16,-1 1-39-16,1-1-12 16,9-4-2-16,-1 1-1 0,1-1-117 0,4-8-23 15,0 0-5-15,1-3-1 0</inkml:trace>
        </inkml:traceGroup>
        <inkml:traceGroup>
          <inkml:annotationXML>
            <emma:emma xmlns:emma="http://www.w3.org/2003/04/emma" version="1.0">
              <emma:interpretation id="{0DE89C97-00C1-4BD0-8212-74CAE576FC42}" emma:medium="tactile" emma:mode="ink">
                <msink:context xmlns:msink="http://schemas.microsoft.com/ink/2010/main" type="inkWord" rotatedBoundingBox="25710,399 29342,283 29384,1599 25752,171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1441.7507">23856 615 1094 0,'0'0'48'0,"9"-4"11"0,-9 4-47 0,19-4-12 16,3-4 0-16,6-4 0 0,-5 4 150 0,4-4 28 16,0 0 6-16,5-4 0 0,-9-1-68 0,0-3-15 15,-1 4-2-15,1-4-1 0,-5-1-33 0,5 1-6 16,-9-4-2-16,-1 0 0 0,10-5-21 0,-9 5-5 15,-1-4-1-15,-3 3 0 0,-1 1-30 0,0 0 0 16,-9 4 0-16,9 3 0 0,-9-3 15 0,0 4 3 16,0-4 1-16,-9 8 0 0,9 0-11 0,-5 3-8 15,-4 1 12-15,0 0-12 0,0 4 12 0,-5 4-12 16,1 8 12-16,-6 4-12 0,1 1 10 0,-5 3-10 16,1 0 8-16,-1 8-8 0,0 5 12 0,0 3-4 0,1 0 0 15,8 5 0-15,5-1 4 0,0 1 1 0,0-1 0 16,9 0 0-16,4 1-13 0,1-5 9 0,4 1-9 0,4-1 8 15,-3 0-8-15,3-3 8 0,5-5-8 0,-4 0 8 16,4 0-8-16,-4-7 0 0,9-5 0 0,-5 4 0 31,5-4-203-31,-10-4-42 0</inkml:trace>
          <inkml:trace contextRef="#ctx0" brushRef="#br0" timeOffset="31082.4263">22254-32 1677 0,'0'0'36'0,"9"-12"8"0,0-8 2 0,0-1 2 0,-4 5-38 0,4-4-10 0,0 0 0 0,0 3 0 16,0 5 86-16,-4 0 15 0,-1 8 3 0,-4 4 1 16,0 0-74-16,0 0-15 0,0 0-4 0,0 12 0 15,0 4-12-15,0 9 0 0,-4 11 0 0,4 9 0 16,-5 7 12-16,-4 5 0 0,9 0 0 0,-5 7 0 15,5-3 26-15,0-4 5 0,5-1 1 0,0 1 0 16,4-8-20-16,0-9-3 0,0 1-1 0,0-5 0 16,0-8 10-16,5-3 2 0,-5-1 0 0,0-8 0 0,0-8-20 15,-4 0-3-15,4-4-1 0,0-4 0 0,0 0 13 0,-5-8 3 16,6-4 0-16,-6 0 0 0,5-4-9 0,0-5-2 16,0 1 0-16,5-8 0 0,9-4 7 0,9-9 0 15,-5-3 1-15,0-1 0 0,1-4-21 0,4 5 0 16,-1 8 0-16,1-1 8 0,-4 13-8 0,-6 4 0 15,6 7-11-15,-10 5 11 0,0 12-14 0,0 4 3 16,1 5 1-16,-1 7 0 0,-9 4 2 0,-5 4 0 16,6 5 0-16,-6-5 0 0,5 1 8 0,0-1 0 15,0-4 0-15,0 0 0 0,-4-3 0 0,4-5 0 16,0-4 8-16,5 0-8 0,-5 0 0 0,0-8 0 16,9-4 0-16,1 0 0 0,-10 0 0 0,4-8 0 15,1 0 0-15,4-4 0 0,5 0 32 0,4 0 12 0,5-9 3 16,0-3 0-16,-9 0-31 0,13-4-5 0,-9-5-2 0,1 1 0 15,-1-5-1-15,-4 9 0 0,4 4 0 0,-4-5 0 16,0-3-8-16,-5 0-12 0,0 7 2 0,0-3 1 31,1 4-38-31,-6 4-7 0,-4-1-2 0,5 9-754 0,4 8-151 0</inkml:trace>
          <inkml:trace contextRef="#ctx0" brushRef="#br0" timeOffset="31941.5897">25336-441 1360 0,'18'-28'60'0,"-9"16"13"16,5-4-58-16,-9-1-15 0,4 1 0 0,-5 8 0 16,-4-4 108-16,0 0 18 0,0 8 4 0,0-4 1 0,0 0-43 0,0 8-8 15,0 0-1-15,0 12-1 0,-4 8-40 0,-1 8-8 16,1 9-2-16,-1 11 0 0,-9 5 9 0,10 8 2 15,-5-1 0-15,-5 13 0 0,-4 0 8 0,9 0 1 16,-14-4 1-16,9 12 0 0,-4-5-13 0,4-15-2 16,5 0-1-16,0-9 0 0,-4 1-17 0,3-4-4 15,1-5-1-15,0-3 0 0,5-5-11 0,-10 4-16 16,9-7 4-16,-4-9 1 0,5-8 45 0,-1-4 9 16,-4-3 1-16,9-9 1 0,0 0-16 0,0 0-3 15,0 0-1-15,9-13 0 0,-4-3-6 0,-1-4-2 16,10-4 0-16,4-1 0 0,0 1-17 0,5 0 10 0,-5-9-10 15,14 1 8-15,5 0-8 0,4 3 0 0,4 1-10 16,1 0 10-16,-5-1-12 0,-5 1 12 0,10 8-13 16,-14 0 5-16,13-1 8 0,-13 9-10 0,0 0 10 0,0 4-10 15,-5 4 0-15,-9 4 0 0,14 8 0 0,-18 0 0 16,9 0 10-16,-5 4 0 0,-9 9-9 0,5-5 9 16,-14 4 0-16,9-4 0 0,-9 0 0 0,-9 5 0 15,4-1 0-15,-4-4 0 0,-9 4 0 0,4-4 0 16,-18 1 11-16,14-1-3 0,-14-4-8 0,0 4 12 15,-4-4 0-15,-1 5 0 0,-8-9 0 0,-5 4 0 16,-9-4-24-16,13 4-6 0,-9 0-1 0,14-4 0 16,-9 4-36-16,0 1-7 0,-9-1-2 0,9 0-1152 15</inkml:trace>
        </inkml:traceGroup>
      </inkml:traceGroup>
    </inkml:traceGroup>
    <inkml:traceGroup>
      <inkml:annotationXML>
        <emma:emma xmlns:emma="http://www.w3.org/2003/04/emma" version="1.0">
          <emma:interpretation id="{A6909BC4-3CAB-46C7-BBDF-3F48251D2314}" emma:medium="tactile" emma:mode="ink">
            <msink:context xmlns:msink="http://schemas.microsoft.com/ink/2010/main" type="paragraph" rotatedBoundingBox="3130,3264 31494,1865 31604,4094 3240,54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F2F713-AA52-4252-8466-33C2EC40D87C}" emma:medium="tactile" emma:mode="ink">
              <msink:context xmlns:msink="http://schemas.microsoft.com/ink/2010/main" type="line" rotatedBoundingBox="3130,3264 31494,1865 31604,4094 3240,5492"/>
            </emma:interpretation>
          </emma:emma>
        </inkml:annotationXML>
        <inkml:traceGroup>
          <inkml:annotationXML>
            <emma:emma xmlns:emma="http://www.w3.org/2003/04/emma" version="1.0">
              <emma:interpretation id="{EC8A01CF-B3A6-42A8-9A30-01DC2E415FD7}" emma:medium="tactile" emma:mode="ink">
                <msink:context xmlns:msink="http://schemas.microsoft.com/ink/2010/main" type="inkWord" rotatedBoundingBox="3163,3933 3926,3896 3986,5119 3224,515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33222.5761">455 3015 1263 0,'-59'8'56'0,"31"0"12"0,-8 1-55 0,-10 7-13 0,5 0 0 0,-4 4 0 16,-5 4 80-16,0 1 12 0,4 3 4 0,1-4 0 15,-1 5-66-15,10 3-13 0,-5-4-2 0,9 5-1 16,0-5-3-16,5 4-1 0,4 1 0 0,5-1 0 15,4 1-10-15,0-9 10 0,5 4-10 0,9-8 10 16,5-3-10-16,4 3 0 0,5-4 0 0,4 0 0 16,9 0 0-16,5-3 0 0,4 3 0 0,10-4 8 15,-1-4-8-15,1 0 0 0,4 0 0 0,5 0 0 16,-1 4 0-16,1-4 0 0,-9 1 0 0,-1-1 0 16,1 4 22-16,-15-4 2 0,1 4 1 0,-9 0 0 15,0 0 38-15,-5 0 7 0,-9 5 2 0,-4-1 0 0,-1 4 0 16,-8-4 0-16,-1 5 0 0,-9 3 0 15,1-4-20-15,-10 0-4 0,0 0-1 0,-4 5 0 0,0 3-26 16,-5-4-5-16,-5 1 0 0,6 3-1 0,-1 0-15 0,-5-3 0 16,5-5 0-16,5 0 0 15,4 4-32-15,5-12-12 0,-5-3-2 0,10-1-1 16,4-4-156-16,9-4-31 0,0 0-6 16,-14-25-579-16</inkml:trace>
        </inkml:traceGroup>
        <inkml:traceGroup>
          <inkml:annotationXML>
            <emma:emma xmlns:emma="http://www.w3.org/2003/04/emma" version="1.0">
              <emma:interpretation id="{7D8717E2-B606-4732-B593-C8DE18BDC3B3}" emma:medium="tactile" emma:mode="ink">
                <msink:context xmlns:msink="http://schemas.microsoft.com/ink/2010/main" type="inkWord" rotatedBoundingBox="4577,3325 8973,3108 9077,5205 4680,542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35206.4472">4202 3278 1209 0,'0'0'53'0,"0"0"12"0,9-8-52 0,0 4-13 0,9 0 0 0,-4 4 0 16,4 4 175-16,0 0 32 0,1 4 6 0,3 0 2 16,-3 5-98-16,-1-5-19 0,0 4-4 0,5 0-1 15,-5 4-37-15,0 0-7 0,0 0-1 0,-4 5-1 16,-5-5-31-16,0 0-7 0,-9 0-1 0,5 0 0 15,-5 5-8-15,0-5 8 0,0-4-8 0,-5 0 8 16,5 4 0-16,-4-8 0 0,4-8 0 0,0 0 0 16,0 0-8-16,0 0 8 0,0 0-8 0,0-8 8 0,-5-4-8 15,5 4 12-15,0-8-12 0,0 0 12 0,5-4-12 0,4-5 0 16,0 5 0-16,0-4 0 0,5-5 0 16,-5 5 0-16,4 0 8 0,6 0-8 0,-1-1 0 15,-5 5 12-15,1 8-12 0,4 0 12 0,-4 4 11 0,-5 4 2 16,5 4 1-16,-14 0 0 0,9 12-26 0,0 0 0 15,0 4 0-15,0 4-11 0,-4-3 11 0,-1 3 0 16,1 0 0-16,-1 0 0 0,5 4-12 0,-4 1-1 16,0-1 0-16,4 0 0 15,0-3-129-15,-5-1-26 0,5 0-4 0,5-4-833 0</inkml:trace>
          <inkml:trace contextRef="#ctx0" brushRef="#br0" timeOffset="33534.9646">1174 3408 1472 0,'0'0'32'0,"0"0"8"0,0 0 0 0,0 12 1 0,0 8-33 0,0 4-8 0,0 1 0 0,0 3 0 15,-4 9 42-15,4-1 6 0,0 4 2 0,0-3 0 16,0-1-8-16,0-3-2 0,4-1 0 0,-4 0 0 16,5-11-16-16,-1 3-3 0,1-4-1 0,4-4 0 15,0-4 20-15,0-3 3 0,-4-1 1 0,8-4 0 16,1-8-12-16,0-4-1 0,4-1-1 0,-4-3 0 16,4-8 18-16,0 0 3 0,0-4 1 0,0-5 0 15,1 1-35-15,3 4-6 0,-3-1-2 0,3-3 0 0,-8 8-22 16,4 0-5-16,0 7-1 0,-4 1 0 15,0-4-173-15,-5 4-36 0,0-12-6 0,9-1-2 16</inkml:trace>
          <inkml:trace contextRef="#ctx0" brushRef="#br0" timeOffset="33925.5105">2003 3355 1929 0,'0'0'85'0,"0"0"19"0,0 0-84 0,4 12-20 0,1 0 0 0,-1 5 0 16,1 3 68-16,4 4 10 0,5 9 2 0,-1-5 0 15,-3 0-38-15,-6 5-7 0,1 3-2 0,-1-4 0 16,1 1-20-16,-1-1-4 0,-4-4-1 0,0 1 0 16,0-5-8-16,0 0 10 0,-4-7-10 0,-1-1 10 15,5-8-1-15,0-8 0 0,0 0 0 0,0 0 0 16,0 0 19-16,0 0 3 0,0 0 1 0,0 0 0 16,-4-4-2-16,4-4 0 0,4 0 0 0,1-9 0 15,-1 5-9-15,5-4-1 0,-4 0-1 0,4 0 0 16,9 0-19-16,-4-1 0 0,-5-3 0 0,9 0 0 15,0 0 10-15,-4-1 2 0,4 5 0 0,5 4 0 16,4-8-93-16,1 8-19 0,-10 0-3 0,5-1-1013 16</inkml:trace>
          <inkml:trace contextRef="#ctx0" brushRef="#br0" timeOffset="34378.5171">2731 3485 1152 0,'0'0'102'0,"0"0"-82"16,0-12-20-16,0 3 0 0,0 9 88 0,9-8 14 16,0-4 2-16,1 0 1 0,3-4-8 0,5-4-1 0,5-5-1 0,5-3 0 15,3 0-34-15,1-5-6 0,-4-3-2 0,-1 0 0 16,5-5-21-16,-5 1-5 0,0-1-1 0,-4 1 0 15,-5 3-15-15,1 1-3 0,-6 3-8 0,-4-3 12 16,0 0 14-16,-4-1 2 0,4 5 1 0,-9 3 0 16,5-7-5-16,-10 0 0 0,5-1-1 0,-4 1 0 15,-1-1 8-15,0 9 1 0,-4-4 1 0,0 3 0 16,5 5-33-16,-1 0 0 0,1 8 0 0,4 3 0 16,-10 1 0-16,6 4 0 0,-1 4 0 0,1 4 0 15,-1 4 0-15,1 4 0 0,-5 4 0 0,4 9 0 16,-9-1 0-16,5 8 0 0,5-4 0 0,-1 13 0 15,1 3 0-15,-1 9 0 0,1 0 0 0,-1 3 0 16,0 5 13-16,1 3-4 0,4 13-1 0,0-4 0 0,0 0 11 16,4-4 1-16,-8-5 1 0,8 5 0 0,-4 0 10 15,5 0 1-15,0-5 1 0,-1 1 0 0,5 0-25 0,-9-5-8 16,5-11 0-16,-5-1 0 16,0-11-27-16,0 3-12 0,0-7-2 0,0-5-1 15,0-8-138-15,0-4-28 0,-14 8-6 0,14-20-1 0</inkml:trace>
          <inkml:trace contextRef="#ctx0" brushRef="#br0" timeOffset="34534.7308">2881 3675 1875 0,'0'0'41'0,"10"-4"9"0,3-4 2 0,1 0 0 0,4 0-41 0,0 4-11 15,5-9 0-15,9 9 0 0,4 0 58 0,1-4 10 0,4-8 1 0,-5 4 1 31,5 0-94-31,-9 0-20 0,0 4-3 0,0-5-850 0</inkml:trace>
          <inkml:trace contextRef="#ctx0" brushRef="#br0" timeOffset="34690.9426">3655 3278 1796 0,'5'8'80'0,"0"1"16"16,-5 3-77-16,4 4-19 0,5 0 0 0,-4 4 0 15,-1 0 89-15,1 9 15 0,-1-1 2 0,1 0 1 16,0 1-55-16,-1-5-10 0,1 0-2 0,-1 5-1 0,5-9-39 0,-4 4 0 16,4 0 0-16,0-3-690 15,0-1-131-15</inkml:trace>
          <inkml:trace contextRef="#ctx0" brushRef="#br0" timeOffset="35815.6798">4388 2449 2199 0,'0'-37'97'0,"0"21"21"16,5-4-94-16,0-4-24 0,4 3 0 0,0 1 0 16,4 4 0-16,6 4 0 0,-1 8 0 0</inkml:trace>
          <inkml:trace contextRef="#ctx0" brushRef="#br0" timeOffset="35659.5104">5249 3185 1324 0,'9'-28'59'0,"-9"16"12"0,5 0-57 0,-5-5-14 0,4 1 0 0,1 0 0 16,-1 0 139-16,1 0 25 0,-5 4 4 0,0 3 2 15,0 1-60-15,-5 0-12 0,1 4-2 0,-1 0-1 16,1 4-47-16,4 4-10 0,-9 0-2 0,4 8 0 16,-9 5-36-16,1 3 0 0,-6 4 0 0,1 4 0 15,0 5 0-15,-5-1-10 0,5 9 1 0,-5-1 0 16,10-7 9-16,-1 3 11 0,9-4-3 0,1-3 0 15,-1-5-8-15,1-4-12 0,4-4 2 0,-5-8 1 16,5 5 9-16,0-13 0 0,0 0 0 0,9-9 0 16,5-3 24-16,4-4 8 0,-4-4 0 0,4 0 1 0,5-5-17 15,0 1-3-15,-1-4-1 0,1-5 0 0,4 5 4 16,-4-4 0-16,4 3 0 0,1 1 0 0,-5 8-4 0,-1 4-1 16,1-1 0-16,0 5 0 0,-5 8-1 0,0 12 0 15,-4 4 0-15,4 5 0 0,0 7-2 0,-4 4-8 16,0 9 12-16,-1 7-4 0,-4 5 5 0,-4 3 1 15,0 9 0-15,-1-4 0 0,1 3-2 0,-5 1 0 16,-5 0 0-16,1-9 0 0,-6 5-12 0,1-4 0 16,-9-5 8-16,0 5-8 0,-5 0 16 0,-4-1 0 15,-5 1 0-15,0-9 0 0,-4-3 9 0,-1-1 3 16,-4-7 0-16,-4-5 0 0,8-4-28 0,5-8 0 16,5-3 0-16,4-1 0 0,-4-8 8 0,4 0 0 15,-4-8 0-15,9-4 0 0,4 0-8 0,0-9 8 16,10 1-8-16,-1-12 8 0,10-5-8 0,-1-3-16 15,10-8 4-15,-5-5 1 16,5 0-213-16,-5 9-42 0</inkml:trace>
        </inkml:traceGroup>
        <inkml:traceGroup>
          <inkml:annotationXML>
            <emma:emma xmlns:emma="http://www.w3.org/2003/04/emma" version="1.0">
              <emma:interpretation id="{C0CFBD78-B56D-4F55-B0C9-911634D093E2}" emma:medium="tactile" emma:mode="ink">
                <msink:context xmlns:msink="http://schemas.microsoft.com/ink/2010/main" type="inkWord" rotatedBoundingBox="10235,3800 12033,3712 12078,4623 10280,4711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6784.2012">7398 3339 1364 0,'9'-24'60'0,"-9"12"13"0,0-1-58 15,5 1-15-15,-5-4 0 0,4 0 0 0,-8-4 123 0,-1-1 21 16,5 5 5-16,-5-4 1 0,-4 0-42 0,0 4-9 15,0-1-2-15,0 5 0 0,-5 0-58 0,1 8-12 16,-5 0-3-16,-5 8 0 0,-5 0-12 0,1 4-2 16,4 8-1-16,-9 9 0 0,-4 3-9 0,0 4 8 15,-10 9-8-15,10-1 8 0,-1 5-8 0,1-1 0 16,4 1 9-16,5-1-9 0,-1 1 0 0,10-5 0 16,4 1 0-16,1-5 0 0,4-3 0 0,4-1 0 15,1-4 0-15,-1-7 0 0,5-5 0 0,5 0 0 16,-5-16-11-16,0 0 11 0,9 4 0 0,4-8-9 15,1-4 9-15,4-4 0 0,0-4 0 0,5-5 0 16,0-7 0-16,4-4 8 0,5-1-8 0,0-3 12 16,4-9-4-16,-4 1 0 0,0 3-8 0,-4-3-16 0,-1-5 4 15,9 1 0-15,-8-1 12 0,-1 9 0 0,0-1 0 0,1 13 0 16,-10-5 0-16,0 13 14 0,-4 12-3 0,-5 8-1 16,-9 0 10-16,9 16 3 0,0 5 0 0,-9 11 0 15,0 8-23-15,-5 5 0 0,1 8 0 0,4-1 0 16,-5-3 11-16,1 7-3 0,4-3 0 0,0-4 0 15,0-5-8-15,4-3 8 0,-4-1-8 0,5-4 8 16,4-11-8-16,-5-5 0 0,1-4 0 0,4-4 0 16,-9-12 10-16,9 4 0 0,0 0 0 0,0-8 0 15,5-4 7-15,0-4 2 0,-1-4 0 0,6-4 0 16,-1-9 3-16,5-3 1 0,4-4 0 0,0-1 0 16,5-7-23-16,5 3-20 0,3-11 4 0,6-1 1 0,-5-4 24 15,5 1 5-15,-1-5 1 0,10 0 0 0,-1 5-15 0,1 3 0 16,-5 0 0-16,-4 9 0 0,4 3-12 0,-5 13-6 15,-4 4-1-15,5 3 0 0,-10 9 19 0,5 4 0 16,-4 4 0-16,-6 8 0 0,-12 8 0 0,3 1 0 16,-3 3 8-16,-6 4-8 0,1 0 15 0,-5 4-3 15,-9 1-1-15,-5 7 0 0,-8-4 13 0,-1 5 2 16,0-1 1-16,-8 1 0 0,-6-1 0 0,1 4 0 16,-5-3 0-16,-4-5 0 0,-1-4-13 0,1 1-2 15,-1-1-1-15,-8-4 0 0,-1 0-11 0,1 1 0 16,-1-5 0-16,-8 0 8 15,4 0-91-15,0-4-18 0,9 0-4 0,0 1-705 16,4-9-141-16</inkml:trace>
        </inkml:traceGroup>
        <inkml:traceGroup>
          <inkml:annotationXML>
            <emma:emma xmlns:emma="http://www.w3.org/2003/04/emma" version="1.0">
              <emma:interpretation id="{13924C15-1BAA-41BE-9539-752B833711D9}" emma:medium="tactile" emma:mode="ink">
                <msink:context xmlns:msink="http://schemas.microsoft.com/ink/2010/main" type="inkWord" rotatedBoundingBox="13524,3614 14202,3580 14243,4404 13565,443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7455.9243">10608 2955 1382 0,'0'-21'61'0,"0"9"13"0,0 4-59 0,0-4-15 16,-5 4 0-16,1 0 0 0,-1-4 152 0,-4-5 27 16,0 5 5-16,-5 4 2 0,5 4-98 0,-5 4-20 0,-4 0-4 0,-5 8-1 15,1 4-44-15,-1 5-9 0,-4-1-2 0,-5 8 0 16,0 8-8-16,0 5 0 0,-9 3 0 0,9 5 0 16,-4 3 0-16,4 1 8 0,4 0-8 0,1-1 0 15,9-3 0-15,4-1 8 0,10-3-8 0,-5-5 0 16,9-8 0-16,4 1 0 0,1-9 0 0,8 0 0 15,-4-4 8-15,1-4-8 0,8-7 12 0,-5-10-4 16,1 1 25-16,4-12 5 0,5 0 1 0,-5-4 0 16,1 0-23-16,-1-13-5 0,5 1-1 0,4-5 0 15,-4 1 2-15,-1-4 0 0,6-5 0 0,4-4 0 16,-1-7-12-16,-3-1 0 0,4 0 0 0,-5-3 0 16,0 7 0-16,1 1 0 0,3 7 0 0,-3 9 0 0,-1 3 0 15,-9 9 0-15,-4 8 0 0,0 4 8 0,-14 12 26 0,0 0 5 16,0 0 1-16,-5 12 0 0,0 16-23 0,-4 0-4 15,-4 5-1-15,-1 7 0 0,5 5-4 0,0 3 0 16,0 5-8-16,4 0 12 0,5-5-12 0,0 1 0 16,5-5 0-16,4 1 0 0,0-9 0 0,5-3-15 15,-1-1 3-15,5 0 1 16,1-3-154-16,8-5-31 0</inkml:trace>
        </inkml:traceGroup>
        <inkml:traceGroup>
          <inkml:annotationXML>
            <emma:emma xmlns:emma="http://www.w3.org/2003/04/emma" version="1.0">
              <emma:interpretation id="{DD00328E-4257-45BA-9E3D-9146B8C9F40C}" emma:medium="tactile" emma:mode="ink">
                <msink:context xmlns:msink="http://schemas.microsoft.com/ink/2010/main" type="inkWord" rotatedBoundingBox="16272,2616 20609,2402 20687,3994 16350,4208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8127.6386">13631 2590 946 0,'0'0'42'0,"0"-8"9"0,-9 0-41 0,4 0-10 16,-4 0 0-16,0-4 0 0,0 4 95 0,0-4 17 16,-5 3 3-16,-4-7 1 0,0 4-20 0,-1 4-3 15,-3-4-1-15,3 8 0 0,-3 0-23 0,-1 4-5 16,-4-4 0-16,-1 8-1 0,1 4-24 0,0 0-5 0,-1 4-1 0,1 0 0 16,0 9-10-16,4-5-3 0,0 4 0 15,5 4 0-15,0-4-20 0,4 1 8 0,5-1-8 0,0 0 0 16,4 4 0-16,5 1 0 0,0-1 0 15,5 4 0-15,4-7 12 0,5 3-1 0,-5 0-1 16,4 4 0-16,-4-3 15 0,1-5 3 0,-1 0 1 0,0 5 0 16,-5-5 4-16,1 0 1 0,-10 0 0 0,1 0 0 15,-1 1 4-15,-8-1 1 0,-1 0 0 0,0 4 0 16,-4-3-11-16,-5 7-3 0,-4-4 0 0,0 5 0 16,-5-9-25-16,4 4-12 0,1-4 0 0,0-7 1 15,4-1-165-15,0 0-32 16,1-4-8-16</inkml:trace>
          <inkml:trace contextRef="#ctx0" brushRef="#br0" timeOffset="38377.5833">14068 2517 1670 0,'32'-12'148'0,"-19"4"-118"16,6 0-30-16,8 0 0 0,5 0 47 0,9 4 3 16,0-4 1-16,4 0 0 0,1 4 33 0,-1-4 6 15,1 0 2-15,4-1 0 0,-5 5-58 0,1-4-11 16,9 0-3-16,-5 0 0 0,-5 4-20 0,-4-4-15 16,-4 0 3-16,-6 4 0 15,-3 0-136-15,-5 0-28 0,17-8-4 0,-40 12-2 0</inkml:trace>
          <inkml:trace contextRef="#ctx0" brushRef="#br0" timeOffset="38580.6573">14673 1643 1785 0,'0'0'159'0,"0"0"-127"0,0 0-32 0,0 12 0 15,0 5 8-15,5 7-8 0,-5 4 0 0,0 13 0 16,-5-1 109-16,-4 9 16 0,5 3 3 0,-5 5 1 0,-5 4-67 15,0-1-14-15,1 5-2 0,-6 4-1 0,6 4 15 16,-5-4 4-16,-5-1 0 0,5 5 0 0,-1-4-36 0,1 4-8 16,-5 0 0-16,1 8-1 15,3-4-41-15,-3-5-8 0,3 1-2 16,1-4-754-16,-5-4-151 0</inkml:trace>
          <inkml:trace contextRef="#ctx0" brushRef="#br0" timeOffset="38877.4707">15019 2598 1638 0,'19'-16'72'0,"-10"16"16"0,4 4-71 0,1 4-17 15,-5 0 0-15,9 5 0 0,-9 7 100 0,1-4 16 16,3 8 3-16,-8 5 1 0,4 3-55 0,-5 0-10 16,1 1-3-16,4 3 0 0,-4-3-52 0,4-5-8 15,0 0-4-15,0-3 0 0,5-9 12 0,-5-4 8 16,4-8-8-16,6 4 11 0,3-8 3 0,-3 0 1 15,-6-8 0-15,10-4 0 0,4-4 18 0,-4-1 4 0,0 1 1 0,4-8 0 16,-9 4 3-16,1-5 1 0,3-7 0 0,-8 8 0 16,-19-1-6-16,14 1 0 0,5 0-1 0,0 4 0 15,-14-1-12-15,-5 1-3 0,5 4 0 0,0-4 0 16,5 8-12-16,-14-1-8 0,0 5 8 0,-10 4-8 16,10 4 0-16,-13 4-18 0,-10 9 3 0,0 3 1 15,-5 4-207 1,1 4-42-16,-46 33-8 0,18-17-1 0</inkml:trace>
          <inkml:trace contextRef="#ctx0" brushRef="#br0" timeOffset="39393.0081">16467 2372 1497 0,'0'-20'66'0,"0"20"14"16,0-9-64-16,-4 1-16 0,-1 0 0 0,-4 4 0 15,0-4 91-15,0 8 14 0,-5 4 3 0,-9 0 1 0,1 4-28 0,-6 4-5 16,-4 5-2-16,-4 7 0 0,0 4-16 16,-5 13-3-16,4-5-1 0,-4 9 0 0,0-1-14 0,14 1-2 15,0 3-1-15,4 5 0 0,0-5-22 0,5 1-5 16,13-4-1-16,1 3 0 0,-1-3-9 0,10-5 0 16,-1-8 0-16,10 1 0 15,0-9-30-15,4 0-8 0,0-7-2 0,9-9 0 16,1-4-171-16,8-4-34 0,37-16-7 0,-9-5-2 0</inkml:trace>
          <inkml:trace contextRef="#ctx0" brushRef="#br0" timeOffset="39767.8956">16959 1692 1864 0,'-18'-24'41'0,"13"16"9"0,1-1 2 0,4 9 0 0,-5-4-42 0,5 12-10 0,-5 5 0 0,10 3 0 15,4 0 74-15,0 8 13 0,-18 9 2 0,9 3 1 16,0 5-30-16,0-1-5 0,0 5-2 0,5 7 0 16,4 1-33-16,-5 7-8 0,-4-3 0 0,-4 8-1 15,-5-4 16-15,0 3 3 0,-1-3 1 0,1 0 0 16,-13-13-31-16,8 5 0 0,5-9 0 0,-5 1 0 16,-4-5 0-16,0-7 9 0,0-5-9 0,4 0 12 15,5-7-3-15,0-5 0 0,0-4 0 0,-5-4 0 16,14-4-9-16,0-4 8 0,-5-12-8 0,1 4 8 15,-1-8 21-15,1 0 4 0,8-9 1 0,1 1 0 16,4-4-34-16,5-1 0 0,4-3 0 0,5 4 0 16,-1-5 14-16,1 13-4 0,4-4-1 0,1 8 0 15,4 7-9-15,-1 5 0 0,-8 4 0 0,4 4 0 0,1 9 0 16,-1 3 0-16,-13 8 0 0,4 4 0 0,-9 5 0 0,5 3 0 16,-5 1 0-16,5 7 0 0,-10-3 0 0,10 3-11 15,-5 5 3-15,0-1 0 16,0-3-192-16,0 3-39 0,5-7-7 0</inkml:trace>
        </inkml:traceGroup>
        <inkml:traceGroup>
          <inkml:annotationXML>
            <emma:emma xmlns:emma="http://www.w3.org/2003/04/emma" version="1.0">
              <emma:interpretation id="{33BF3018-5237-48B6-B3B3-95E3B232BF41}" emma:medium="tactile" emma:mode="ink">
                <msink:context xmlns:msink="http://schemas.microsoft.com/ink/2010/main" type="inkWord" rotatedBoundingBox="21076,2470 25029,2275 25112,3948 21158,4143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0595.9818">19053 2254 2188 0,'0'0'48'0,"14"-8"11"0,4 4 1 0,9-4 1 0,1 4-49 0,8 0-12 16,-4 0 0-16,0 0 0 0,0 4 105 0,0 0 19 16,-5 0 3-16,9 0 1 0,1 0-120 0,4 0-23 15,0-8-5-15,0 4 0 16,-5 4-50-16,0-4-10 0,-4-4-1 0,-9 4-981 0</inkml:trace>
          <inkml:trace contextRef="#ctx0" brushRef="#br0" timeOffset="40798.8877">19627 1490 1897 0,'-28'4'41'0,"28"-4"9"0,0 0 2 0,0 0 2 0,0 0-43 0,0 20-11 0,0 12 0 0,0 5 0 16,0 3 98-16,-4 13 18 0,-5-1 3 0,0 5 1 15,0 0-25-15,-10 15-5 0,1 5-1 0,-5 4 0 16,5 0-29-16,0-4-5 0,-5 0-2 0,0-4 0 15,5-4-44-15,0-5-9 0,0 1 0 0,9-16 0 16,0-1-60-16,4 1-10 16,-9 3-2-16,10-7-1115 0</inkml:trace>
          <inkml:trace contextRef="#ctx0" brushRef="#br0" timeOffset="40986.553">20087 2348 2487 0,'0'0'55'0,"0"0"11"0,4 12 2 0,1 4 2 0,-5 0-56 0,0 4-14 16,-5 5 0-16,1 7 0 0,-1 0 54 0,1 5 8 15,-6-5 2-15,1 5 0 0,0-1-52 0,5-4-12 16,-10 1 0-16,5 3 0 16,4-8-151-16,1-3-33 0,-14 19-6 0,13-24-2 0</inkml:trace>
          <inkml:trace contextRef="#ctx0" brushRef="#br0" timeOffset="41095.8708">20373 2283 2188 0,'14'-12'48'0,"0"-5"11"0,-5 1 1 0,5 4 1 0,-10 4-49 0,5 0-12 0,5 4 0 0,-5 8 0 32,-9-4-56-32,9 8-15 0,-4 0-2 0</inkml:trace>
          <inkml:trace contextRef="#ctx0" brushRef="#br0" timeOffset="40127.1991">18024 2651 1378 0,'23'-32'61'0,"-9"15"13"0,4 1-59 0,0-8-15 16,0 4 0-16,5-5 0 0,-9 1 120 0,-1 4 22 0,1 4 4 0,0 0 1 15,-10-1-24-15,1 5-5 0,-5 0-1 0,-5 4 0 16,-4 4-52-16,-5 4-10 0,1 4-3 0,-5 0 0 16,-5 8-38-16,0 4-14 0,-4 1 9 0,-5 3-9 15,0 4 0-15,0 4 0 0,0 1 0 0,-4 3 0 16,4 1 0-16,-4-1 0 0,4 4 0 0,0 1 0 16,9-1 0-16,-4-8 0 0,9-3 0 0,4-1 0 15,0-4 0-15,10 1 0 0,-1-9 0 0,5-4 0 16,0-8 0-16,0 0 0 0,14 0 0 0,-1-4 8 15,10 0 9-15,-5-4 2 0,5-5 0 0,4-7 0 16,-4 0 10-16,0-8 3 0,4-1 0 0,1-3 0 16,-1 4-20-16,0-5-3 0,1 5-1 0,-6 4 0 15,1 7-8-15,-5 1 8 0,1 8-8 0,-6-4 8 0,1 12-8 16,-10 4 0-16,-4-4 0 0,10 12-11 0,-6 4 3 16,-4 5 0-16,0-1 0 0,0 8 0 15,0-4-144-15,0 5-29 0,0 3-6 0,5 1-833 16</inkml:trace>
          <inkml:trace contextRef="#ctx0" brushRef="#br0" timeOffset="40392.7397">18871 2335 2070 0,'0'0'45'0,"-5"-12"10"0,5 0 1 0,-4 4 3 0,4 8-47 0,-9-8-12 15,0 8 0-15,0 0 0 0,0 0 95 0,-5 8 17 0,0 4 3 0,-4 4 1 16,4 5-84-16,-4-1-16 0,0 4-3 0,4 4-1 16,-4 5 7-16,4-1 1 0,-4-4 0 0,5 9 0 15,-1-5 16-15,0 5 3 0,1-5 1 0,-1 0 0 16,0-3-20-16,1 3-3 0,-1-4-1 0,0 1 0 16,-4-1-6-16,4-8-2 0,-4 5 0 0,0-5 0 15,0 0-8-15,0-4 0 0,-1-4 0 0,1 5 0 16,0-9-103-1,4 4-22-15,5-4-5 0</inkml:trace>
          <inkml:trace contextRef="#ctx0" brushRef="#br0" timeOffset="41439.4045">21489 2311 1267 0,'4'-8'112'0,"10"-4"-89"16,4-4-23-16,1 4 0 0,-6-1 107 0,-4 1 17 15,5 0 3-15,-5 4 1 0,-4-4 0 0,-1 4 0 16,-4 0 0-16,-4 4 0 0,4 0-52 0,-9-5-9 16,-1 5-3-16,1 0 0 0,0 4 0 0,-9 4-1 15,-5 5 0-15,-9 7 0 0,0 0-50 0,-8 8-13 16,-1 5 0-16,-5 3 0 0,0 8 56 0,6-3 5 16,-6 7 2-16,5 1 0 0,5-1-23 0,4-3-5 15,0-1-1-15,14-7 0 0,13-1-14 0,1 4-2 16,-1-3-1-16,5-1 0 0,0 1-17 0,5-5 0 15,4 4 0-15,9 5 0 0,0-9 30 0,5 0-1 16,0 1 0-16,4-5 0 16,9-8-56-16,-4-4-11 0,5 0-2 0,4 1-1 15,4-1-188-15,1-4-38 0,54 0-7 0,-23-8-2 0</inkml:trace>
        </inkml:traceGroup>
        <inkml:traceGroup>
          <inkml:annotationXML>
            <emma:emma xmlns:emma="http://www.w3.org/2003/04/emma" version="1.0">
              <emma:interpretation id="{A97D6E4D-DB53-4A98-B4E2-2D0C92EFF9DD}" emma:medium="tactile" emma:mode="ink">
                <msink:context xmlns:msink="http://schemas.microsoft.com/ink/2010/main" type="inkWord" rotatedBoundingBox="26958,2869 31532,2643 31592,3854 27018,4080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3891.9355">25418 2331 1440 0,'0'0'64'0,"0"0"12"0,9 12-60 0,-9-3-16 15,9 3 0-15,-9 0 0 16,0 4 67-16,-9 0 10 0,9 4 3 0,-4 1 0 0,-6 3 5 0,6 0 2 16,-1 1 0-16,-4 3 0 0,5-4-63 0,4-4-13 15,0 1-3-15,4-9 0 0,-4 0 0 0,0-12 0 16,9 12 0-16,5-8 0 0,-5 0 14 0,5-4 2 15,9-4 1-15,-5 0 0 0,0-4-9 0,0 0-3 0,-4-4 0 0,4 0 0 16,0-5 19-16,5-3 4 0,-5 0 1 16,0 0 0-16,-4-5-1 0,0 1 0 0,-10 0 0 15,10-4 0-15,0-1 5 0,-10-3 1 0,1 3 0 0,-1 1 0 16,-4 8-42-16,5-4-17 0,-5 3 1 0,0 5 0 16,0 16 16-16,-5-8 0 0,1 0 8 0,-5 8-8 15,-5 4 0-15,0 0-8 0,5 8-1 0,-14 4 0 16,5 1-131-16,-9 7-25 15,9-4-6-15,-1 4-1 0</inkml:trace>
          <inkml:trace contextRef="#ctx0" brushRef="#br0" timeOffset="44188.7774">26260 2238 1728 0,'18'-36'76'0,"-4"20"16"0,4-5-73 0,-4 1-19 16,0-4 0-16,-5 8 0 16,0 4 106-16,5-5 18 0,-14 5 3 0,9 4 1 0,-5-4-52 0,-4 12-11 15,-13-4-1-15,8 4-1 0,-18 8-50 0,5 4-13 16,0 12 0-16,-10 1 0 0,6-1 0 0,-10 8 0 15,0-3 0-15,-4 7 0 0,-1 1 0 0,5 3 0 0,0 1 0 0,5 3 0 16,0 1 0-16,4-5 0 0,5 5 0 0,4-5 0 31,5 0-200-31,4-3-44 0,1 32-10 0,4-25-2 0</inkml:trace>
          <inkml:trace contextRef="#ctx0" brushRef="#br0" timeOffset="43235.8163">23738 2283 864 0,'-14'-16'76'0,"14"16"-60"0,23-13-16 0,-9 1 0 0,-10-4 72 16,-4 4 12-16,5-4 3 0,-5 4 0 0,0-1 39 0,-5 1 8 16,-4 0 2-16,0 8 0 0,9 4-32 0,0 0-5 15,0 0-2-15,0 0 0 0,9 8-49 0,0 8-11 16,-4 5-1-16,4 3-1 0,-9 4 2 0,0 9 1 16,0 7 0-16,0 5 0 0,0-1-16 0,-5 1-3 15,-4 4-1-15,0-1 0 0,-4 5 2 0,3-5 1 16,-3 1 0-16,4 0 0 0,4-1-21 0,1 1 0 15,-1-9 0-15,-4 1 0 0,4-9 36 0,-4-3 2 16,0-9 1-16,5 0 0 0,-1-4-28 0,1 1-11 16,-6-9 8-16,6 0-8 0,-5-4 12 0,4 0-4 15,-4 0 0-15,5-4 0 0,4-4-8 0,0 0 0 16,-14 4 0-16,9-4 0 0,5 0 0 0,-9-4 0 0,5 4 0 0,-5-4 0 16,4-4 28-16,0 0 3 0,1-4 1 15,-1 4 0-15,1-4-32 0,4-4 0 0,0-1 0 0,-5-3 0 16,5-8 0-16,0-1 0 0,0 1 0 0,0-4 0 15,0 3 0-15,0-3 0 0,0 0 0 16,5-5 0-16,-1-3 0 0,1 3 0 0,-1 1 0 0,1-9 0 31,9 1-16-31,-1-1-8 0,1-7-3 0,4-1 0 0,0-3 3 0,5 3 0 0,9 4 0 0,4 1 0 16,1-1 7-16,-1 9 1 0,-4-1 1 0,5 5 0 16,4 3-1-16,-5 9-1 0,5 0 0 0,0 0 0 15,-9 7 17-15,0 1 17 0,4 0-3 0,-9 8-1 16,1 8-13-16,-5 0 0 15,-5 0-12-15,0 8 12 0,0-4-8 0,-4 4 8 0,-1 4 0 0,-3 0 0 16,-1 5-11-16,-9 3 11 0,0 4-10 0,-9 0 10 0,-5 5 0 16,-4-1 12-16,-10-4-1 0,1 5 0 0,-9-5-11 0,-1 0-16 15,1-3 4-15,-10 7 1 0,5-4 23 16,0 4 4-16,0 1 0 0,9-9 1 16,5 0-101-16,0 1-21 0,0-1-4 0,-1 4-560 15,1-4-112-15</inkml:trace>
          <inkml:trace contextRef="#ctx0" brushRef="#br0" timeOffset="43579.4878">24617 2275 1897 0,'0'0'41'0,"0"0"9"0,0 0 2 0,9 12 2 0,0 4-43 0,0 0-11 0,-4 4 0 0,-5 1 0 15,-10 3 57-15,6-4 10 16,-1 0 1-16,1 5 1 0,4-1-45 0,0 0-10 0,0 1-2 0,-5-1 0 16,1 4 42-16,-5 5 8 0,-1-1 2 0,1 0 0 15,5 1-64-15,-5-5 0 0,0-4-16 0,4-4 3 16,-4-3 13-16,4-5 16 0,1 0-3 0,-1-4-1 16,5-8 9-16,0 8 2 0,-4 0 0 0,4-8 0 15,0 0 14-15,0 0 3 0,-5-8 1 0,5 0 0 16,5-4 9-16,-1-4 2 0,5 0 0 0,5-5 0 15,-5 1-16-15,0-4-2 0,0-5-1 0,14 5 0 16,-5-4-19-16,10-5-4 0,-1 1-1 0,-4-4 0 16,-5 3-19-16,0 5-4 0,14 0-1 0,0-5 0 15,-18 9-205-15,13 0-40 0,5 3-9 16</inkml:trace>
          <inkml:trace contextRef="#ctx0" brushRef="#br0" timeOffset="44516.856">26347 2590 1720 0,'0'0'38'0,"9"-4"8"0,5 0 2 0,-1 0 0 0,5 0-39 0,1 4-9 15,8-4 0-15,5 0 0 0,0-4 79 0,0 4 13 16,13-8 4-16,1 4 0 16,4-4-41-16,-14 3-8 0,1-3-2 0,-6-4 0 0,-3 4-45 0,-1-4-8 15,-4 0-3-15,4-1 0 0,-4-3 59 0,-9 4 12 16,8-4 3-16,-13 0 0 0,5-5-50 0,0 5-13 15,-5-4 0-15,-5-1 0 0,1 5 56 0,-5 4 7 16,0 4 1-16,0-4 0 0,0-1-52 0,0 9-12 16,-5 0 0-16,-4 4 0 15,-9 0-24-15,0 0-7 0,-9 8-1 0,-5 0-1 0,0 12 53 0,4-3 10 16,-3-1 2-16,-6 8 1 16,1 0-57-16,-1 9-11 0,1-1-2 0,4 8-1 15,9 1 10-15,1-5 1 0,3 0 1 0,6 1 0 16,4-1-30-16,4 1-7 0,5-1-1 0,5-4-614 15,-5 1-123-15</inkml:trace>
          <inkml:trace contextRef="#ctx0" brushRef="#br0" timeOffset="44860.4438">27690 1919 1450 0,'14'0'32'0,"-1"-5"6"0,-4 1 2 16,0 0 1-16,-9 4-33 0,0 0-8 0,0-8 0 0,0 8 0 15,0 0 100-15,0 0 17 0,0 0 4 0,0 0 1 0,0 0-45 0,-9 4-9 16,-13 4-1-16,8 1-1 0,-4-1-39 0,-5 4-8 16,0 4-2-16,-9 0 0 0,9 0 38 15,-8 5 7-15,-6-1 2 0,5 4 0 0,14-4-36 0,0 1-6 16,9-1-2-16,4 0 0 0,-8 0 20 0,-1-4 3 15,9 1 1-15,1 3 0 0,-1-4-36 0,1 4-8 16,8-4 0-16,-4 5 0 0,5-5 0 0,-5 4 0 16,0 0 0-16,0 5 0 0,9-1 0 0,-9-4 0 15,-14 4 0-15,-4 1 0 0,-5 3-9 0,-9 4-4 16,-9-3-1-16,-9 7 0 16,-4 5-182-16,8-13-37 0</inkml:trace>
          <inkml:trace contextRef="#ctx0" brushRef="#br0" timeOffset="45657.123">28045 2097 1494 0,'14'-8'32'0,"-1"-1"8"0,-8 1 0 0,-5 8 3 0,-5-8-35 0,5 8-8 0,0 0 0 0,0 0 0 16,-18-4 54-16,9 0 9 0,0 4 1 0,-5 4 1 0,-9 0-23 0,5-4-5 15,5 4-1-15,-6 4 0 0,1 5-6 0,0 3-2 16,-5-4 0-16,5 8 0 0,4 0-28 0,10 5 0 15,-10-1 0-15,0 4 0 0,10 1 0 0,-5 3 0 16,0-4 0-16,0 1 0 0,-5-1 36 0,14-4 0 16,0 0 1-16,0 1 0 0,0-5-8 0,0 0-1 15,0 0-1-15,9-3 0 0,-4-5 5 0,-5 4 0 16,0-4 1-16,0 0 0 0,-5 0-1 0,-4 1-1 16,-5-1 0-16,-4 4 0 0,4-4 19 0,5 0 4 15,0-4 1-15,-9 8 0 0,-9-3-32 0,-5 3-7 16,14 0 0-16,-14 0-1 0,-9 4-30 0,9-3-5 15,0-5-2-15,-14 8-756 0,1 0-151 16</inkml:trace>
        </inkml:traceGroup>
      </inkml:traceGroup>
    </inkml:traceGroup>
    <inkml:traceGroup>
      <inkml:annotationXML>
        <emma:emma xmlns:emma="http://www.w3.org/2003/04/emma" version="1.0">
          <emma:interpretation id="{E2C0B4C9-F70C-4778-942B-FF9578E9DAC0}" emma:medium="tactile" emma:mode="ink">
            <msink:context xmlns:msink="http://schemas.microsoft.com/ink/2010/main" type="paragraph" rotatedBoundingBox="3909,6181 31553,3903 32717,18034 5073,203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F1A4D1-2735-4254-B6C1-461AF8B6F503}" emma:medium="tactile" emma:mode="ink">
              <msink:context xmlns:msink="http://schemas.microsoft.com/ink/2010/main" type="line" rotatedBoundingBox="4116,6084 28638,4363 28797,6623 4275,8344">
                <msink:destinationLink direction="with" ref="{6C496898-7560-4820-A9B3-BA9067E3C8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8D7F5F6-DDF9-4988-B19F-100AFD99C3C9}" emma:medium="tactile" emma:mode="ink">
                <msink:context xmlns:msink="http://schemas.microsoft.com/ink/2010/main" type="inkWord" rotatedBoundingBox="4116,6084 11045,5597 11194,7719 4265,8205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69663.7962">1948 6431 403 0,'0'0'17'0,"0"-8"5"0,9 0-22 0,-9-4 0 16,5-1 0-16,-1 1 0 0,1 0 239 0,4 0 43 0,-9-8 9 0,5 8 1 15,-1-1-163-15,1 1-33 0,-5-4-6 0,0 0-2 16,0-4-27-16,0 8-5 0,4-9-2 0,-4 5 0 16,-4 4-22-16,-1 0-4 0,5 12 0 15,0-12-1-15,0 12 1 0,0 0 1 0,-9-8 0 0,0 0 0 16,0 8 2-16,0-4 0 0,-9 8 0 0,4 0 0 15,-4 0-12-15,4 4-3 0,-9 0 0 0,5 4 0 16,4 0-8-16,-8 0-8 0,3 0 9 0,-3 9-9 16,-1 3 8-16,0 8-8 0,5 5 0 0,0 3 9 15,-5 1-1-15,9 3-8 0,5 1 12 0,0 3-4 16,9 1-8-16,-5-1 12 0,-4-3-12 0,9-1 12 0,5 1-12 16,-1-5 0-16,-8-7 9 0,13-1-9 0,-4-12 0 0,8 1 8 15,-8-9-8-15,4-4 0 16,5-8 8-16,4-4-8 0,-5-8 8 0,6-9-8 0,-1 1 9 15,5-8-9-15,-1-9 12 0,6 1-12 0,-6-8 9 0,1-1-9 16,-5-4 0-16,5-3 9 0,0-1-9 0,-5-3 10 16,-9 3-10-16,5 0 10 0,4 1-1 0,-4 7 0 15,-10 9 0-15,1 7 0 0,4 5 14 0,-4 12 2 16,-5 12 1-16,0 0 0 0,0 0-6 0,0 12-2 16,0 4 0-16,0 13 0 0,0-1-18 0,-5 8 10 15,10 9-10-15,-5-1 8 0,4-3-8 0,1-1 0 16,-1 1 0-16,5-1 8 15,5-7-36-15,0 3-8 0,4-8-2 0,5 5-742 16,-1-9-149-16</inkml:trace>
          <inkml:trace contextRef="#ctx0" brushRef="#br0" timeOffset="71132.0926">2973 6261 979 0,'0'0'87'0,"0"0"-70"16,0 0-17-16,-5-8 0 0,0-8 124 0,1 4 22 15,-1-1 4-15,1 1 1 0,4 0-60 0,0 0-12 16,0 0-3-16,0 0 0 0,0 0-31 0,-5-1-6 16,1 1-2-16,-1 4 0 0,-4-4 19 0,4 4 4 15,1 0 1-15,4 8 0 0,-5-8-15 0,5 8-3 16,-9-4-1-16,-4 0 0 0,13 4-22 0,-10-4-4 16,1 0 0-16,-4 8-1 0,-1 0-15 0,5 0 0 15,-9 4 0-15,4-4 0 0,0 4 8 0,-4-4-8 16,5 0 0-16,-1 8 0 0,0-4 0 0,1 4 0 15,-1 1 0-15,0 3 0 0,1 0 0 0,-1 0 0 16,5 4 0-16,0 5 0 0,-5 3 0 0,10 0 0 16,-6 5 0-16,1-1 0 0,5 0 0 0,-1-3 0 15,5-1 0-15,-4 4 0 0,8-3 0 0,-4 3 0 16,0-8 0-16,5-3 0 0,-1-1 0 0,1-4 0 16,-1-4 0-16,1 0 0 0,-5-12 8 0,0 0-8 0,9 4 0 15,5-4 9-15,-5-8-9 0,0 4 12 0,5-8-12 16,4-4 12-16,-5-4-12 0,10-5 0 0,-5-3 0 0,5 0 8 15,5-5-8-15,-6 1 0 0,6 0 0 0,-1-1 0 16,-4 5 0-16,-1 0 0 0,6-1 0 0,-5 9 0 16,4 8 0-16,0 0-9 0,-4 4 9 0,0 12 0 15,-1 8 0-15,1 4-8 0,-5 4 8 0,-4 5 0 16,0 3 0-16,-5 4 0 0,-5 5 0 0,1 3 0 16,-10 5 0-16,1-5 8 0,-1 5-8 0,-8-1 9 15,-6 1-9-15,-8 3 0 0,0 5 0 0,-5-5 0 0,9 1-17 16,-4-5-6-16,-5-3-1 0,-4-1 0 0,-1 1 6 15,5-13 1-15,0 5 0 0,-4-9 0 0,4-4 9 16,0-4 8-16,0 0-12 0,10-3 12 0,-1-5 0 0,5-8 0 16,9 4 0-16,-5-4 0 0,9-4 12 0,5-4 2 15,0-5 1-15,9 5 0 0,1-4-15 0,3-4 8 16,5 0-8-16,5 0 0 0,4-5 0 0,1 1 0 16,4 0 0-16,4-4 0 0,5-1 10 0,-5 5-10 15,5 0 10-15,0-4-10 0,0 3 0 0,5-3 8 16,-1 4-8-16,-4 0 0 0,5 4 0 0,-10-1 0 15,5 1 8-15,-4-4-8 0,4 0 0 0,-5-1 0 16,5 1 0-16,-4-4 0 0,4 0 12 0,0 3-3 16,-10-3-1-16,6-4 0 0,-1-1 2 0,5 1 0 15,-4-4 0-15,-1 3 0 0,1-3-10 0,-6 0 12 0,-3-5-12 16,-1 1 12-16,-4 3-12 0,-5 1 10 0,0 4-10 16,-4-5 10-16,-10 5-10 0,1 4 8 0,-5 4-8 0,0 3 8 15,-5 9 5-15,-4 0 1 0,-4 8 0 0,-6 0 0 16,-3 4-1-16,-6 8 0 0,-4 9 0 0,-4 7 0 15,0 4 3-15,-5 9 0 0,4 3 0 0,5 9 0 16,1-1 8-16,3 9 1 0,10-4 1 0,4-5 0 16,1 5-18-16,8-4-8 0,5-5 0 0,5 5 8 15,-1-9-8-15,10 1 0 0,4-5 0 0,5-11 8 16,0-1-28-16,8-4-5 0,1-7-2 0,14-5-764 16,-1-8-153-16</inkml:trace>
          <inkml:trace contextRef="#ctx0" brushRef="#br0" timeOffset="73132.149">4307 6055 518 0,'0'0'46'0,"-5"-5"-37"0,0-3-9 0,1 0 0 15,4 8 99-15,0 0 17 0,-5-8 4 0,5 0 1 16,0 8-39-16,0 0-8 0,5-8-2 0,-5 8 0 15,0 0-24-15,0 0-6 0,0 0-1 0,0 0 0 16,0 0-29-16,0 0-12 0,4 12 8 0,6 8-8 16,-6 1 16-16,5 11-3 0,5 4 0 0,0 9 0 15,-5 4 20-15,0 3 4 0,4 5 1 0,1-1 0 16,0 1-14-16,-5 0-4 0,4-9 0 0,-3 1 0 16,-6-9 24-16,5-3 5 0,-9-1 1 0,5-3 0 0,-5-5 2 0,0 0 1 15,-5-8 0-15,1 1 0 0,-1-9-16 0,1 4-3 16,-6-4-1-16,6-4 0 0,-5 0 1 15,4-4 0-15,-4-4 0 0,0 0 0 0,4-4 5 16,1-4 1-16,-5-4 0 0,4-4 0 0,-4 0-5 0,5-4-1 16,-1-5 0-16,5-3 0 0,0-4-20 0,0 3-4 15,9-7-1-15,-4-1 0 0,4-3-9 0,0-1 12 16,5 1-12-16,-1-1 12 0,10 1-12 0,0 4 8 16,4 7-8-16,0-3 8 0,1-5-24 0,4 9-4 15,-1-4-2-15,1 7 0 16,0 1-185-16,5 4-37 0,-1 0-7 0</inkml:trace>
          <inkml:trace contextRef="#ctx0" brushRef="#br0" timeOffset="73569.1547">5522 6079 864 0,'0'0'76'15,"0"0"-60"-15,0 0-16 0,0 0 0 16,-4-4 120-16,-1-4 20 0,0 4 5 0,-4-4 1 16,5-1-28-16,-5 1-6 0,0 0 0 0,-5 4-1 15,5 0-32-15,-5 0-7 0,1 4 0 0,-1 0-1 16,0 0-37-16,-9 4-7 0,5 0-2 0,0 0 0 16,-5 8-13-16,0 1-4 0,-4 3 0 0,0 8 0 0,0 0 0 0,-1 13-8 15,1 3 12-15,4 5-4 0,0-1 2 0,5 5 0 16,0-1 0-16,4 1 0 0,1-5-2 0,8-3 0 15,5-1 0-15,5-11 0 0,4-5-8 0,0 0 0 16,0-8 9-16,5 1-9 0,-1-9 8 0,5 0-8 16,-8-8 8-16,3-4-8 0,5-4 12 0,1-4-3 15,-1-5 0-15,-4-7 0 0,4 0 10 0,0-9 1 16,0-3 1-16,-4 0 0 0,-1-1 1 0,1 1 0 16,0-5 0-16,-1 1 0 0,-8-1-7 0,4 5-2 15,0-5 0-15,-4 13 0 0,-1 4-4 0,1 8-1 16,-1 3 0-16,6 5 0 0,-10 8-8 0,0 0 8 15,0 0-8-15,4 8 8 0,5 13-8 0,0 3 0 16,-4 4 0-16,-1 9 0 0,1-5 0 0,0 9 0 0,4 3-12 16,-5 1 12-1,1-5-140-15,4 5-21 0,0-1-4 0</inkml:trace>
          <inkml:trace contextRef="#ctx0" brushRef="#br0" timeOffset="73928.2756">5777 6225 1317 0,'-4'-21'28'0,"4"9"7"0,-5-4 1 0,5-4 2 0,5 8-30 0,-1-1-8 0,-4 5 0 0,0 8 0 15,14-8 116-15,-1 4 23 0,1 4 4 0,0 4 1 16,4 4-48-16,0 4-10 0,5-3-2 0,-5 7 0 16,5 4-14-16,4 0-3 0,-4 0-1 0,0 5 0 0,-10-1-29 0,6 0-5 15,-1-3-2-15,-5 3 0 0,1-8-21 0,-5 4-9 16,-4 0 8-16,4-3-8 0,-9-17 8 0,0 0-8 15,0 12 8-15,0-12-8 0,-5 12 0 0,-4-8 0 16,9-4 8-16,-9 4-8 0,0-8 0 0,4-4 0 16,-4-8 0-16,0 0 0 0,0-9 12 0,5 5-2 15,4-12-1-15,0 3 0 0,0-3-9 0,4 4 12 16,5-1-12-16,0 5 12 0,5 0-1 0,0 3 0 16,-1 1 0-16,1 8 0 0,4 8 4 0,-4 0 1 15,4 4 0-15,0 0 0 0,1 12-3 0,-1 0 0 16,-5 4 0-16,1 5 0 0,0 3-5 0,4 0-8 15,0 1 11-15,-4 3-11 16,4 0-32-16,0 1-14 0,0-1-2 0,1 0-1121 0</inkml:trace>
          <inkml:trace contextRef="#ctx0" brushRef="#br0" timeOffset="75037.5897">6738 6223 1152 0,'0'0'102'0,"0"0"-82"16,0 0-20-16,0 0 0 0,0 0 52 0,9 4 5 15,-5-8 2-15,10 4 0 0,-5-4-4 0,9-4-1 0,1-4 0 0,3 0 0 16,-3-4-13-16,8-5-2 0,0 1-1 0,1-4 0 16,-1 0 18-16,5-1 4 0,0-3 1 0,-1-1 0 15,-12-3-11-15,3-9-2 0,1 5-1 0,-5-5 0 16,1-3-15-16,3 3-2 0,-3-7-1 0,-1 3 0 15,0-4-13-15,0 1-4 0,-9-5 0 0,5 4 0 16,-5 1-12-16,0-1 8 0,-9-4-8 0,5 0 0 16,-1-3 0-16,-4 7 8 0,0 0-8 0,-4 1 0 15,-1-1 16-15,1 4 1 0,-5 1 0 0,4 3 0 16,0 9 4-16,1 3 1 0,-5 5 0 0,0 8 0 16,0-4-9-16,-1 12-1 0,-3-5-1 0,-1 9 0 15,0 8 4-15,1 9 1 0,-1 3 0 0,1 8 0 16,-6 4-38-16,1 5-7 15,-5 7-2-15,1 5 0 0,3 4 31 0,-3 3 10 0,8 1 0 0,0 8 0 0,1 4-10 0,3 4 0 16,1 8 0-16,0-4 0 0,9 0-14 0,-4 0 5 16,-1 8 1-16,5-4 0 0,0-4 30 0,-4-4 6 15,4-4 2-15,0 0 0 0,-5 4-11 0,5-9-3 16,-4-3 0-16,-6 4 0 0,6-8 0 0,-1-1 0 16,1-7 0-16,-1-4 0 0,1-1-2 0,-5 1-1 15,-1-9 0-15,1-3 0 0,0-5-3 0,0 0-1 16,0-3 0-16,0-1 0 0,4-8-9 0,-4 0 0 15,5-4 0-15,-1 0 8 0,5-8-8 0,0 0 0 16,-4 8 9-16,4-8-9 0,0 0 0 0,0 0 9 16,0 0-9-16,0 0 0 0,0 0 11 0,0 0-11 15,0 0 10-15,0 0-10 0,-5-4 8 0,0 0-8 16,1 0 0-16,4 4 0 0,0-8 0 0,0-4 8 0,0 0-8 16,4 0 0-16,1 0 0 0,0-9 0 0,-1 5 0 15,5-8 0-15,0-5 0 0,5-7-10 0,0-1 10 0,4-3-12 16,5-1 4-16,-1-3 0 0,6-1 0 15,4 4 0-15,-1-3 8 0,1 3-12 0,5 5 12 0,-1-1-12 16,-4 5 12-16,9 3 0 0,0 1 0 0,-5 4 0 16,5 3 0-16,-4 1-10 0,-1 0 10 0,-4 8 0 15,0 0 0-15,-5-1 0 0,5 9 0 0,-5 0 0 16,1 4 0-16,-5 0-8 0,-5 4 8 0,0 0 0 16,-4 5 0-16,-1-1 0 0,-4 0 0 0,-4 0 0 15,-5-8-13-15,0 12 1 0,-9 4 0 0,0 0 0 16,-5 5 12-16,-9-5 10 0,5 0-2 0,-9 4 0 0,-1 5-8 15,1-1-11-15,0 0 3 0,-5-3 0 0,0-5 8 16,0 4 0-16,0-4 0 0,5 1 0 0,0-5 0 0,4 0 12 16,0-4-2-16,5 4-1 0,4 0 13 15,5 1 2-15,5-5 1 0,-1 8 0 0,5-4-25 0,0 0-11 16,0-12 1-16,14 16 0 0,-1 1 10 0,1-1 12 16,4-4-2-16,5 0-1 0,-5 4-9 0,1-3 12 15,3-1-12-15,-4 0 12 0,5 0-12 0,0 0 0 16,0-8 0-16,4 4 8 15,0 1-98-15,1-1-20 0,4 4-4 0,4 0-989 0</inkml:trace>
          <inkml:trace contextRef="#ctx0" brushRef="#br0" timeOffset="68507.6781">896 5763 518 0,'14'0'46'0,"-14"0"-37"0,-4-8-9 0,4 4 0 15,0 0 88-15,0-4 16 0,0-4 4 0,0 0 0 16,-5-1-27-16,5 5-5 0,-5-4 0 0,5 4-1 16,0 8 2-16,-4-8 1 0,4 8 0 0,4-12 0 15,-4 0-1-15,0 0 0 0,0 12 0 0,0 0 0 16,5-8-15-16,-5 8-3 0,-5-9-1 0,5 9 0 15,0 0-24-15,0 0-5 0,0 0-1 0,0 0 0 16,0 0-9-16,0 0-3 0,0 0 0 0,0 0 0 16,0 0 1-16,0 0 0 0,0 0 0 0,0 0 0 15,0 0 9-15,0 9 2 0,-4 7 0 0,4-4 0 16,0 0-3-16,4 8 0 0,-4 4 0 0,5 5 0 16,0 11-5-16,-1 1-2 0,-4 3 0 0,5 13 0 0,-1 0 6 15,-4-5 2-15,5 9 0 16,-5 8 0-16,0 8 2 0,-5-1 0 0,1 1 0 0,-5-4 0 0,-1-4-7 15,6 16-1-15,-1-4 0 0,1-4 0 0,-1-8-4 0,1-5 0 16,-1-3-1-16,1-8 0 0,-1-9-2 0,0-3 0 16,1-9 0-16,-1-4 0 0,1-7-5 0,-1-5 0 15,-4-4-8-15,5 0 12 0,4-12-12 0,0 0-10 16,-5 4 2-16,1 0 0 16,-1 0-35-16,5-4-6 0,0 0-2 0,-9-4 0 15,4 0-161-15,-4-4-33 0,9-8-7 0</inkml:trace>
          <inkml:trace contextRef="#ctx0" brushRef="#br0" timeOffset="68946.0687">855 6002 1429 0,'-4'-16'63'0,"4"8"13"0,-5 0-60 0,5-5-16 0,5 1 0 0,-5-4 0 16,0 4 64-16,4 0 11 0,1-8 1 0,0 3 1 15,-1 5-35-15,-4-4-7 0,-4 4-2 0,8-8 0 16,5 3-16-16,0-3-3 0,0-4-1 0,5 4 0 0,-5-1 1 0,9 1 0 16,1-4 0-16,-1 0 0 0,9 3 12 0,0-3 2 15,5-4 1-15,5 8 0 0,-5 3-10 0,4 5-3 16,-4-4 0-16,0 4 0 0,0 0-6 0,0 4-2 15,-1-4 0-15,1 3 0 0,0 9-8 0,-5-4 0 16,-8 0 0-16,3 4 8 0,1 4 5 0,-9 0 1 16,0 5 0-16,-5 3 0 0,0 4 17 0,-5 8 3 15,1 9 1-15,-10 3 0 0,1 4-3 0,-5 5-1 16,9 8 0-16,0-1 0 0,-5-3-2 0,-9-5 0 16,-8 5 0-16,3-5 0 0,1-3-11 0,-5-5-2 15,-4 5-1-15,0-5 0 0,0 1-4 0,-5-1-1 16,-5 0 0-16,1-7 0 0,-5-5-10 0,-5 0 0 15,5-8 0-15,-9 1 0 0,5-5-16 0,4 0-6 16,4-4-1-16,1-4 0 16,4 0-31-16,5-8-6 0,-1 0-2 0,10-4-647 0,5 4-130 0</inkml:trace>
        </inkml:traceGroup>
        <inkml:traceGroup>
          <inkml:annotationXML>
            <emma:emma xmlns:emma="http://www.w3.org/2003/04/emma" version="1.0">
              <emma:interpretation id="{88E0D6AD-14A4-45E6-9DE5-86F3124A4B3E}" emma:medium="tactile" emma:mode="ink">
                <msink:context xmlns:msink="http://schemas.microsoft.com/ink/2010/main" type="inkWord" rotatedBoundingBox="12540,6163 14709,6011 14792,7192 12623,7344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75865.3698">9656 5480 518 0,'14'-24'46'0,"-10"15"-37"0,1-3-9 0,-1 4 0 0,6-8 147 0,-6 4 27 16,1 4 6-16,-1-4 0 0,-4 0-48 0,0-5-9 15,-4 9-3-15,-1 0 0 0,1-4-35 0,-6 4-7 16,1 0-2-16,0 0 0 0,-4-4-12 0,-1 4-4 16,-4-5 0-16,4 9 0 0,-4 0-24 0,0 0-4 15,-1 0-2-15,-3 8 0 0,-1 0-18 0,0 4-4 16,-9 9-8-16,5-1 12 0,0-4-12 0,-10 12 11 15,1 0-11-15,-1 13 10 0,5 3 10 0,5 9 3 16,0 4 0-16,4-1 0 0,0 9 10 0,5-5 3 16,14 1 0-16,-6-4 0 0,1-1-9 0,9-7-2 15,5-5 0-15,-1 1 0 0,10-1-13 0,-5 1-4 16,9-1 0-16,-4-3 0 0,4-5-8 0,-4 0-17 16,9-3 4-16,4 3 1 15,0-8-205-15,5 1-41 0</inkml:trace>
          <inkml:trace contextRef="#ctx0" brushRef="#br0" timeOffset="76287.3063">10421 5735 1645 0,'-9'-20'72'0,"9"20"16"15,0 0-70-15,-9-4-18 0,0-5 0 0,4 5 0 0,-9 0 104 16,5 0 16-16,0 0 4 0,-4 4 1 0,-1 0-53 0,0 8-10 16,-4-4-2-16,0 9-1 0,0 3-40 15,-5 8-8-15,0 8-2 0,0 5 0 0,-9 3 5 0,5 5 1 16,-5 3 0-16,5 5 0 0,4 0 15 0,0 3 3 16,1-3 1-16,3-5 0 0,10-7-24 0,0-9-10 15,5 1 8-15,-5-5-8 0,9-4 10 0,0-8-10 16,0 1 12-16,0-17-12 0,0 0 9 0,0 0-9 15,0 0 0-15,13-8 9 0,1-9 7 0,4-7 0 16,5-4 1-16,4-9 0 0,-4 1-5 0,0-5-2 16,4-7 0-16,-4-1 0 0,4 5-10 0,-4-9 8 15,0-3-8-15,-1 3 8 0,-3 0-8 0,-1 5 0 16,0 3 9-16,-4 9-9 0,-5 11 0 0,0 5 9 16,-5 12-9-16,6 0 0 0,-10 8 10 0,0 0-10 15,0 16 8-15,-5 4-8 0,0 9 0 0,1 3 0 16,-5 1 0-16,4 7 0 0,1 1 0 0,-1 3 0 0,1-3-12 15,-1 3 12 1,5 1-139-16,0-5-20 0,5 0-4 0,-1-11-866 0</inkml:trace>
          <inkml:trace contextRef="#ctx0" brushRef="#br0" timeOffset="76646.3904">10753 5735 1796 0,'0'0'40'0,"0"0"8"0,0 0 1 0,14 0 1 0,0 4-40 0,-1 4-10 0,1 0 0 0,0 4 0 16,-1 4 81-16,1 1 15 0,0-1 2 0,-1 4 1 0,1 4-32 0,0 1-7 15,-10-5 0-15,5 0-1 0,0 0-32 0,0 1-7 16,-9-5 0-16,5 0-1 0,-5 0-10 0,0-8-1 16,0-8-8-16,-5 8 12 0,5-8-3 0,0 0-1 15,0 0 0-15,0 0 0 0,0 0 16 0,0 0 4 16,-4-8 0-16,-1 0 0 0,5-8 1 0,0 0 1 15,0-9 0-15,9-3 0 0,1-4-16 0,-1-5-3 16,4 5-1-16,6-5 0 0,3 5 2 0,1 4 1 16,-5 8 0-16,5-1 0 0,0 9 0 0,-5 0 0 15,-4 4 0-15,-1 4 0 0,1 4 15 0,0 8 4 16,-1 4 0-16,1 4 0 0,-9 9-20 0,4-1-3 16,0 4-1-16,-5 5 0 0,1-1-8 0,-5 0 0 15,9-3 0-15,0 3 0 16,0 0-73-16,0 1-20 0,0-5-4 0,0-4-725 15,14 1-145-15</inkml:trace>
        </inkml:traceGroup>
        <inkml:traceGroup>
          <inkml:annotationXML>
            <emma:emma xmlns:emma="http://www.w3.org/2003/04/emma" version="1.0">
              <emma:interpretation id="{DD91C0C2-984D-4F4C-8D88-84809C34E4B3}" emma:medium="tactile" emma:mode="ink">
                <msink:context xmlns:msink="http://schemas.microsoft.com/ink/2010/main" type="inkWord" rotatedBoundingBox="16218,5502 17755,5394 17863,6926 16326,7034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77958.5887">13772 5808 1724 0,'27'-8'38'0,"-18"-1"8"0,5 1 2 0,9-4 0 0,4-4-39 0,5 0-9 16,0 0 0-16,0-9 0 0,4 5 68 0,-4-8 12 15,9 4 3-15,-5-5 0 0,5-3-43 0,-9 8-9 16,0-5-2-16,0 1 0 0,-9 0 6 0,-1-1 1 0,-8 5 0 0,4 0 0 16,-9 3-20-16,-4 1-3 0,-5-4-1 0,-5 8 0 15,1-4 32-15,-10 7 7 0,5 5 1 0,-14 0 0 16,1 4-23-16,-6 4-4 0,-13 4-1 0,5 4 0 16,4 8 13-16,-9 9 3 0,-5-1 0 0,6 12 0 15,-6 1-24-15,10 7-4 0,-5 5 0 0,9 0-1 16,0-1 8-16,5 5 1 0,4-5 1 0,5 1 0 15,4-5-12-15,9-3-9 0,1-5 12 0,8 5-12 16,1-9 8-16,4 0-8 0,-4-7 0 0,13-5 0 16,-5 4-12-16,10-8-5 0,0-3-2 0,4-1 0 15,5-8-167-15,5-4-34 16,-1 0-6-16,-4-4-2 0</inkml:trace>
          <inkml:trace contextRef="#ctx0" brushRef="#br0" timeOffset="77583.6683">12807 4877 946 0,'-14'-28'42'0,"5"7"9"0,4-3-41 0,1-4-10 16,-5-1 0-16,4 9 0 0,1 0 72 0,4 4 13 15,-5 4 3-15,10-5 0 0,-1 5-4 0,5 0 0 16,0 4 0-16,0 0 0 0,5 4-32 0,0 8-6 15,-1 0-2-15,10 8 0 0,-9 0 15 0,4 8 2 16,0 9 1-16,0 7 0 0,1 17 19 0,-6 3 4 16,1 13 1-16,0 4 0 0,-10 8-34 0,1 0-8 15,-5 8 0-15,-5-4-1 0,5 4-2 0,-4 0 0 16,-10-4 0-16,0-4 0 0,1-8-25 0,4-4-6 16,-1-9-1-16,1-3 0 0,0-8 21 0,5-9 4 15,-5-4 1-15,4-3 0 0,1-9-22 0,-1-4-4 16,5-3-1-16,-5-9 0 0,5-8-8 0,0 0 8 15,0 0-8-15,0 0 8 0,0 0 4 0,-4-17 0 16,4-3 0-16,-5-8 0 0,5 0-12 0,0-9 0 0,9-7 0 16,1-5 0-16,-1 1 0 0,9-5 0 0,0-8 0 0,5 9 0 15,4-5 0-15,0 8 0 0,5-3 9 0,5 11-9 16,-5 9 0-16,4 4 0 0,5 7-12 0,-9 1 4 16,4 12 8-16,-8 0 0 0,-1 8-9 0,-4 4 9 15,-1 8 0-15,-8 0 0 0,-9 8 0 0,-1 5 0 16,1 3 0-16,-5 4 0 0,-5 1 0 0,-4-1 0 15,-9 5 0-15,-5 3-9 0,5 1 9 0,-5-1-13 16,-9 1-10-16,5-1-1 0,0-4-1 0,-1 1 0 16,-4-1-83-16,5-3-17 0,0-5-3 0,4-4-1 15,0-4-82-15,1-7-16 0,-24 3-3 0,28-12-1 0</inkml:trace>
        </inkml:traceGroup>
        <inkml:traceGroup>
          <inkml:annotationXML>
            <emma:emma xmlns:emma="http://www.w3.org/2003/04/emma" version="1.0">
              <emma:interpretation id="{3F65CD5D-8309-43DE-8CF1-21452809D40F}" emma:medium="tactile" emma:mode="ink">
                <msink:context xmlns:msink="http://schemas.microsoft.com/ink/2010/main" type="inkWord" rotatedBoundingBox="19242,5050 25440,4615 25597,6848 19399,728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87994.2399">17419 4112 1825 0,'13'-20'80'0,"-8"12"18"0,-1 0-78 0,6-1-20 0,-1 1 0 0,-5 0 0 15,-4 8 58-15,9 0 8 0,-4 0 2 0,-5 0 0 16,0 0-9-16,4 16-2 0,1 5 0 0,-5 11 0 15,5 13-19-15,-10 11-4 0,0 9-1 0,1 8 0 16,-10 8 12-16,1 16 3 0,-6 8 0 0,1 4 0 16,0 9-4-16,-5-9 0 0,0 4 0 0,5-7 0 15,0-1-23-15,4-8-5 0,1-4 0 0,-1-12-1 16,-4-4-15-16,4-12 8 0,0-5-8 0,1-7 0 16,-1-17 9-16,5-3-9 0,-5-9 8 0,5-4-8 15,0-8 12-15,5-4-4 0,-1 1 0 0,5-9 0 0,0 0 20 0,5-17 3 16,4-7 1-16,4 0 0 0,1-9-32 0,4-3 0 15,0-4-8-15,10-1 8 0,-5-3 0 0,4 3 0 16,5 1 0-16,-5 7 0 0,0 9 0 16,-4 8 16-16,4 0-2 0,-4 12 0 0,5-1-14 0,-6 10-10 15,-3 11 2-15,3 4 0 0,-4 8 8 0,1 1 9 16,-10-1-1-16,4 4-8 0,1 5 0 0,0-9 0 16,-1 4-10-16,1-3 10 15,0-5-104-15,-1 0-12 0,1-3-4 0,0-1-681 16,-1-4-137-16</inkml:trace>
          <inkml:trace contextRef="#ctx0" brushRef="#br0" timeOffset="88306.7">18320 5294 1785 0,'0'0'79'0,"0"0"17"0,0 0-77 0,0 0-19 0,0 0 0 0,0 0 0 15,0 0 112-15,0 0 20 0,0 0 3 0,0 16 1 16,-9 4-63-16,0 8-12 0,-9 9-2 0,-5-1-1 15,5 1-47-15,0 3-11 0,-1 1 0 0,1-5 0 16,4 1 0-16,10-5 14 0,-5 0-4 0,4-12-1 16,5 1-9-16,5-5 0 0,4-4 0 0,0-4 0 15,14-4-11-15,-5-4 11 0,0 0-8 0,10-4 8 16,-1-8 0-16,5 0 8 0,-5 0 0 0,0-4 0 16,5-1-8-16,-4 1 0 0,-1 0 0 0,-4-4 0 15,-1-9 14-15,-3 1 2 0,-1 8 0 0,-5-8 0 0,-3 7 18 16,-1-3 4-16,-9 8 1 0,4 0 0 0,-8-1-23 0,4 5-4 15,-9 4 0-15,-1 0-1 0,1 0-11 16,0 4 0-16,-9 4 0 0,4 0 8 0,-4 4-16 0,-5 4-4 16,1 0-1-16,-1 4 0 15,0 9-143-15,5-1-29 0,0 4-6 0</inkml:trace>
          <inkml:trace contextRef="#ctx0" brushRef="#br0" timeOffset="87181.9261">15848 5087 2026 0,'0'0'44'0,"0"0"10"0,-5-8 2 0,1 4 1 0,4-4-45 0,0 4-12 0,-5-4 0 0,5 8 0 15,0 0 65-15,0 0 11 0,5-8 3 0,-5 8 0 16,0 0-40-16,9-4-8 0,5 0-2 0,-1 4 0 0,-4 0-6 0,10 0-2 16,-1-4 0-16,5 0 0 0,-1 4-1 0,6 0 0 15,-1-4 0-15,5 4 0 0,13 4-8 0,-4-4-1 16,-9 0-1-16,5 4 0 0,13 0-10 0,0 0 0 15,-5 0 0-15,1 4 0 0,4 0 12 0,0 0-4 16,0 0 0-16,-4-4 0 0,4 0-8 0,4-4-11 16,6-4 3-16,-6 0 0 15,5 0-88-15,-4-4-18 0,0-4-3 0</inkml:trace>
          <inkml:trace contextRef="#ctx0" brushRef="#br0" timeOffset="87509.9674">16690 4395 576 0,'0'-24'51'0,"0"16"-41"0,-4-4-10 0,8-4 0 0,5-1 208 0,-4 1 39 0,4 4 8 0,0 4 1 15,9 4-88-15,-4 4-17 0,-14 0-4 0,5 12-1 16,-1 4-66-16,5 9-14 0,9 7-2 0,-8 8-1 16,-10 9 2-16,-5 8 1 0,0 3 0 0,-4 13 0 15,-9 4 4-15,0 8 1 0,-5 4 0 0,5 0 0 16,-5 0-39-16,-4-4-8 0,-1 0-2 0,6-4 0 0,-1 0-13 16,5-4-9-16,-10-4 12 0,15-4-12 0,-1-5 0 0,0-3 0 15,-4-12 0-15,5-9 0 16,-1-4-22-16,5-3-11 0,4-9-3 0,-4 0 0 15,0-3-214-15,-5-5-43 0,14 0-9 0</inkml:trace>
          <inkml:trace contextRef="#ctx0" brushRef="#br0" timeOffset="88619.2678">19062 5310 1267 0,'0'0'112'0,"0"0"-89"0,0 0-23 0,0 8 0 16,0 4 172-16,-9 4 31 0,5 5 5 0,-6 3 2 15,6 0-110-15,-1 4-23 0,5 5-4 0,0-5-1 16,-4 5-13-16,4-1-3 0,-5-4-1 0,10 1 0 15,-1-1-36-15,10-4-7 0,-5-8-2 0,5-4 0 16,4 5-10-16,5-9 8 0,0-4-8 0,-1-4 8 16,6-4 4-16,-1-4 0 0,-4-4 0 0,-1-1 0 15,1-7 0-15,-5 4 1 0,5-4 0 0,-5-5 0 16,1 5-3-16,-6-4-1 0,1 0 0 0,0 3 0 16,-1-3-9-16,-4 4 10 0,0 4-10 0,1 0 10 15,-1-1-31-15,-5 9-7 0,1 4 0 0,-5 4-746 16,4-12-149-16</inkml:trace>
          <inkml:trace contextRef="#ctx0" brushRef="#br0" timeOffset="89415.77">20269 5456 748 0,'-14'-13'67'0,"14"5"-54"16,-4 0-13-16,-1 0 0 0,-4 0 139 0,4 4 25 15,1-4 4-15,-1 4 2 0,1-4-50 0,-1 0-9 16,-4 0-3-16,4 4 0 0,-4 0-53 0,0-1-11 16,0 5-3-16,0-4 0 0,-5 4-20 0,1 0-4 15,-1 0-1-15,0 4 0 0,1 1 2 0,-5-1 0 16,4 0 0-16,-4 4 0 0,4 0 2 0,-4 4 0 15,4 0 0-15,0 0 0 0,1 0-12 0,-1 9-8 16,1-5 9-16,3 0-9 0,6-8 10 0,-1 4-10 16,1-4 10-16,4 4-10 0,0-12 12 0,0 0-3 15,4 13-1-15,-4-13 0 0,0 0 16 0,9 0 2 0,5 0 1 16,0-4 0-16,4-5-10 0,-4 1-1 16,-1 0-1-16,5-4 0 0,-4 0-15 0,4-4 11 15,1 4-11-15,-6-1 10 0,5-3-10 0,-4 0 0 0,4 8 0 0,0-4 0 16,1 4 8-16,-1 4-8 0,0 4 0 0,0 0 8 15,1 4-8-15,-6 0 0 0,5 4 0 0,1 0 0 16,-10 4 0-16,0 8 0 0,0 1 0 0,-5 7 8 16,-8-4 12-16,-1 5 1 0,-8-1 1 0,-1 4 0 15,-4 5 24-15,-5 3 5 0,0 1 1 0,-4-1 0 16,0-3-7-16,-1-1-1 0,1-4 0 0,-5 1 0 16,5-1-18-16,-10-4-4 0,1-3-1 0,4-1 0 15,-4 0-21-15,4-8 0 0,0 1 0 0,0-1-8 16,5 0-5-16,4-4-1 0,14-4 0 0,-5 0 0 15,5-4-42-15,0 4-8 0,5-8-1 16,4 0-1-16,0 0-116 0,0 0-23 0,13-4-5 0,10-4-710 16</inkml:trace>
          <inkml:trace contextRef="#ctx0" brushRef="#br0" timeOffset="90040.6338">21015 4375 1695 0,'32'-28'75'0,"-18"12"16"0,0 3-73 0,4 1-18 15,0 0 0-15,0 0 0 0,0 4 113 0,-4 8 19 16,4 0 4-16,1 8 1 0,-1 4-66 0,-5 8-14 16,-8 5-2-16,0 7-1 0,-10 8-8 0,-4 9-2 0,-5 0 0 0,-9 11 0 15,1 5 4-15,-6 4 1 0,-4 8 0 0,-4 0 0 16,0 4-21-16,-1-9-5 0,1 9-1 0,4-8 0 15,0-8-22-15,5-8 8 0,-1 3-8 0,6-3 0 16,-1-13 11-16,5-7-3 0,4-9 0 0,0-3 0 16,5-9-8-16,0-4 0 0,5 0 0 0,-1-4 0 15,5-8 0-15,0 0 0 0,0-16 0 0,5 0 0 16,-1-5 0-16,5 1 0 0,0-4 0 0,5 4 0 16,-5-5 0-16,9 1 0 0,-4 4 0 0,4 4 0 15,-9 4 0-15,5 8-11 0,-5 4 3 0,-9 0 0 16,9 4 8-16,-4 4-8 0,-1 8 8 0,1 4-8 15,-1 0 8-15,-4 9 0 0,0-5 0 0,5 8 0 16,-1-3 0-16,6-1 0 0,-6 0 0 0,5-7 0 0,0 3 0 16,5-8 0-16,4-4 0 0,5-4-8 0,-5-4 8 0,5 0 0 15,4-8 0-15,1 0 0 0,-10-12 11 0,9-8-3 16,0-5 0-16,5-7 0 0,0 0-8 0,-4-9 0 16,3 1 0-16,1-5-11 0,0-4 11 0,5-3 11 15,-6-1-3-15,10-8 0 0,0 5-8 0,0-1 0 16,5-4 0-16,-1-4 0 0,-4 5 0 0,0 3 0 15,0 0 0-15,-4-4 0 0,-1 9 0 0,-4-1 0 16,0 1-9-16,-5 3 9 0,1 4 0 0,-10 1-12 16,0 11 12-16,-4 5-10 0,-1 8 10 0,-8 3 0 15,-1 5 0-15,-4 4 0 0,0 12 0 0,0 0-10 16,-9 16 10-16,0 9 0 0,-4 7-10 0,-1 4 10 16,0 9-8-16,-4 8 8 0,0-1 0 0,4 5 0 15,5-1 12-15,-9 9-4 0,0 0 4 0,8 4 2 0,10-5 0 0,0 5 0 16,0-4-14-16,0-4 9 0,-4-1-9 0,4-3 8 15,4-8-8-15,1-5 0 0,-10-3 0 0,1-1 0 32,4-7-80-32,-5-9-22 0,1 0-4 0,4-4-1061 0</inkml:trace>
          <inkml:trace contextRef="#ctx0" brushRef="#br0" timeOffset="90259.3244">20915 4836 1670 0,'0'0'74'0,"5"-8"15"0,-1-4-71 0,10-4-18 16,0 4 0-16,13 0 0 0,9-4 138 0,10 3 24 16,4 1 5-16,5 4 1 0,4 0-88 0,0 8-16 15,9-4-4-15,-4 4-1 0,4 4-59 0,-4-4-12 16,4 8-3-16,-8 0-1076 0</inkml:trace>
        </inkml:traceGroup>
        <inkml:traceGroup>
          <inkml:annotationXML>
            <emma:emma xmlns:emma="http://www.w3.org/2003/04/emma" version="1.0">
              <emma:interpretation id="{AD9207DC-724E-4A34-8157-5B06E3E3D566}" emma:medium="tactile" emma:mode="ink">
                <msink:context xmlns:msink="http://schemas.microsoft.com/ink/2010/main" type="inkWord" rotatedBoundingBox="26659,4693 28651,4553 28769,6234 26777,6374"/>
              </emma:interpretation>
              <emma:one-of disjunction-type="recognition" id="oneOf16">
                <emma:interpretation id="interp16" emma:lang="" emma:confidence="0">
                  <emma:literal>_</emma:literal>
                </emma:interpretation>
                <emma:interpretation id="interp17" emma:lang="" emma:confidence="0">
                  <emma:literal>-</emma:literal>
                </emma:interpretation>
                <emma:interpretation id="interp18" emma:lang="" emma:confidence="0">
                  <emma:literal>~</emma:literal>
                </emma:interpretation>
                <emma:interpretation id="interp19" emma:lang="" emma:confidence="0">
                  <emma:literal>.</emma:literal>
                </emma:interpretation>
                <emma:interpretation id="interp20" emma:lang="" emma:confidence="0">
                  <emma:literal>•</emma:literal>
                </emma:interpretation>
              </emma:one-of>
            </emma:emma>
          </inkml:annotationXML>
          <inkml:trace contextRef="#ctx0" brushRef="#br0" timeOffset="91399.8541">24548 4978 460 0,'0'0'41'0,"0"0"-33"16,0-8-8-16,10 0 0 0,3 0 297 0,5 4 58 16,10 4 11-16,-10-4 2 0,5-4-217 0,4-1-44 15,5 1-9-15,9 4-2 0,-5-4-60 0,1 0-13 16,-1 0-3-16,-4 4 0 15,0-4-20-15,13 0 0 0,1 0-12 0,4 0-639 16,-4 4-127-16</inkml:trace>
          <inkml:trace contextRef="#ctx0" brushRef="#br0" timeOffset="90790.6559">23820 4897 1267 0,'9'-20'112'16,"-9"8"-89"-16,0 0-23 0,5-1 0 0,-5 1 52 0,0 4 5 15,0 0 2-15,-5 4 0 0,-13-4 57 0,4 4 11 16,14 4 2-16,-13 0 1 0,-1 4-50 0,-9 8-11 16,-4 4-1-16,-1 9-1 0,-3 7-3 0,-6 8 0 15,1 5 0-15,-1-1 0 0,-8 9-51 0,8-4-13 16,-4-1 0-16,10 1 0 0,3-9 0 0,5-3 0 15,-4 3 0-15,18-7 0 0,0-1 0 0,9-8 0 16,4 0 0-16,6-7 0 0,8-5 0 0,5-4 0 16,-1 0 0-16,1-12 0 0,4 0 24 0,5-4 3 15,0-8 0-15,5-1 0 0,-1-3-27 0,10 0 0 16,-1-8 0-16,-4-5 0 0,0 1 0 0,0-5 0 16,-5-3 0-16,5-1 0 0,-9-7 0 0,0 3 0 15,0 1 0-15,-5 3 0 0,-4 1 0 0,0 8 0 16,-10 7 0-16,-3 5 8 0,-10 0-8 0,-5 4 8 15,-4 3-8-15,-5 9 8 0,-4 0 3 0,-14 8 0 0,14 5 0 16,-14 3 0 0,0 4-33-16,-9 8-6 0,-9 0-2 0,9 5-1084 0</inkml:trace>
          <inkml:trace contextRef="#ctx0" brushRef="#br0" timeOffset="91212.2387">24676 4796 2134 0,'23'-32'95'0,"-5"15"19"0,-4-3-91 0,8 0-23 16,1 0 0-16,13-9 0 0,-8 5 58 0,-1-8 7 15,-4-1 2-15,4-3 0 0,-4-5-44 0,-5 9-9 16,0 0-2-16,1-5 0 0,3 1-12 0,1-5 0 15,-9-7 0-15,13 3 0 0,-13 1 0 0,4-13 0 16,0 4 0-16,-4 1 0 0,-5 7 21 0,0 1 2 16,-9 3 0-16,14 5 0 0,-10 8-23 0,-4-1 9 15,5 1-9-15,-5 8 0 0,-5-1 0 0,5 9 0 16,-4 0 0-16,-1 4 0 0,-4 0 8 0,4 4-8 16,-4 0 0-16,5 4 0 0,-10 4 0 0,5 4-12 15,0 4 1-15,-5 4 1 0,1 5-6 0,4-1 0 16,-5 8-1-16,5-4 0 0,0 5 17 0,-5 3 0 15,5 1 0-15,-5 7 0 0,1 9 0 0,3 3 0 0,1 5 0 16,-4 24 0-16,-1-8 48 0,5-1 12 0,0 1 4 0,-5 0 0 16,-4-4-64-16,4 0 0 0,10 8-12 0,-10-4 2 15,0-1 10-15,5-3 0 0,0 0 0 16,-4 8 0 0,-1-8-168-16,-9-5-32 0</inkml:trace>
        </inkml:traceGroup>
      </inkml:traceGroup>
      <inkml:traceGroup>
        <inkml:annotationXML>
          <emma:emma xmlns:emma="http://www.w3.org/2003/04/emma" version="1.0">
            <emma:interpretation id="{EA4F2ADE-80A3-4E4C-9CA2-7BB56EF9B08E}" emma:medium="tactile" emma:mode="ink">
              <msink:context xmlns:msink="http://schemas.microsoft.com/ink/2010/main" type="line" rotatedBoundingBox="4835,8599 28392,6368 28565,8200 5008,10431">
                <msink:destinationLink direction="with" ref="{6C496898-7560-4820-A9B3-BA9067E3C8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2E0F7AD-A2EA-4824-A8FF-9CC390B6EF56}" emma:medium="tactile" emma:mode="ink">
                <msink:context xmlns:msink="http://schemas.microsoft.com/ink/2010/main" type="inkWord" rotatedBoundingBox="4923,9528 6554,9374 6635,10225 5003,10380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93039.9286">2335 8645 932 0,'-9'-4'41'0,"14"4"9"0,-5 0-40 0,0 0-10 0,-5 0 0 0,5-5 0 16,0 1 88-16,-4 0 15 0,-1-4 3 0,0 0 1 15,1 4-26-15,-1 0-5 0,1-4 0 0,-10 4-1 16,5 0-14-16,-5-4-2 0,1 8-1 0,-6-4 0 0,1 4-21 15,0 4-4-15,-5-4-1 0,0 8 0 0,1-4-16 0,-6 4-4 16,-3 4-1-16,-1 0 0 0,9 5-11 0,-4-1 0 16,-5 4 9-16,0 4-9 0,0 5 0 0,0-1 0 15,-4 4 0-15,-1 13 0 0,1-5 0 0,-1 5 0 16,1-1 0-16,4 5 0 0,0-5 0 0,5 1 8 16,4-5-8-16,10 1 11 0,3-5-3 0,1-7-8 15,0-1 12-15,5-4-4 0,4-4-8 0,4-3 0 16,5-5 0-16,0-4 8 0,10-4-8 0,3 0 0 15,-3-8 9-15,3-4-9 0,1-4 16 0,4-5-2 16,1-3 0-16,4-8 0 0,-5-4-2 0,5-5-1 16,-5 1 0-16,5-5 0 0,-5-3-11 0,1-1 0 15,4-3 9-15,-1-1-9 0,-3 5 9 0,4-5-9 16,-10 4 12-16,1 1-12 0,4 8 0 0,-8-1 0 0,-6 5 0 16,5 7 0-16,-4 9 0 0,0 8 0 0,-5 4 0 15,0 8 0-15,5 0 0 0,-1 16 0 0,-4 9 0 16,1 11 0-16,-1 1 14 0,0 11 2 0,4 1 1 0,-3 8 0 15,-1-9-7-15,0 9-2 0,-5-4 0 0,1 3 0 16,4-7-8-16,-4-5 0 0,-1-7 9 0,1-1-9 16,4-11 0-16,-5-1 9 0,-4-12-9 0,0 0 0 15,5-3 15-15,-5-13-4 0,0 0-1 0,0 0 0 16,0 0 0-16,13-4 0 0,1-5 0 0,-5-3 0 16,5-4-10-16,4-8 12 0,-4 0-12 0,4-9 12 15,0 1-12-15,5-5 0 0,-5 1 0 0,5-4 0 0,4-5 0 16,1 5 0-16,-1-5-8 0,5 0 8 0,0 5 0 15,-5 0-11-15,5 3 11 0,0 5-8 0,0 3 8 16,-5 5 0-16,-4 0 0 0,8 4 0 0,-8 3-9 16,9 5 9-16,-9 8-10 0,4 0 10 0,-4 4-8 0,0 4 8 15,-5 0 0-15,0 0-9 0,-4 8 9 0,-1 1 0 16,-3-1 0-16,-6 4 0 0,-4 4 0 0,0 0 0 16,-9 1 0-16,0-1 0 0,0 4 9 0,-9 0 1 15,-1 1 0-15,1 3 0 0,-5-4-10 0,1 5 12 16,-1-5-12-16,0-4 12 0,-4 4-12 0,-5-3 0 15,5-1 0-15,-1 0 0 0,1-4 0 0,-5 1-12 16,9-9 2-16,-4-4 1 16,4-4-119-16,-4-4-23 0,9-4-5 0</inkml:trace>
        </inkml:traceGroup>
        <inkml:traceGroup>
          <inkml:annotationXML>
            <emma:emma xmlns:emma="http://www.w3.org/2003/04/emma" version="1.0">
              <emma:interpretation id="{C69CCC46-46B3-493E-A43C-9F8150104700}" emma:medium="tactile" emma:mode="ink">
                <msink:context xmlns:msink="http://schemas.microsoft.com/ink/2010/main" type="inkWord" rotatedBoundingBox="7909,8521 12203,8115 12354,9714 8061,10121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97210.8218">6410 8576 1587 0,'9'-33'70'0,"-9"17"15"0,-5 0-68 0,5 0-17 0,-4 4 0 0,4 0 0 0,0-1 83 0,0 1 13 0,0 12 2 0,0 0 1 16,0 0-48-16,0 0-10 0,0 0-1 0,-9 0-1 15,-5 0-25-15,1 12-5 0,-1 5-1 0,0 7 0 16,5 0-8-16,-5 5 12 0,5 3-12 0,-4 0 12 15,4 1-12-15,-1 3 0 0,1 0 0 0,9 1 0 16,0-5 0-16,0-3 0 0,5 3 0 0,4-8 0 16,0 1-9-16,5-5 9 0,-1 0-12 0,6-8 12 15,3-4 0-15,-3-4 0 0,3-4 12 0,1-8-3 16,4 0-9-16,-4-8 10 0,5-8-10 0,-1-1 10 16,0 1-10-16,-4-4 12 0,-5-1-12 0,5 1 12 15,-9 4-12-15,-5-5 0 0,0-3 0 0,0 4 8 16,-9-5 5-16,0 1 1 0,-5 4 0 0,1-5 0 0,-5 9 4 15,0 0 1-15,-5 4 0 0,0 3 0 0,-4 9 0 0,4-4 0 16,1 8 0-16,-5 8 0 0,-1 4-19 0,1 8 0 16,0 1 8-16,0 3-8 15,4 8-74-15,0 0-18 0,1 1-4 0,4 3-864 16</inkml:trace>
          <inkml:trace contextRef="#ctx0" brushRef="#br0" timeOffset="96742.589">4552 8766 288 0,'0'0'25'0,"-4"-8"-25"0,4-4 0 0,-5-4 0 15,5 3 196-15,-4-3 35 0,4-4 6 0,0 0 2 16,0 0-124-16,4-5-25 0,1 1-5 0,-1 0-1 15,5-1-17-15,-4 9-4 0,4-4-1 0,0 4 0 16,-4 0-39-16,4-1-8 0,0 1-2 0,0 4 0 16,5 0-13-16,-5 0 0 0,5 4 8 0,-1 0-8 15,-4 4 0-15,5 0 0 0,0-1 0 0,-1 10 0 16,5 7 0-16,-4 0-10 0,0 4 10 0,4 8-8 16,-4 5 24-16,-1 3 4 0,6 8 2 0,-6 5 0 15,1-1-22-15,-5 1 0 0,5 4 0 0,-10-1-8 0,-4 1 18 16,0-1 4-16,0-3 1 0,0-5 0 0,-4 1 9 15,-1-1 3-15,1-11 0 0,-1-1 0 0,0-4 3 16,-4-4 1-16,5 1 0 0,-1-9 0 0,1 0-4 0,4-12-1 16,0 0 0-16,0 0 0 0,0 0 8 0,0 0 2 15,-5-8 0-15,1-4 0 0,4-5-24 0,-5-3-12 16,5-4 12-16,5-4-12 0,-1-9 14 0,1-3-4 16,4-5-1-16,4-3 0 0,1-1-9 0,0 1 8 15,4-5-8-15,5-4 8 0,-1 5-8 0,1 3 0 16,-5 1 0-16,10 11 0 0,-1 5 0 0,-4 11 0 15,4 1 0-15,5 8-11 0,-5 16 11 0,1 4-8 16,-10 4 8-16,5 13-8 0,-1 7 8 0,-3 4 0 16,-1 9 0-16,-5 4-8 0,-3-1 8 0,-6 5 11 15,1-5-3-15,-5 5 0 0,0-9-8 0,-5 1 10 16,1-9-10-16,-6-3 10 0,6-9-10 0,-5 0 10 0,4-12-10 16,-4 5 10-16,5-9-2 0,4-8 0 0,-9 0 0 15,4-8 0-15,5-5 0 0,0-3-8 0,5-4 12 0,-1-4-4 16,1-9 0-16,4 1-8 0,0-8 12 15,0-5-4-15,0-4-8 0,5 1 0 0,-5-5 0 0,9 5 0 16,-4-1 0-16,4 5 0 0,5-1 0 0,4 9 0 16,-4 11 13-16,-5 5 1 0,5 4 0 0,-1 12 0 15,1 0-26-15,0 8-6 0,-5 4-1 0,0 8 0 16,5 4 29-16,-9 9 6 0,0-1 0 0,-1 5 1 31,10 3-36-31,-14 4-7 0,0 1-2 0,0 7-688 16,-4 5-139-16</inkml:trace>
          <inkml:trace contextRef="#ctx0" brushRef="#br0" timeOffset="98351.1858">7457 8446 1594 0,'-14'-24'71'0,"10"16"14"0,-5-4-68 0,4 0-17 0,-4 4 0 0,0-1 0 16,0-3 74-16,-5 8 11 0,5-4 3 0,0 0 0 16,-5 0-47-16,5 0-9 0,-4 4-1 0,-1 4-1 31,0-4-19-31,-4 0-11 0,0 4 12 0,4 0-12 0,-4 4 20 0,0 0-2 0,0 0-1 0,4 0 0 16,-4 4 4-16,9 4 1 0,-5 0 0 0,0 4 0 15,-4 9-1-15,4 7 0 0,1 5 0 0,-5 3 0 0,-1 9-21 16,1-1 0-16,4-3 0 0,-4 3 0 0,5-3 0 15,-1-5 0-15,5 1 0 0,4-5 0 0,1-3 0 16,-1-5 0-16,5 0 0 0,5-8 0 0,-1-3 0 16,5-5-15-16,0-4 3 0,5-4 0 0,4-8 12 0,1 0 12 15,3-8-3-15,6-5 0 0,-6-7 2 0,6 0 0 16,4-8 0-16,-1-5 0 0,1-3-11 0,9-1 0 16,-9-3-12-16,9-9 12 0,-9 0 0 0,0 1 0 15,0-13 9-15,0-4-1 0,0 0 0 0,-1 5 0 16,-8-5 0-16,4 0 0 0,-4 0-8 0,0 5 8 15,-5 3-8-15,0 0 8 0,1-4-8 0,-10 5 12 16,0-1-4-16,-5 8 0 0,1 5-8 0,-5 7 0 16,0 5 8-16,-5 12-8 0,-4 3 30 0,0 5 2 15,5 4 0-15,-5 4 0 0,9 8-20 0,-10 0-4 16,-3 12-8-16,-1 4 12 0,5 13-12 0,0 7 0 16,-5 0 8-16,1 13-8 0,-1 4 0 0,5 3-8 15,-5 1 8-15,0 8-13 0,5-5 13 0,0 5 0 0,0 0 0 16,5-4 0-16,-5-1 0 0,9 1 0 0,0 4 0 0,0 0 0 15,0-9 0-15,4 1 0 0,1 0 0 0,4-9 0 16,0-3 0-16,0-1 0 0,5-7 0 0,4-5 0 16,0-8 0-16,5 0 0 0,-5-7 0 0,9-5 0 15,1-8 0-15,3-4-9 0,-3 0 9 0,4-8-8 16,4-8 8-16,1-5 0 0,-1 1 0 0,5-4 0 16,-9-5 0-16,4-3 0 0,-4-4 0 0,0-5-8 15,-5 1 8-15,-4-5 16 0,-5 1-4 0,0-1-1 0,-4-3-11 16,-5 7 0-16,0 5-12 0,-4 7 12 0,-1 5 0 15,1 4 0-15,-10-4 0 0,5 7 0 0,-9-3 9 0,5 12 7 16,-5 0 0-16,0 0 1 0,-1 4-5 0,1 8-2 16,0 0 0-16,0 4 0 0,-5 4-10 0,1 8 0 15,-5 1 0-15,4 7 0 0,0 4 0 0,-4 1 0 16,4-1 0-16,1 5 0 0,4-1 0 0,0 0 0 16,-1 5 0-16,6-5 0 0,4-3-8 0,-5-5 8 15,5 0 0-15,5 1 0 0,-5-5 0 0,4-8 0 16,6 0 0-16,-6-4 0 0,1-3 0 0,4-1 0 15,-9-8 0-15,13 4 8 0,1-4-8 0,4 4 8 16,-4-8-8-16,4-4 8 0,0 4-8 0,1-1 12 16,-1-7-12-16,5 4 12 0,4-4-4 0,-4 0-8 15,4-4 12-15,5-4-4 0,0-1 0 0,4-7 0 16,1-4 0-16,4-5 0 0,-10 1 8 0,1-1 0 0,0 1 1 16,0-5 0-16,0-3-17 0,-5-5 8 0,1 1-8 0,-6-1 0 15,1 5 11-15,-5-5-11 0,-4-3 10 16,0-5-10-16,-1 0 8 0,-8 5-8 0,4-5 0 15,-5 4 9-15,1-3-9 0,-5 3 0 0,0 0 0 0,0 5 0 16,0 3 0-16,0 9 0 0,0 0 0 0,-5-1 0 16,5 5 0-16,0 3 0 0,0 5 0 0,0 4 0 15,0 0 0-15,-4 8 0 0,4 3 0 0,-5 1 0 16,1 4 0-16,-1 0 0 0,1 4 0 0,-5 4 0 16,-1 0 0-16,1 8 0 0,-4 5 0 0,-6 7 0 15,6 4 0-15,-1 13 0 0,-4 7 0 0,0 5 12 16,4 4-12-16,0 7 8 0,-4-3-8 0,9 4 8 15,5 4 10-15,4-5 2 0,0 1 0 0,4-4 0 0,1-1 0 16,4-3 0-16,-5 4 0 0,5-9 0 0,-9-3-20 0,10 0 0 16,-1-1 0-16,4 5 0 15,-4-1-32-15,1-3-11 0,3 0-1 0,-4-1-1 16,0 1-183-16,5-9-36 0</inkml:trace>
        </inkml:traceGroup>
        <inkml:traceGroup>
          <inkml:annotationXML>
            <emma:emma xmlns:emma="http://www.w3.org/2003/04/emma" version="1.0">
              <emma:interpretation id="{975E65DA-6E05-4733-8D94-E623E3B59FD3}" emma:medium="tactile" emma:mode="ink">
                <msink:context xmlns:msink="http://schemas.microsoft.com/ink/2010/main" type="inkWord" rotatedBoundingBox="13419,7786 14462,7688 14635,9519 13592,961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6919.7371">10753 7981 172 0,'0'-20'16'0,"0"8"-16"15,5-5 0-15,4 1 0 0,0-8 290 0,5 0 55 16,-1-5 11-16,6-3 3 0,-1-9-209 0,5 1-42 16,-1-1-8-16,-3-3-1 0,-1-1-33 0,-5 1-6 15,6-1-2-15,-6 1 0 0,-4-5-14 0,1-3-2 16,-1 7-1-16,-5-3 0 0,5-5-13 0,-4 4-4 16,-5 1 0-16,0 3 0 0,-5-3-8 0,5 7-3 15,-9 5 0-15,5-1 0 0,-5 9 5 0,-5 8 1 16,5 4 0-16,-5 4 0 0,5-1 0 0,0 9 0 15,-5 0 0-15,5 4 0 0,-5 8-19 0,1-3 0 16,-5 3 0-16,4 8 0 0,-4 0 0 0,4 4 0 16,0 4 0-16,1 5 0 0,4-1 0 0,0 0 0 15,-1 5 0-15,1-1 0 0,5 9 0 0,-1-1 0 0,-4 1 0 16,5 7 0-16,4 1 0 0,-5 3 0 0,0 5 11 0,5 8-3 16,-4 8 20-16,4-1 4 0,-9 9 0 0,0 0 1 15,0-8 7-15,-5 4 2 0,5-4 0 0,0 4 0 16,-5-4-22-16,5 0-4 0,0-5 0 0,0 1-1 15,0-4-15-15,0-8-8 0,4-5 8 0,-4-7-13 16,0-5-103-16,0-8-20 0,0-7-4 16,4-5-592-16,0-4-118 0</inkml:trace>
          <inkml:trace contextRef="#ctx0" brushRef="#br0" timeOffset="107074.951">10594 8333 1036 0,'0'0'92'0,"0"0"-73"16,0 0-19-16,0 0 0 0,0 0 179 0,0 0 32 15,5-8 6-15,4 0 2 0,4 4-79 0,6 0-16 16,-1-4-4-16,0 0 0 0,5-1-62 0,-1 1-13 16,6-4-2-16,-1 4-1 15,-4 4-70-15,4-4-15 0,1 4-2 0</inkml:trace>
          <inkml:trace contextRef="#ctx0" brushRef="#br0" timeOffset="106465.7216">10148 8033 1263 0,'0'0'28'0,"4"-8"5"0,1-4 2 0,-1 0 1 0,-4 0-36 0,5 0 0 0,0-4 0 0,-1 4 0 16,1-5 95-16,-1 1 12 0,-4 0 2 0,5 8 1 15,-5 0-47-15,0 8-10 0,0 0-1 0,0-4-1 0,0-4-11 0,0 8-3 16,0 0 0-16,0 0 0 0,-5 0-3 0,5 0-1 15,-9 4 0-15,5 4 0 0,-6 8-4 0,6 4-1 16,-5 0 0-16,4 13 0 0,-4-5 1 0,0 9 0 16,0-1 0-16,0 4 0 0,0 5-17 0,0-5-4 15,4 1-8-15,5-5 12 0,0-3-12 0,0-1 8 16,5-8-8-16,-5 1 0 0,9-1 8 0,0-4-8 16,0-4 0-16,5-8 9 0,-1-4-9 0,1 1 0 15,0-5 0-15,4-9 8 0,0-3-8 0,0-4 0 16,5 0 0-16,-5-4 0 0,0-9 0 0,1 5 0 15,-10-4-9-15,4-1 9 0,-4-3 0 0,1 0 0 16,-6-1 0-16,-4 1 0 0,-4 0 0 0,-1 3 0 16,5 1 0-16,-5 0 0 0,-4 3 0 0,0 1 9 15,5 4-1-15,-5 4 0 0,0-1-8 0,-1 9 8 0,6 0-8 16,-5 4 8 0,-5 8-100-16,5 8-20 0,-5 9-4 0</inkml:trace>
        </inkml:traceGroup>
        <inkml:traceGroup>
          <inkml:annotationXML>
            <emma:emma xmlns:emma="http://www.w3.org/2003/04/emma" version="1.0">
              <emma:interpretation id="{40CAC744-3E97-488B-AB91-FF1FCD775876}" emma:medium="tactile" emma:mode="ink">
                <msink:context xmlns:msink="http://schemas.microsoft.com/ink/2010/main" type="inkWord" rotatedBoundingBox="15739,8298 18180,8067 18268,8999 15827,9230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08949.5101">13599 7426 1839 0,'0'0'40'0,"0"0"9"0,0 0 2 0,-9-8 1 15,4 0-42-15,-8 0-10 0,3 4 0 0,1 0 0 0,0-4 40 0,-4 4 7 16,-6 4 1-16,1 4 0 0,0-4-32 0,4 4-7 15,-8 4-1-15,3 0 0 0,6 0-8 0,-6 4 0 16,1 1 0-16,0 3-11 0,4 0 11 0,1 4 0 16,8 0 0-16,1 1 0 0,4 3 0 0,0 4 9 15,4 1-1-15,1-1-8 0,4-8 24 0,0 4-3 16,5 1 0-16,-5 3 0 0,0 0 18 0,0 1 3 16,0-5 1-16,-4-4 0 0,-1 5-22 0,-4-5-4 15,-4 0-1-15,-1 0 0 0,0-4 30 0,1 5 6 16,-5-9 0-16,0 0 1 0,-5 4-26 0,-4-4-6 15,0 0-1-15,-1 1 0 0,6-1-6 0,-1 0-2 16,-13-4 0-16,9 4 0 0,-5 4 7 0,5-4 1 16,-10 1 0-16,5-1 0 15,-4 4-50-15,4-4-10 0,-4 4-1 0,0 0-1 0,-5 1 22 0,9-5 5 16,-4 4 1-16,9-4 0 0,-5 4 5 0,9-4 1 0,5-4 0 16,0 1 0-1,0-5-16-15,9-4-4 0,0 0 0 0,0 0 0 0,23-4 8 0,-5-5 2 0,5 1 0 16,4 0 0-16,5 0 5 0,-5 0 1 0,5 0 0 0,0 0 0 15,4 0 12-15,-4-4-12 0,0 8 12 0,0-4-12 16,4-1 12-16,-4 1 0 0,0 0 0 0,0 4 0 16,0-4 0-16,-5 0 10 0,5 0-2 0,0 0 0 15,4-4 3-15,-8 0 0 0,3-5 0 0,1 1 0 16,5 4-11-16,-10-4 0 0,5-4 9 0,-5-1-9 16,10-3 0-16,-5 4 9 0,-1-4-9 0,6-1 0 15,4-7 8-15,-5 4-8 0,1 3 0 0,-5-3 0 16,-1 8 0-16,-8-1 0 0,4 5 0 0,-4 0 0 15,-5-4 0-15,-4 8 0 0,-5 0 0 0,-4-1 0 0,-5-3 0 16,-5 4 8-16,1 0 0 0,-5 0-8 0,4 4 17 0,-4 0-3 16,4 0-1-16,1-1 0 0,-5 1 6 0,0 0 1 15,-1 4 0-15,1-4 0 0,0 4-20 0,-4 4 0 16,13 0 0-16,-10 0 0 0,-8 0 0 0,5-4 0 16,4 4-8-16,-1 0 8 0,-3 0 0 0,-1 0 0 15,0 0 11-15,1 8-3 0,4 0 1 0,-5 4 1 16,0 1 0-16,1-1 0 0,4 4-2 0,-5 4-8 15,5 0 12-15,0 1-4 0,-5 3-8 0,5 0 0 16,4 0 9-16,-4 1-9 0,5 7 8 0,-1-8-8 16,1 1 8-16,4 3-8 0,0-8 0 0,0 4 8 15,4-7-8-15,1 3 0 0,-1-4 0 0,5 0 0 16,1-4 0-16,3 5 8 0,1-5-8 0,-1 0 9 16,1-8-9-16,4 0 10 0,1 4-10 0,-1-4 0 0,0-8 0 15,5 4-11-15,4-8 36 0,0 4 7 0,-8-4 2 0,8-4 0 16,-4 4-34-16,9-5 0 0,-10-3 0 0,6 0 0 15,-1-4 13-15,-4 0-4 0,-1-5-1 0,1-7 0 16,-5 4-8-16,1-5 8 0,3-3-8 0,-3-1 8 16,3-3-8-16,-3-5 0 0,3 5 9 0,6 4-9 15,-1-1 0-15,-4 1 9 0,0 3-9 0,-1 9 0 16,1 8 0-16,0 0 0 0,-5 4 0 0,0 3 0 16,-4 5 0-16,0 8 0 0,-1-4 0 0,-4 13-9 15,5-5 9-15,-9 8 9 0,4 0-1 0,-5 4-8 16,1 5 16-16,-5 3-3 0,0 0-1 0,0 1 0 15,4-1 16-15,-4-4 2 0,5 0 1 0,-1 5 0 0,1-5-20 16,0-4-11-16,-5-4 12 0,0 5-12 0,4-9 8 16,1 0-8-16,-1 0 0 0,1 0 0 15,4-4-137-15,-5-4-31 0,5 0-7 0</inkml:trace>
          <inkml:trace contextRef="#ctx0" brushRef="#br0" timeOffset="107856.2137">12310 7515 1209 0,'-9'-24'53'0,"9"16"12"0,0-4-52 0,0 0-13 0,0 0 0 0,0 0 0 16,0 12 115-16,0 0 20 0,0 0 4 0,0 0 1 16,0 0-66-16,5 12-13 0,-1 0-2 0,1 8-1 15,-5 4-26-15,5 13-6 0,-5-1-1 0,0 13 0 16,0 7-13-16,-5-3-2 0,5 8-1 0,0-5 0 16,5 1 3-16,-5-4 1 0,9-1 0 0,-5-3 0 15,5-9 7-15,0-7 2 0,5-5 0 0,0-4 0 16,4 1 2-16,-4-5 0 0,-1-8 0 0,1-4 0 0,0-8 3 15,4 0 1-15,-5-12 0 0,1 4 0 0,0-8 12 0,-1-5 2 16,6-3 1-16,-10-4 0 0,9-9-7 16,-4-3 0-16,-1-5-1 0,1-3 0 0,4-1-4 0,-9 1-1 15,5-1 0-15,-5-4 0 0,0 1-22 0,0 3-8 16,5-3 0-16,-5 3 0 0,5 1 0 0,-5 11 0 16,-5 1 0-16,5 7 0 15,5 5-167-15,-5 8-26 0,0 4-6 0</inkml:trace>
        </inkml:traceGroup>
        <inkml:traceGroup>
          <inkml:annotationXML>
            <emma:emma xmlns:emma="http://www.w3.org/2003/04/emma" version="1.0">
              <emma:interpretation id="{33AD20F0-55B7-4514-963E-4E8A5BDB4BF0}" emma:medium="tactile" emma:mode="ink">
                <msink:context xmlns:msink="http://schemas.microsoft.com/ink/2010/main" type="inkWord" rotatedBoundingBox="19471,7590 25568,7013 25689,8293 19593,8870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10933.4223">17751 6718 1440 0,'5'-24'128'0,"-5"16"-103"16,0-8-25-16,4-1 0 0,1-3 84 0,-1 4 11 15,1 0 2-15,4 0 1 0,0-1-2 0,0 5 0 16,5 0 0-16,-5 8 0 0,0 0-35 0,-9 4-7 0,9 4-2 0,0 8 0 16,-4 4-26-16,-1 5-6 0,1 7 0 0,-5 8-1 15,0 9 1-15,0 12 0 0,-9 3 0 0,0 9 0 16,0-4 5-16,-5 8 2 0,-4 8 0 0,-1-8 0 16,1-1-13-16,0-7-2 0,0 4-1 15,0-8 0-15,-1-1 1 0,6-7 0 0,4-13 0 0,-5-3 0 16,5-5 4-16,0-3 2 0,4-9 0 0,1 0 0 15,-5-4-18-15,4-8 0 0,-4-4 0 0,4-4 0 16,1 4 12-16,4-4 1 0,0-8 1 0,0-4 0 16,0 0 2-16,4-8 1 0,1 0 0 0,-1-9 0 15,10 1-17-15,0-4 10 0,-1-1-10 0,10 1 8 16,-5-5-8-16,10 5 0 0,-1 0 0 0,0 3 0 16,1 1 0-16,4 8 0 0,-5-5 0 0,0 9-11 15,0 8 11-15,-4 0-10 0,-5 8 10 0,-4 4-10 0,0 4 10 0,-5 4-12 16,0 9 12-16,-4-1-12 0,-5 4 12 0,4 0 0 15,-8 1 0-15,-1 3 0 0,5 0-11 0,0 1 0 16,0 7 0-16,0-8 0 16,0 5-192-16,0-5-38 0</inkml:trace>
          <inkml:trace contextRef="#ctx0" brushRef="#br0" timeOffset="111386.4419">18716 7305 1735 0,'18'-20'76'0,"-13"8"17"0,4 4-74 0,-4-5-19 0,-1-3 0 0,1 4 0 15,-5 4 84-15,4 0 12 0,-4-4 4 0,0 0 0 16,-4 4-48-16,-1-1-8 0,5 1-3 0,-4 0 0 15,-1 0-21-15,1 4-4 0,-1 0 0 0,-4 0-1 16,9 4-5-16,-9 0-1 0,4-4 0 0,-8 0 0 16,3 8-9-16,-3 4 10 0,-1 0-10 0,-4 4 10 15,-5 4-10-15,0 5 0 0,-4 7 0 0,0 4 8 16,4 1-8-16,-4-1 10 0,-1 9-10 0,10-5 10 16,-5-4 2-16,10 1 0 0,-1-5 0 0,5-4 0 15,0 1 6-15,4-5 2 0,5 0 0 0,0-4 0 0,5-8-20 16,4 5 0-16,-9-13 0 0,9 0 0 0,5-4 0 15,4-5 0-15,0 5 0 0,0-8 0 0,5-4 10 16,0 0-2-16,-5 0 0 0,5 0 0 0,-5-9-8 0,0 1 8 16,1 0-8-16,-1-1 8 0,-5 5 1 0,1 4 0 15,0 0 0-15,-5 0 0 0,-5 8 7 0,-4 8 0 16,0 0 1-16,0 0 0 0,0 0 7 0,0 0 2 16,0 8 0-16,0 8 0 0,0 0-38 0,0 4-8 15,0 0-2-15,-4 5 0 16,4-1-110-16,0 0-21 0,0-3-5 0</inkml:trace>
          <inkml:trace contextRef="#ctx0" brushRef="#br0" timeOffset="109949.2758">16180 7022 1058 0,'-18'-12'47'0,"18"4"9"0,9-9-44 0,-4-3-12 0,-10 0 0 0,1-4 0 16,4 3 115-16,4-3 21 0,-4 0 4 0,5 0 0 15,-10-5-48-15,5 5-11 0,9 4-1 0,-4-1-1 16,-10 9-24-16,5 4-5 0,5 0-1 0,-1-4 0 16,-4 12-30-16,0 0-7 0,0 0 0 0,0 16-1 15,14 4 8-15,-9 13 1 0,-5 3 1 0,4 9 0 16,5 7 15-16,0 9 4 0,-4 4 0 0,-5 0 0 15,0 3-5-15,0-7-1 0,9 4 0 0,-9-5 0 16,-9 5 5-16,9-8 1 0,9 0 0 0,-4-5 0 16,-5-3-24-16,-9-5-4 0,-10-3 0 0,10-1-1 0,5-3 18 0,-5-9 4 15,-5 0 1-15,0-3 0 0,10-9-26 0,-5-4-8 16,-1 0 0-16,1-4 0 0,9-8 0 0,0 0 8 16,0 0-8-16,0 0 0 0,0 0 12 0,0 0-12 15,0 0 12-15,0-12-12 0,-4 0 8 0,-1-4-8 16,14-5 0-16,-4 1 0 0,4-4 0 0,0 0 0 15,-9 3 0-15,14-7 0 0,9-4 0 0,-1 3 0 16,-8-3 0-16,13 0-9 0,5-1 9 0,0 1-12 16,-9-1 12-16,9 9-12 0,4 0-6 0,0 4-2 15,-4 3 0-15,-4 5 0 0,-1 0 20 0,0 4-12 16,10 0 12-16,-5 8-10 0,-5 4 10 0,-4 4-8 16,9 4 8-16,-10 0-8 0,-8 5 8 0,-9-1-12 15,-1 4 12-15,-8 0-12 0,4 0 12 0,-10 1 0 16,-8 3-9-16,-5 0 9 0,1 5 0 0,-10-5 0 15,0 0 10-15,-9 0-10 0,5 1 0 0,-5-5 0 0,0 0 0 16,-14 0 0-16,-4 5-13 0,9-5-10 0,13 0-1 0,5-4-1 31,1 1-39-31,8-1-7 0,0-4-1 0,9 4-1 16,1-4-143-16,4 0-28 0</inkml:trace>
          <inkml:trace contextRef="#ctx0" brushRef="#br0" timeOffset="110309.0897">16977 7649 806 0,'0'0'72'0,"0"0"-58"16,14-12-14-16,4-4 0 0,-4 4 191 0,-1-5 35 15,5 5 7-15,1 0 2 0,-1-4-105 0,5 8-21 16,-5-8-4-16,0 3-1 0,-4 1-74 0,-1-4-15 15,-4 0-3-15,1 4-1 0,-6-4-2 0,5-1 0 16,-9 1 0-16,5 0 0 0,-5 4 26 0,-5 0 5 16,5 0 0-16,0 0 1 0,-9-1-15 0,5 1-3 15,-1 4-1-15,0 4 0 0,-4 0-5 0,0-4-1 16,-4 4 0-16,-1 4 0 0,0 8-16 0,-4 0 0 16,-9 0 0-16,4 4-9 0,5 0 9 0,0 1 0 15,-14 3 0-15,9 0 0 0,5 8 24 0,0 1 8 16,-1-5 0-16,-3 4 1 0,3 4-20 0,6 1-4 15,4-1-1-15,4 0 0 0,-4-7-8 0,9-1 0 16,4 0 0-16,6 0 0 0,3 5 0 0,-4-5 0 16,0-4 0-16,14 8 0 15,9-3-36-15,5-1-10 0,-6-8-2 0,6 4-1022 0</inkml:trace>
          <inkml:trace contextRef="#ctx0" brushRef="#br0" timeOffset="111683.2499">19294 7208 345 0,'10'-12'31'0,"-10"12"-31"0,0 0 0 0,0 0 0 15,0 0 363-15,4 8 66 0,5 0 14 0,-4 8 2 16,-1 0-299-16,1 9-60 0,-5-1-12 0,0 4-2 16,0 1-13-16,4-1-3 0,-4 0 0 0,0 1 0 15,0-1-27-15,-4-8-5 0,4 4-2 0,-5-7 0 16,5 3-11-16,-4-12-3 0,4 4 0 0,0-4 0 16,0-8-8-16,0 0 0 0,0 0 0 0,0 0 0 0,0 0 25 0,0 0 0 15,9-8 0-15,0-4 0 0,5 4 1 16,4-4 0-16,0-5 0 0,0-3 0 0,0 4-10 0,1-4-3 15,3-4 0-15,1-1 0 0,5 5-13 0,-6 4 9 16,-3-4-9-16,3 3 8 0,1 1-8 0,-5 0-12 16,0 0 2-16,1 0 1 15,-6 4-175-15,-4-1-36 0</inkml:trace>
          <inkml:trace contextRef="#ctx0" brushRef="#br0" timeOffset="111870.7023">19882 7418 1983 0,'0'0'44'0,"4"13"8"0,1 7 3 0,-5 4 1 0,4 0-45 0,1 1-11 0,-5-5 0 0,0 0 0 16,-5 0 34-16,5-4 5 0,0 1 1 0,0-5 0 31,0-12-55-31,0 0-10 0,-4 4-3 0,4-4 0 0</inkml:trace>
          <inkml:trace contextRef="#ctx0" brushRef="#br0" timeOffset="112011.4999">19982 7066 1324 0,'-5'-4'118'0,"1"4"-94"15,-10-4-24-15,10 4 0 0,-5-4 167 0,4 8 29 16,-9 4 5-16,1 0-993 15</inkml:trace>
          <inkml:trace contextRef="#ctx0" brushRef="#br0" timeOffset="112964.194">20387 7244 1422 0,'0'0'63'0,"0"0"13"0,0 0-61 0,0 0-15 0,9-4 0 0,-9 4 0 15,0 0 49-15,0 0 7 0,0 0 2 0,0 0 0 16,0 0-26-16,0 0-4 0,0 0-2 0,0 0 0 15,-4-8 16-15,4 8 3 0,0 0 1 0,0 0 0 16,0 0 10-16,0 0 1 0,0 0 1 0,0 0 0 16,0 0-6-16,-5-12 0 0,10 4-1 0,-5 8 0 15,0 0-24-15,0 0-5 0,0 0-1 0,0 0 0 16,0 0-13-16,0-8-8 0,0 0 10 0,4 0-10 16,1 0 15-16,-5 8-3 0,0 0-1 0,0 0 0 15,0 0-3-15,0-9 0 0,-5 1 0 0,5 8 0 16,0 0 4-16,0 0 0 0,0 0 0 0,0 0 0 0,-9-4-4 15,9 4 0-15,0 0 0 0,0 0 0 0,-14-4-8 0,14 4 0 16,0 0 0-16,0 0 0 0,0 0 0 0,-9 0 0 16,9 0 0-16,0 0 0 0,-9 8 0 0,0-4 0 15,0 0 0-15,0 9 0 0,4-5 0 0,-4 0 8 16,5 4-8-16,-5 4 12 0,4 0-4 0,-4 5 0 16,0 3 0-16,0 0 0 0,0 0-8 0,4 1 8 15,1-1-8-15,-1 4 8 0,5-7-8 0,0-1 0 16,0 0 9-16,5-4-9 0,-5 4 0 0,0-7 9 15,9-5-9-15,0 4 0 0,4-4 10 0,1-4-10 16,4-4 8-16,0-4-8 0,5 0 12 0,0-4-2 16,0-4-1-16,0 4 0 0,-1-5 9 0,1-3 2 15,0 4 0-15,-5 0 0 0,0-4-20 0,0 0 0 16,1-1 0-16,-6-3 0 0,-4 0 0 0,1-4 0 16,-6 3 0-16,5 1-9 0,-9-4 17 0,5 0 3 0,-10-1 1 0,5-3 0 15,-4 0-12-15,4-1 8 0,-5 5-8 0,1 0 8 16,-1-1-8-16,0 5 0 0,5-4 0 0,-9 8 0 15,5 0 0-15,-5 3 0 0,0 9 0 0,-1-4 0 16,1 4 0-16,0 12 0 0,-4 0-8 0,-6 5 8 16,1-1 0-16,0 4 0 0,0 8 0 0,0 0 0 15,4-3-12-15,-4-1 3 0,4 4 0 0,0-4 0 16,1 5 9-16,4-5 0 0,-1 0 0 0,1 0 0 16,9-7 0-16,0-1 0 0,0-12 0 0,0 8 0 15,0-8 0-15,9 8 0 0,1-4-9 0,3 0 9 16,-4-8 0-16,14 0 13 0,-5 0-1 0,10-4-1 15,-1 0-11-15,5-4 0 0,-5-1 0 0,5-3 0 0,-5 4 0 16,5-4 0-16,0-4 0 0,5 3 0 0,-6 1 0 0,6-4 0 16,-1 0 0-16,1 0 0 0,4 3 8 15,4-3-8-15,1 4 0 0,-5 4 8 0,-9 0 0 0,-1-5-8 16,1 9 12-16,0 0-4 0,-5 0-8 0,-4 4 0 16,0 8 0-16,0-4 8 0,-10 4 4 0,1 0 0 15,0 4 0-15,-5 0 0 0,0 5 14 0,0-1 3 16,-4 0 1-16,-5 8 0 0,4-4-14 0,-4 5-2 15,9-1-1-15,-4 0 0 0,-5 4-4 0,4-3-1 16,1 3 0-16,-1-4 0 0,-4 0-8 0,5 1 0 16,4-5 0-16,-4 0 0 15,-1 0-46-15,1 0-2 0,4-4 0 0,0 5 0 16,-4-1-181-16,4 0-37 0</inkml:trace>
          <inkml:trace contextRef="#ctx0" brushRef="#br0" timeOffset="122021.1265">22067 7163 1148 0,'0'0'25'0,"0"0"6"0,0 0 1 0,0 0 0 0,-4-4-32 0,4-4 0 16,-5 0 0-16,5 8 0 0,0 0 56 0,0 0 4 15,0 0 2-15,0 0 0 0,0 0-32 0,5-4-6 16,-1-4-2-16,5 0 0 0,0 0 35 0,0 0 7 15,1 0 2-15,-1 0 0 0,4 4 6 0,-4-1 2 16,1 1 0-16,-10 4 0 0,9 0-19 0,0 0-4 16,-9 0-1-16,9 4 0 0,0 5-22 0,-9-9-5 15,0 0-1-15,4 4 0 0,-4-4-10 0,0 0-3 0,0 0 0 0,0 0 0 16,5 12 7-16,-5-12 0 0,0 0 1 0,0 12 0 16,0-12-5-16,0 0 0 0,0 0-1 0,0 12 0 15,0 0-11-15,0 0-11 0,0-12 3 0,0 0 0 31,0 0-145-31,0 0-29 0</inkml:trace>
        </inkml:traceGroup>
        <inkml:traceGroup>
          <inkml:annotationXML>
            <emma:emma xmlns:emma="http://www.w3.org/2003/04/emma" version="1.0">
              <emma:interpretation id="{68C3E647-0728-4427-BD41-DF2B2751D6EC}" emma:medium="tactile" emma:mode="ink">
                <msink:context xmlns:msink="http://schemas.microsoft.com/ink/2010/main" type="inkWord" rotatedBoundingBox="26586,7412 28474,7233 28558,8125 26670,8304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23552.015">23132 6706 1177 0,'19'-24'52'0,"-10"12"11"0,0-5-51 0,0 1-12 15,5 4 0-15,-5 0 0 0,0 0 94 0,-5 0 16 16,6 4 3-16,-10 8 1 0,4-4-37 0,-4 4-7 16,0 0-2-16,0 0 0 0,0 0-11 0,0 0-2 15,0 0-1-15,0 0 0 0,0 0-34 0,0 0-8 0,14 8 0 0,-5 4-1 16,0 8-2-16,5 4 0 0,-1 5 0 0,1 3 0 15,4 4 3-15,0 5 1 0,-4 3 0 0,0 1 0 16,4-1 3-16,-4 9 1 0,-1-8 0 0,-4 3 0 16,5-3 4-16,-5-1 1 0,-4-3 0 0,4-5 0 15,-5-8-14-15,1 5-8 0,-5-9 8 0,0 0-8 16,0-7 8-16,0-1-8 0,0-4 10 0,0-4-10 16,4 4 19-16,-4-12-3 0,0 0 0 0,0 0 0 15,0 0 12-15,0 0 3 0,0 0 0 0,0 0 0 16,0-16-19-16,0 4-3 0,0-4-1 0,0-1 0 15,0-7-8-15,5 0 8 0,0-9-8 0,-1 1 8 16,1-4-8-16,4-5 0 0,0 5 9 0,0-5-9 0,0-3 0 0,5 3 0 16,-1-3 0-16,1 7 0 0,0 1 0 15,-1 4 0-15,1 3 0 0,0 1 0 0,-1 4 0 16,1 7 0-16,0 1 0 0,-5 8 0 0,4 4 0 0,1 0 0 16,-5 4-9-16,5 4 9 0,-5 8 0 0,0 0-11 15,5 9 11-15,-5-1-8 0,0 4 8 0,5 5 0 16,-5 3-9-16,0 0 9 0,-9-3 0 0,4-1 0 15,-4 0 8-15,0 1-8 0,0-1 0 0,0-4 0 16,-4 0 0-16,8-7-11 0,-4-1 11 0,0-4 0 16,0-12 10-16,0 0-10 0,0 0 0 0,0 0 0 15,0 0 0-15,0 0 0 0,0 0 0 0,0 0 0 16,0 0 0-16,5-8 0 0,-5-4 8 0,4 0-8 16,6-9 11-16,-1 5-11 0,4 0 17 0,-4-4-3 0,0-9-1 15,5-3 0-15,0 0 3 0,4-5 1 0,0 5 0 16,5-5 0-16,-5-3 3 0,10 4 1 0,-1-1 0 0,-4 1 0 31,4 3-42-31,-4 5-9 0,-1 0-2 0,-3-1 0 0,-1 5-37 16,0 0-8-16,0 8-2 0</inkml:trace>
          <inkml:trace contextRef="#ctx0" brushRef="#br0" timeOffset="124067.5532">24407 7022 1094 0,'0'0'97'0,"0"0"-77"16,0 0-20-16,0 0 0 0,9-4 120 0,-4-4 20 15,9 0 4-15,-5-1 0 0,4 5-49 0,6 0-11 16,3-8-1-16,1 4-1 0,0-8-34 0,0 0-6 16,-1-5-2-16,15 5 0 0,-5 0-29 0,-5 0-11 0,0 0 0 0,5-4 9 15,-4-1 3-15,-6 1 0 0,1 0 0 0,0 0 0 16,-10-5 20-16,15 1 4 0,-10-4 0 0,0-1 1 15,-4 1-4-15,4 0-1 0,0 3 0 0,-9-3 0 16,5 0-17-16,-9 3-4 0,4 1-1 0,-9 4 0 16,4 0-10-16,-4 8-12 0,-4-1 2 0,-1 1 1 15,-4 0 25-15,-5 8 6 0,1 0 1 0,-5 4 0 16,-5 4-9-16,-5 8-2 0,1 0 0 0,-5 9 0 16,-4 7-3-16,-1 0-1 0,1 5 0 0,0 3 0 15,-1 0-8-15,1 1 8 0,4 3-8 0,5 1 8 16,-1-5 4-16,10 1 0 0,4-5 0 0,5 0 0 15,5-3-12-15,4 3 10 0,4-4-10 0,5-3 10 0,5-5-10 16,0-4 0-16,-1 0 9 0,6 1-9 0,8-5 0 0,-4 4 0 16,4-4 0-16,5 4 0 15,-5-4-169-15,0-4-35 0</inkml:trace>
        </inkml:traceGroup>
      </inkml:traceGroup>
      <inkml:traceGroup>
        <inkml:annotationXML>
          <emma:emma xmlns:emma="http://www.w3.org/2003/04/emma" version="1.0">
            <emma:interpretation id="{97790DB8-DC31-4FCC-88F5-D5BFFB9DAF4F}" emma:medium="tactile" emma:mode="ink">
              <msink:context xmlns:msink="http://schemas.microsoft.com/ink/2010/main" type="line" rotatedBoundingBox="4882,10658 27906,8761 28039,10386 5016,12283">
                <msink:destinationLink direction="with" ref="{6C496898-7560-4820-A9B3-BA9067E3C8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139B798-2A21-48DA-B10A-70258F0669C4}" emma:medium="tactile" emma:mode="ink">
                <msink:context xmlns:msink="http://schemas.microsoft.com/ink/2010/main" type="inkWord" rotatedBoundingBox="4920,11115 9184,10763 9264,11738 5000,12089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128847.6573">3660 10114 288 0,'0'0'25'16,"0"0"-25"-16,0 0 0 0,0 0 0 15,0-8 238-15,0-5 42 0,-5 5 9 0,5 0 2 16,0 8-164-16,0-4-33 0,-4-4-6 0,-1 4-2 15,-4 0-26-15,-4 4-6 0,4 0-1 0,-5 0 0 16,-4 4-27-16,-5 0-6 0,5 8 0 0,-1-4-1 16,-8 4-8-16,9 5-2 0,0-5 0 0,-1 4 0 0,1 0 10 15,5 4 1-15,-6 1 1 0,6 3 0 0,4-4 1 16,-5 4 0-16,0 1 0 0,10-1 0 0,-5-4-11 0,9 0-3 16,-5-3 0-16,10-1 0 0,-1 0 2 0,5-4 0 15,-4 0 0-15,4 0 0 0,0 1-1 0,0-1 0 16,5-4 0-16,-5 0 0 0,-4 0 15 0,4 0 4 15,0 4 0-15,-5 0 0 16,1 5 3-16,-10-1 1 0,1 4 0 0,-1 0 0 16,-4 9-4-16,-5 3-1 0,-4 0 0 0,0 5 0 15,0-1-27-15,-10 1 8 0,-3-1-8 0,3 4 0 16,-4-3-56-16,1-1-16 0,-1-7-3 0</inkml:trace>
          <inkml:trace contextRef="#ctx0" brushRef="#br0" timeOffset="129269.4737">3865 10267 1566 0,'-9'-8'69'0,"4"8"15"0,1-4-68 16,-1 4-16-16,-4-4 0 0,4 8 0 0,1-4 89 0,-1 0 15 16,1 4 2-16,-1 4 1 0,-4 1-55 0,0-1-10 15,5 4-2-15,-1 4-1 0,-4 4-25 0,4 0-5 16,1 5-1-16,-1-1 0 0,5 0 6 0,0 5 1 15,0-5 0-15,5 4 0 0,-1-4 4 0,1 1 1 16,4 3 0-16,0-8 0 16,0 1-2-16,0-9 0 0,5 4 0 0,-5-8 0 0,0 0-5 0,-9-8-1 15,14 0 0-15,-14 0 0 0,13-4 3 0,1 0 0 16,0-8 0-16,-5 0 0 0,5 0 1 0,-5-5 0 16,0-3 0-16,4 0 0 0,-3 0-16 0,-1-1 0 15,0 1 0-15,0-4 0 16,0 4-24-16,-5-1-10 0,6 5-2 0,-6 0-1 15,1 4-163-15,4 0-32 0</inkml:trace>
          <inkml:trace contextRef="#ctx0" brushRef="#br0" timeOffset="127660.4306">1989 10292 979 0,'-14'-4'87'0,"14"4"-70"15,0 0-17-15,0 0 0 0,0 0 88 0,-4-4 15 16,4 4 2-16,0 0 1 0,0 0-26 0,0 0-6 15,0-8-1-15,4-1 0 0,1 5-27 0,-5 4-6 16,0 0 0-16,0-8-1 0,0 8 7 0,0 0 2 16,-5-4 0-16,-4 0 0 0,5-4-8 0,4 8 0 15,0 0-1-15,0 0 0 0,-9-4-19 0,0 4-3 16,9 0-1-16,-9 0 0 0,-1 4-16 0,-3 0 8 16,-5 0-8-16,4 4 0 0,5 0 0 0,-9 0 0 0,-10 5 0 15,10-1 0-15,4 0 0 0,-4 8 0 16,-9 0 0-16,0 1 0 0,8 7 9 0,6-4-9 0,-10 13 0 15,0 3 9-15,-9 1 6 0,14 7 1 0,13 1 0 0,-8 7 0 16,-10-3-5-16,9 0-1 0,5 3 0 0,5-3 0 16,-1-1-10-16,5-7 0 0,-4-9 0 0,13 1 0 15,14-5 0-15,-14-8 0 0,-9 1 0 0,9-9 8 16,9-4-8-16,0-4 0 0,-18-8 0 0,14-4-11 16,4-4 11-16,0-8 0 0,10 0 0 0,-6-9 8 15,-8-11-8-15,9 0 9 0,4-5-9 0,0-3 10 16,-8-1-10-16,3-4 0 0,-3 1 9 0,3-5-9 15,-3-3 0-15,-6 3 0 0,-8-4 0 0,8 1 0 16,6 7 0-16,-6 9 8 0,-8-1-8 0,4 9 0 0,0 8 0 16,0 7 0-16,-4 1 0 0,-5 4 0 0,0 12 0 15,0 0 0-15,0 0 0 0,0 0 0 0,0 0 16 0,4 12-2 16,10 4 0-16,-5 5 0 0,-4 7-6 0,4 0 0 16,0 1-8-16,9 3 12 0,0 4 0 0,-4 1-1 15,-5-5 0-15,5 1 0 0,4-1-11 0,-5-4 12 16,-13 5-12-16,0-5 12 0,10 0-29 0,-6-3-6 15,-4-1-1-15,-4 0-680 16,-6 0-137-16</inkml:trace>
          <inkml:trace contextRef="#ctx0" brushRef="#br0" timeOffset="128363.3983">2977 10162 864 0,'0'0'76'0,"0"0"-60"0,-9-4-16 0,-5 4 0 16,1-4 92-16,-6 0 15 0,1 4 3 0,0 4 1 16,-5-4-15-16,5 4-4 0,-5-4 0 0,1 8 0 15,3 0-50-15,-3 0-10 0,-1 1-3 0,5 3 0 16,-1 0-17-16,6 0-3 0,-5 4-1 0,4 4 0 16,0 1 4-16,5-1 0 0,5 0 0 0,4 0 0 15,0 1-12-15,0-5 0 0,9 0 9 0,0 4-9 16,4-4 0-16,1 1 0 0,4-1 0 0,0 4 0 15,5-8 0-15,-5 4 8 0,1 0-8 0,3 1 0 16,-3-1 41-16,-1 0 4 0,0 4 1 0,-4-4 0 0,-1 5 19 16,-4-1 4-16,5-4 1 0,-9 0 0 0,-1 0-20 0,-4 5-4 15,0-5-1-15,-9 0 0 0,0 4-12 0,0 1-2 16,-5 3-1-16,1-4 0 16,-6 0-61-16,1 1-12 0,-9 3-2 0,4-4-1 15,0-4-140-15,1 0-28 0,-6 1-6 0</inkml:trace>
          <inkml:trace contextRef="#ctx0" brushRef="#br0" timeOffset="129831.9404">4416 10162 691 0,'0'0'61'0,"0"0"-49"0,0 0-12 0,0 0 0 15,0 0 205-15,0 0 39 0,0 0 7 0,0 8 1 16,0 4-65-16,0 1-14 0,0-1-2 0,0 8-1 16,4 0-134-16,1 0-26 0,-1 1-10 0,1 3 0 15,0 0 49-15,-1 0 3 0,5-3 1 0,-4 3 0 0,-1-4-17 16,1-4-3-16,-1 1-1 0,1-1 0 0,-5-4-20 0,5 0-12 16,-5-4 12-16,0-8-12 0,0 0 12 0,0 0-4 15,0 0 0-15,0 0-8 0,0 0 17 0,0 0-3 16,0 0-1-16,0-8 0 0,-5-4 11 0,0 0 1 15,5-4 1-15,5-1 0 0,0-3-26 0,4 0 0 16,-5-4 0-16,10-1 0 0,-5 1 0 0,5 4 0 16,-1 0 0-16,5-1 0 0,1 5-9 0,-6 4-7 15,6 0-2-15,-6 4 0 0,1 0 18 0,0 4 0 16,-1 8 0-16,1 0 0 0,0 4 0 0,-1 4 0 16,1 4 0-16,-1 0 0 0,-3 5 0 0,3-1 0 15,1 0 0-15,-5 4 0 0,5 1 12 0,-5-1-4 16,0 0-8-16,-5-4 12 0,6 1-4 0,-10 3-8 15,0-8 11-15,-5-4-11 0,5 0 11 0,-5-3-11 0,5-9 10 0,0 0-10 16,0 0 11-16,0 0-11 0,-9 8 12 0,9-8-12 16,0 0 8-16,0 0-8 0,-4-12 0 0,-5 3 0 15,4-3 8-15,5-4-8 0,0 0 0 0,5-4 0 16,-1 3 0-16,1-3 0 0,4-4 0 0,-5 4 0 16,6 4 0-16,-1-1 0 0,0 5 0 0,4 0 0 15,-3 0 0-15,-1 8 0 0,0 4 0 0,0 0 10 16,0 4-2-16,0 4 0 0,-4 0 0 0,4 12 0 15,0-3 0-15,0 3 0 0,0 0 0 0,-4 0 0 16,4 5-8-16,-5-5 0 0,5 0 0 0,-4 0 8 16,4 0-8-16,0 1 0 0,0-5 0 0,0 0 0 15,-4 0-117-15,4-4-26 0,5 1-5 0,4-1-962 16</inkml:trace>
          <inkml:trace contextRef="#ctx0" brushRef="#br0" timeOffset="130269.2468">5477 10530 1792 0,'0'0'40'0,"0"0"8"0,0 0 1 0,0 0 1 0,0 0-40 0,0 0-10 0,9 9 0 0,-9-9 0 16,9 4 68-16,4-4 12 0,1-4 3 0,4 0 0 15,-4-5-20-15,4-3-4 0,0-4-1 0,1 0 0 16,3 0-34-16,-3-5-8 0,-1-3 0 0,-5 4-1 16,6-4-6-16,-6 3-1 0,-8 1 0 0,-1 0 0 15,6 0 17-15,-6 0 3 0,-4-1 1 0,5 5 0 16,-5-4-17-16,-5 8-3 0,1 4-1 0,-6 0 0 15,1 3-8-15,-4 1 0 0,-1 0 0 0,-4 8 0 16,0 5 21-16,-10-1 3 0,6 8 0 0,-6 0 0 16,5 8 6-16,1 5 2 0,-6 3 0 0,6 8 0 15,-1 1-21-15,5-1-11 0,-5 9 12 0,5-5-12 16,4-3 0-16,5-1 0 0,0-3 0 0,4-1 0 16,1-3 8-16,4-5-8 0,9-4 0 0,-5 5 0 0,5-9 0 0,1-4 0 15,3 0-13-15,5 0 5 16,1-8-172-16,3-3-33 0,1-1-7 0,4-8-2 0</inkml:trace>
        </inkml:traceGroup>
        <inkml:traceGroup>
          <inkml:annotationXML>
            <emma:emma xmlns:emma="http://www.w3.org/2003/04/emma" version="1.0">
              <emma:interpretation id="{3B5EA31D-91EA-4434-91D1-806696720913}" emma:medium="tactile" emma:mode="ink">
                <msink:context xmlns:msink="http://schemas.microsoft.com/ink/2010/main" type="inkWord" rotatedBoundingBox="10292,10270 13498,10006 13627,11574 10421,11838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31128.4217">7503 9551 1267 0,'0'0'112'0,"0"0"-89"16,-5-4-23-16,5 4 0 0,0 0 136 0,0 0 22 15,0 0 5-15,0 0 1 16,0 0-81-16,0 0-16 0,-4 4-3 0,-6 8-1 0,10 4-41 0,-4 5-8 15,-1 7-2-15,-4 8 0 0,5 5 1 0,-10 7 0 16,-4 17 0-16,0 4 0 0,-5 0 20 0,0 4 4 16,-4-1 1-16,-5 9 0 0,5-4 15 0,-1 0 3 15,-4-4 1-15,10 4 0 0,-1-12-37 0,0-5-8 16,5-3-2-16,0-4 0 0,4-5-10 0,0-7 0 16,1-5 0-16,-1-3 0 15,5-5-84-15,0-8-21 0,0-4-5 0,4-8-581 16,5-8-116-16</inkml:trace>
          <inkml:trace contextRef="#ctx0" brushRef="#br0" timeOffset="130816.1472">6906 10263 230 0,'0'0'20'0,"0"0"-20"16,-9-4 0-16,5 4 0 0,4 0 292 0,0 0 53 15,0 0 11-15,0 0 3 0,0 0-228 0,0 0-46 16,9-8-9-16,9 4-1 0,0-8-13 0,9 4-2 15,5 0-1-15,9-4 0 0,-4 0-19 0,8-1-4 16,1-3-1-16,4 4 0 0,0 4-19 0,0-4-3 16,-5 4-1-16,1 0 0 15,-5 0-30-15,-5-1-6 0,-4 5-2 0,0 0-602 0,-9 0-120 0</inkml:trace>
          <inkml:trace contextRef="#ctx0" brushRef="#br0" timeOffset="132784.4389">8222 9337 921 0,'0'0'82'0,"5"-13"-66"0,-5 5-16 0,4-4 0 16,1 4 176-16,-1 0 32 0,-4 8 7 0,5-8 1 16,-1 0-115-16,-4 8-22 0,0 0-5 0,0 0-1 15,0 0-37-15,9 12-7 0,0 8-1 0,-9 9-1 16,0 7 3-16,-4 9 1 0,-1 3 0 0,1 9 0 16,-5 3 13-16,0 5 2 0,0 4 1 0,-5 4 0 15,-4 0 1-15,4-9 0 0,-9 5 0 0,0 0 0 16,1-4-21-16,-1-5-4 0,-9 1-1 0,5 0 0 0,-1-4-22 15,-3-5 8-15,-1-3-8 0,4-5 0 0,6-3 0 0,3-9 0 16,-3-8 0-16,3 1 0 0,-3-9 15 16,3 0-2-16,1-4 0 0,9-4 0 0,-5-4-5 0,14-4 0 15,0 0-8-15,-9-4 12 0,0-4-12 0,5-4 11 16,4 4-11-16,4-8 10 0,1 0-10 0,4-5 0 16,0 1 0-16,5 0 0 0,4 0 0 0,0-1 10 15,-4 1-10-15,4 4 10 0,5 0-10 0,0 8 0 16,-1 4 0-16,1 0 8 0,0 4-20 0,0 8-4 15,-5 0 0-15,5 4-1 0,-5 4 17 0,5 0 0 16,-5 0-8-16,0 1 8 0,0-1 0 0,0 0 0 16,1 0 0-16,-1-4 0 0,0-4 0 0,0 1-8 15,0-5 8-15,5 0 0 0,0-4-20 0,0-4 2 16,4-4 1-16,0-5 0 0,5-3 7 0,0 0 2 0,5-4 0 0,-6 0 0 16,-3-5 8-16,-1 1 0 0,5-8 0 0,0 3 0 15,-9-3 0-15,-1-5 0 0,6 9 0 0,-6-4 11 16,-3-5-11-16,-1 5 0 0,-9 4 0 0,5-5-11 15,-10 5 11-15,5-4 0 0,-4 7 0 0,-5 1 0 16,4 0 0-16,-4 3 9 0,-4 5-9 0,4 8 0 16,-9-4 12-16,4 8-4 0,-4 4 0 0,0 0-8 15,-9 4 14-15,-1 8-4 0,-3 0-1 0,-1 9 0 16,-4-1-9-16,4 8 0 0,5 0-12 0,-1 1 12 16,1 3 0-16,0-4 0 0,0 9 0 0,4-1 0 15,5-3 0-15,4-5 0 0,-4 0 0 0,9-7 0 0,0 3 0 16,5-4 0-16,-1 0 9 0,6-3-1 0,-1-5-8 15,4 0 0-15,-8-4 0 0,4-4 0 0,5 0 0 0,4 0 9 16,0-4-9-16,0 0 0 0,5-8 23 0,0 4-3 16,4-4 0-16,0 0 0 0,1-4-20 0,4-5-13 15,-5 5 1-15,5-8 1 0,0 0 11 0,0 4 0 16,-5-1 0-16,5 1 0 0,0-4 0 0,0 8 0 16,-5-4 0-16,5-1 0 0,0 1 0 0,-1 4 0 15,1 0 0-15,-4 0 0 0,-1-4 11 0,-4 4 1 16,-5-1 0-16,0 5 0 0,0-4-12 0,-4 4 0 15,0-4 0-15,-5 4 0 0,-5-4 0 0,1 0 0 16,-1 3 0-16,1-3 0 0,-5 0 0 0,0-4 0 16,0 4 0-16,0 0 0 0,-5-4 0 0,5 7 0 0,0-3 0 0,0 4 0 15,0 0 0-15,0 8 0 0,-4-8 0 0,4 8 0 16,0 0 0-16,0 0 0 0,0 0 0 0,0 0 0 16,0 0 0-16,0 0 0 0,0 0 0 0,0 0 0 15,0 0 8-15,0 0 0 0,-5-4 0 0,5 4 0 16,0 0-8-16,0 0 0 0,0 0 0 0,0 0 0 15,0-8 0-15,0 8 0 0,-4-4 0 0,4 4 8 16,0 0-8-16,0 0 0 0,0 0 0 0,0 0 8 16,0 0-8-16,0 0 0 0,0 0 0 0,0 0-11 15,-9 8 11-15,4-4 0 0,1 4 0 0,4-4 0 16,-5 0 0-16,0 0 0 0,-4 4 0 0,9-4 0 16,0-4 0-16,0 0 8 0,-9 8-8 0,5 1 0 15,4-9 0-15,-5 4 0 0,5-4 0 0,0 0 0 16,0 0 0-16,0 0 0 0,0 0 0 0,0 0 0 15,0 0 0-15,0 0 0 0,0 0 0 0,0 0 0 16,0 0 0-16,0 0 0 0,0 0-9 0,0 0 9 0,0 0 0 16,0 0 0-16,-4 0 0 0,4 0 0 0,0 0 0 15,0 0 0-15,0 0 0 0,0 0 0 0,-14 4 0 0,14-4 0 16,0 0 0-16,-9 0 0 0,0 0 0 0,9 0 0 16,0 0 8-16,-9 0-8 0,-1 0 8 0,1 0 0 15,9 0 0-15,-9 0 0 0,9 0-8 0,-9-4 0 16,-4 0-12-16,8 4 12 0,5 0 0 0,-9-5 0 15,0 1 0-15,9 4 8 0,0 0-8 0,-9-4 0 16,0 4 0-16,-1-4-11 0,-3 4 11 0,13 0 0 16,0 0 0-16,-9 0 0 0,-5 0 0 0,0 4 0 15,14-4 0-15,-9 8 0 0,0 5 0 0,0-5-8 0,0 4 8 0,4 0 0 16,1 0 0-16,4 4 0 0,-9-4 0 16,9 1-8-16,4 3 8 0,1-4 0 0,4 0 0 15,0-4 0-15,5 0 0 0,4 0 0 0,0-4 0 0,5 0 0 16,-5-8 0-16,9 4 0 0,5-4 0 15,-4-4 0-15,3 0 0 0,6 0-10 0,-5-4 10 0,0 0-13 16,-1 4 13-16,1-4 0 0,-4-5 0 0,4 5 0 16,-5 0 0-16,-4 0 0 0,-1 0 0 0,1 4-9 15,-5 0 9-15,5 0 0 0,-5-1 0 0,-4 9 0 16,0 0 0-16,-5 0 0 0,4 4 8 0,-13-4-8 16,10 5 12-16,-6 7-3 0,1 4 0 0,-1-4 0 15,-4 8 3-15,0-4 0 0,0 5 0 0,-4-1 0 16,4-4-2-16,0 4 0 0,-5 1 0 0,5-1 0 15,0-4-10-15,0-4 0 0,0 4 9 0,0-4-9 0,5-3 0 16,-1-1 0-16,1 4 0 0,4-4 8 0,0 0-8 0,5 0 0 16,-1 0 0-16,1-4 0 0,0-4 0 0,4 4 0 15,0-8 0-15,5 0 0 0,-5 0 0 0,0-4 0 16,5 0 0-16,-5-4 0 0,0 0 0 0,-9-1-13 16,5 1 3-16,0 0 1 0,4-4 17 0,-4 0 3 15,4 0 1-15,-4-5 0 0,4 5-12 0,-5 0 8 16,-3-4-8-16,-1 0 8 0,-5-1 6 0,1 5 1 15,-1-4 0-15,-4 4 0 0,-4 0-15 0,-1-5 0 16,-4 5 0-16,5 4 0 0,-6 0 0 0,1 4 0 16,0 4 0-16,-4 4 0 0,3 0 15 0,1 4-3 15,-9 4-1-15,0 8 0 0,4 0-2 0,-4 8 0 16,0 1 0-16,0-1 0 0,-1 4-9 0,1 5 0 0,9-5 0 0,-5 4 0 16,1-3 0-16,4 3 8 0,9 1-8 0,0-1 0 15,0-8 0-15,4 0 0 0,5-3 0 16,5-1 0-16,4-4-12 0,-4 0-2 0,4 0 0 0,9-3 0 31,1-5-113-31,8 0-22 0,5-4-5 0,5-4-1013 0</inkml:trace>
        </inkml:traceGroup>
        <inkml:traceGroup>
          <inkml:annotationXML>
            <emma:emma xmlns:emma="http://www.w3.org/2003/04/emma" version="1.0">
              <emma:interpretation id="{079F51BB-9F6C-4DAB-9988-7298BC19B9D5}" emma:medium="tactile" emma:mode="ink">
                <msink:context xmlns:msink="http://schemas.microsoft.com/ink/2010/main" type="inkWord" rotatedBoundingBox="14452,10132 15281,10064 15368,11122 14539,11190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33565.2974">11304 9256 1670 0,'0'0'148'0,"5"-8"-118"0,-5-1-30 0,0-3 0 15,0 12 135-15,0 0 21 0,0 0 4 0,0 0 0 16,18-4-110-16,0 4-22 0,0 0-5 0,1 0-1045 16</inkml:trace>
          <inkml:trace contextRef="#ctx0" brushRef="#br0" timeOffset="133440.3706">11122 9867 172 0,'0'0'16'0,"0"0"-16"15,-4-4 0-15,4 4 0 0,0-12 270 0,0 12 51 0,0-9 11 0,0 9 1 16,0 0-157-16,0 0-32 0,0 0-7 0,0 0-1 15,0 0-42-15,0 0-9 0,-10 17-1 0,10-1-1 16,-4 8-37-16,-1 4-7 0,1 1-2 0,-1 3 0 16,1 1-10-16,-1-1-3 0,5 0 0 0,-4 1 0 15,4 3-7-15,-5-4-1 0,0-3-1 0,1-5 0 16,8 0-5-16,1-7-1 0,-5-1 0 0,5-8 0 16,-5-8 0-16,9 4 0 0,-9-4 0 0,13-4 0 15,6-4 11-15,-1-4 1 0,5-5 1 0,-1-7 0 16,10 0-8-16,0-9-2 0,4 1 0 0,1-4 0 15,4-1-12-15,-5 1 0 0,5-1-12 0,-4 1 12 16,-1 4 0-16,5 3 0 0,-4 1 10 0,-6 4-2 0,6 7 1 16,-10 5 1-16,0 0 0 0,-4 8 0 0,5 4 6 0,-6 4 0 15,-4 4 1-15,1 4 0 0,-6 5-17 0,1 3 10 16,0 4-10-16,-5 0 8 0,-5 1 8 0,-4 3 0 16,5 0 1-16,-5-3 0 0,-9 3 2 0,0-8 0 15,-5 4 0-15,0-3 0 0,1-1-7 0,-1 0 0 16,-9-4-1-16,5 1 0 0,-5-1 0 0,5-4 0 15,-9 0 0-15,-1-4 0 0,6-4-11 0,-10 0 0 16,5 0 0-16,-5-4 0 16,-9-8-182-16,18 0-38 0,-41-28-8 0,10-1-2 0</inkml:trace>
        </inkml:traceGroup>
        <inkml:traceGroup>
          <inkml:annotationXML>
            <emma:emma xmlns:emma="http://www.w3.org/2003/04/emma" version="1.0">
              <emma:interpretation id="{6E6D73DA-5664-4090-8FD4-112BDE2BFABB}" emma:medium="tactile" emma:mode="ink">
                <msink:context xmlns:msink="http://schemas.microsoft.com/ink/2010/main" type="inkWord" rotatedBoundingBox="16146,10544 16810,10489 16849,10961 16185,11015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134299.7055">13294 9778 1029 0,'0'0'45'0,"0"0"11"0,9-8-45 0,0-4-11 0,-4 3 0 0,-1-3 0 16,5 0 128-16,0 0 23 0,-9-4 5 0,5 8 0 15,-5-4-29-15,0-1-7 0,-5 1 0 0,5 4-1 16,-9 0-36-16,0 0-7 0,-5 4-2 0,1 0 0 16,-10 0-22-16,0 4-4 0,5 4 0 0,-9-4-1 15,-5 8-24-15,0 8-5 0,-4 0-1 0,-1 1 0 0,-4 7-17 16,0 0 8-16,-4 0-8 0,-1 9 0 0,10 3 0 16,-1 1 0-16,10-5 0 0,0 4 0 0,8-3 0 0,1-5 0 15,5 0 0-15,8-3 0 0,5-1 0 0,0-8 0 16,0 0 0-16,5-3-9 0,4-1 9 0,4-4 0 15,1-4 0-15,9-4 0 0,-5-4 0 0,0-4 0 16,5-4 0-16,0 3 8 0,0-7 0 0,4-4 0 16,-4 0 0-16,-1-4 0 0,6-1-8 0,-6 1 8 15,1-8-8-15,0-5 8 0,0 5-8 0,-5-1 0 16,5 1 8-16,-5 0-8 0,0-1 10 0,-4 5-2 16,4 4-8-16,0 3 12 0,-4 5-4 0,0 4-8 15,-5 8 11-15,4 4-11 0,-4 4 26 0,1 4-2 16,-6 4 0-16,1 9 0 0,-1 3-24 0,-4 4 8 15,-4 9-8-15,4-5 0 0,0 4 0 0,0 1-12 0,4-1 0 16,5 1 1 0,5-5-75-16,0 0-15 0,8-3-3 0,-3-13-1 0</inkml:trace>
        </inkml:traceGroup>
        <inkml:traceGroup>
          <inkml:annotationXML>
            <emma:emma xmlns:emma="http://www.w3.org/2003/04/emma" version="1.0">
              <emma:interpretation id="{7A0E27E2-F1B6-4D94-8836-26C76B46A438}" emma:medium="tactile" emma:mode="ink">
                <msink:context xmlns:msink="http://schemas.microsoft.com/ink/2010/main" type="inkWord" rotatedBoundingBox="17901,9586 22580,9200 22687,10495 18008,10880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35472.1246">15853 9567 1638 0,'18'0'36'0,"-18"0"7"0,0 0 1 0,-5-8 3 0,5 8-38 0,-4-4-9 0,-5-4 0 0,-1 0 0 15,1 4 92-15,0-4 16 0,5 0 3 0,-5 0 1 16,-5 0-42-16,0-1-8 0,1 1-2 0,3 0 0 16,-8 0-34-16,0 0-7 0,-5 0-2 0,5 4 0 15,9 4-1-15,-14 0-1 0,-9 4 0 0,10 0 0 0,8 4 11 16,-13 4 2-16,-5 0 1 0,-5 5 0 0,5-1-29 0,1 4 0 15,-1-4-13-15,4 4 4 0,1 1 9 16,4 3 0-16,10 0 0 0,-1-4 0 0,0 1 0 16,5-1 0-16,5 0 0 0,-1 0 0 0,5-3 0 0,5-5-8 15,-5 4 8-15,9-4 0 0,4-4 0 0,1 0 0 16,0-4 9-16,4-4-9 0,5 0 19 0,-1-8-3 16,-3 4-1-16,3-4 0 0,6-4-6 0,-5 0-1 15,4-4 0-15,-9-1 0 0,-4-3-8 0,4-4 12 16,14 4-12-16,-9-1 12 0,-10 1-3 0,5 4 0 15,1 0 0-15,-1 4 0 0,-4 4-9 0,-5-1 0 16,-9 9 0-16,13 5 8 0,1-1-8 0,-5 4 0 16,-9 0 0-16,0 4 0 0,9 4 0 0,-4 0 0 15,-5 0 0-15,-5 5 0 16,1-1-100-16,4 4-21 0,0-4-5 0,0 5-904 0</inkml:trace>
          <inkml:trace contextRef="#ctx0" brushRef="#br0" timeOffset="135814.8207">15980 9438 1857 0,'9'-4'40'0,"-9"4"9"0,0 0 2 0,0 0 2 16,14-4-42-16,-1 8-11 0,1-4 0 0,-5 8 0 0,9 0 59 0,1 0 9 15,-1 4 3-15,-9 0 0 0,-5 0-13 0,10 5-2 16,4-1-1-16,-9 4 0 0,-9-4-5 0,0 0-1 15,10 5 0-15,-10-1 0 0,0-4-33 0,-5-4-6 16,0 0-2-16,5-12 0 0,0 0-8 0,0 0 8 16,-4 8-8-16,4-8 8 0,9 5 0 0,-9-5-8 15,0 0 12-15,0 0-4 0,9-13-8 0,0 1 10 16,5-4-10-16,-10 0 10 0,-4-4-2 0,5-1 0 16,18-3 0-16,-14 4 0 0,0 0-8 0,5-1 0 15,4 1 0-15,0 8 0 0,0-4 23 0,-4 8 9 16,-5 4 1-16,5 0 1 0,4 4-21 0,-4 4-4 15,-14-4-1-15,9 8 0 0,4 4-8 0,-4 0 0 16,-9 4 0-16,5 4 0 0,4-3 0 0,-4 3 0 16,-1-4 0-16,5 8 0 15,-9 1-129-15,9-5-28 0,5 4-6 0</inkml:trace>
          <inkml:trace contextRef="#ctx0" brushRef="#br0" timeOffset="135033.7038">14514 9422 1465 0,'-14'-13'64'0,"14"13"15"0,-4-4-63 0,4-4-16 0,-5 0 0 0,5 8 0 16,-4-4 99-16,4 4 17 0,0 0 3 0,0 0 1 0,0 0-43 16,0 0-8-16,9 16-1 0,-5 5-1 0,10 3-18 15,-5 8-3-15,0 1-1 0,5 7 0 0,0 1 3 0,4 3 1 16,-5-3 0-16,6-1 0 0,-6 5-37 0,1-9-12 15,0 0 8-15,-5-3-8 0,-5-1 9 0,5-8-1 16,-9-3-8-16,5-5 12 0,-5 0 3 0,0-4 0 16,0-12 0-16,0 0 0 0,0 0 17 0,0 0 4 15,0 0 1-15,0 0 0 0,0 0-6 0,0 0-2 16,-5-12 0-16,1-4 0 0,4-4-7 0,0-1-2 16,4-11 0-16,-4 4 0 0,9-9-4 0,1 1-2 15,3-1 0-15,1-3 0 0,9-5-14 0,4 1 0 16,0-1 8-16,5 1-8 15,0 3-20-15,4 9-6 0,-4-4-2 0,0 11 0 16,0 1-96-16,-5 8-19 0,10 4-4 0</inkml:trace>
          <inkml:trace contextRef="#ctx0" brushRef="#br0" timeOffset="136408.4502">17291 9405 1566 0,'-13'-20'69'0,"8"12"15"0,0 0-68 0,-4-4-16 15,0 0 0-15,0-4 0 0,5 3 106 0,-6 1 18 16,-3-4 3-16,-1 4 1 0,10 0-52 0,-6 0-9 16,1-1-3-16,-4 1 0 0,-5 0-32 0,8 4-6 15,1 0-2-15,-9 4 0 0,0 0-24 0,-5 4 0 16,9 0 0-16,-8 8 0 0,-1 0 0 0,-9 4 8 16,5 0-8-16,-1 13 8 0,6-1 1 0,-10 4 0 15,0 9 0-15,5-5 0 0,4 5 15 0,0-1 2 16,0-4 1-16,5 5 0 0,9-1-27 0,4-3-11 15,1-5 1-15,-1 0 0 0,1 1 10 0,8-9 11 16,5-4-3-16,1 0 0 0,-6-4-8 0,5-8 0 16,14-4-12-16,0 0 12 0,0-4 0 0,4 0 16 15,-4-12 0-15,8 0-1 0,6-4-7 0,-1-5-8 16,-4-3 11-16,5-4-11 0,8-5 13 0,-8 1-4 0,-6-1-1 16,6-7 0-16,-1-1-8 0,-4-3 8 0,5-9-8 0,-6-4 8 15,-3-3 0-15,8-5-8 0,1 0 12 0,-6 0-4 16,-3 0-8-16,-1-3 0 0,0 7 0 0,1 4 0 15,-10 9 15-15,-4 3-3 0,-1 4 0 0,-4 9 0 16,0 12 7-16,-9 4 1 0,5 3 0 0,0 9 0 16,-5 8-10-16,0 0-2 0,-10 8 0 0,-3 9 0 15,-5 11-8-15,-1 8 0 0,-3 9 0 0,3-1 0 16,-8 5 0-16,4 3 0 0,-4 5 0 0,9 0 0 16,-5-1 0-16,5 5 8 0,0 4-8 0,4-8 8 15,0-1-8-15,5 1 0 0,5-5 0 0,-1-3 0 16,5-4-33-16,0-5-9 0,0-4-2 0,0 5 0 15,9-9-195-15,-4 1-39 0,8 15-8 0,-8-19-2 0</inkml:trace>
          <inkml:trace contextRef="#ctx0" brushRef="#br0" timeOffset="136752.0499">17860 9361 1497 0,'0'0'133'0,"0"0"-106"16,0 0-27-16,0 0 0 0,0 0 97 0,0 0 15 15,0 0 2-15,0 0 1 0,0 0-43 0,0 0-8 16,-9 4-1-16,5 0-1 0,-5 8-17 0,4 0-3 16,0 0-1-16,-4 1 0 0,5-1-32 0,-1 4-9 15,1-4 0-15,4 4 0 0,0 0 0 0,0 1 0 16,9-1 0-16,0-4 0 0,0 0 0 0,5 0 0 0,-1-4 0 16,1 0 0-16,4 0 0 0,-4-3 9 0,-1-5-9 0,1-5 0 15,0 1 14-15,-5 0-4 0,5 0-1 0,-5-4 0 16,0-4 28-16,-5 0 6 0,5 0 1 0,-4 0 0 15,0-5-20-15,-1 1-3 0,1-4-1 0,-5 0 0 16,0 0-4-16,-5-5 0 0,5 5-1 0,-9 0 0 16,4 0-15-16,-4-1 0 0,0 5 0 0,-4 0 0 15,3 4 19-15,-8 8 10 0,0-4 3 0,-5 8 0 16,-4 4-20-16,0 4-3 0,-10 4-1 0,1 4 0 16,4 4-8-16,0 1-11 0,0-1 3 0,0 8 0 15,5-3-202-15,4 3-40 0,-18 24-8 16,19-19-2-16</inkml:trace>
          <inkml:trace contextRef="#ctx0" brushRef="#br0" timeOffset="137345.6682">18489 9308 2098 0,'0'0'93'0,"0"0"19"0,0 0-89 0,0 0-23 16,0 0 0-16,0 0 0 0,9 8 46 0,-5 5 5 16,-4-1 1-16,5 0 0 0,-1 4-23 0,-4 0-4 15,5 4-1-15,-5-3 0 0,4 3 13 0,-4-4 3 16,0 0 0-16,0 0 0 0,-4-3-23 0,4 3-4 16,0-8-1-16,0 0 0 0,0 0-12 0,0-8 9 0,0 0-9 0,0 0 8 15,0 0-8-15,0 0 0 0,0 0 0 0,0 0 0 16,0 0 8-16,0 0 0 0,0 0 0 0,0 0 0 15,9-8-8-15,-4-4 0 0,-1-4 0 0,5-1 0 16,5 5 0-16,-5-8 0 0,5 0 0 0,-1 0 0 16,1-1 0-16,0 1 0 0,4 0 0 0,-4 4 0 15,4-5 28-15,0 9 3 0,5 0 1 0,-10 0 0 16,6 8-32-16,-6 0 0 0,5 0 0 0,-4 8 0 16,4 0 9-16,-4 8-9 0,4-4 8 0,-4 8-8 15,-1 1 8-15,1 3-8 0,-5 0 0 0,0 4 8 16,0-3-8-16,-4-1 8 0,0 4-8 0,-5-4 8 15,0-4-8-15,0 5 10 0,0-5-10 0,-5 0 10 16,5-4-10-16,-5 0 0 0,5 1 9 0,-4-5-9 0,4-8 8 16,0 0-8-16,0 0 8 0,0 0-8 0,0 0 10 0,0 0-2 15,0 0-8-15,0 0 12 0,4-8-4 0,6-5-8 16,-1-3 11-16,0-4-11 0,4 4 8 0,1-4-8 16,0-1 0-16,-5 1 0 0,5-4 8 0,4 4-8 15,-5-1 0-15,10 5 0 0,-9 4 10 0,4 0-10 16,-4 4 8-16,-5 0-8 0,4 4 20 0,-13 4 0 15,0 0-1-15,14 4 0 0,-5 4-19 0,0 0 0 16,-4 4 0-16,4 0 0 0,-4 4 0 0,-1-4 0 16,1 5 0-16,-5-1 0 0,4-4 0 0,1 4 0 15,-1 4 0-15,1-3 0 16,-5-5-85-16,9 8-24 0,-5 0-5 0,-4 0-1082 0</inkml:trace>
        </inkml:traceGroup>
        <inkml:traceGroup>
          <inkml:annotationXML>
            <emma:emma xmlns:emma="http://www.w3.org/2003/04/emma" version="1.0">
              <emma:interpretation id="{BAECA213-1A53-4A68-99DD-51E5E930CBB4}" emma:medium="tactile" emma:mode="ink">
                <msink:context xmlns:msink="http://schemas.microsoft.com/ink/2010/main" type="inkWord" rotatedBoundingBox="23860,9267 27920,8933 28019,10133 23959,10467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38939.0805">21412 9001 1422 0,'0'0'63'0,"0"0"13"0,0 0-61 0,-10 8-15 16,1 0 0-16,0 4 0 0,0 8 86 0,0 1 14 16,0-5 4-16,0 8 0 0,0-4-58 0,4 5-11 15,1-5-3-15,-1-4 0 0,0 4 10 0,5-4 2 16,0-4 0-16,0 5 0 0,5-5-20 0,0 0-4 16,-1-4-1-16,1 0 0 0,4-4 29 0,4 0 5 15,-3-4 2-15,-1-4 0 0,4 4-11 0,-4-8-1 16,5 0-1-16,-5 0 0 0,5-4-27 0,-5 0-6 15,5-1-1-15,-1 1 0 0,-4-4-8 0,0 0 0 16,5 0 0-16,-5-4 0 16,0 3-31-16,0 1-8 0,5-4-1 0,-5 0-1 15,0-1-162-15,5 1-32 0</inkml:trace>
          <inkml:trace contextRef="#ctx0" brushRef="#br0" timeOffset="138610.9918">21052 8823 230 0,'0'0'20'0,"0"0"-20"0,0 0 0 0,0 0 0 0,0-8 204 0,0 8 37 16,-5-9 7-16,1 1 2 0,-5 0-103 0,4 4-21 15,-4-4-4-15,0 0-1 0,-5 0-39 0,-4 4-8 16,4-4-2-16,-4 4 0 0,-5 0-18 0,1 4-4 15,-6 0-1-15,6 0 0 0,-6 0-9 0,-4 4-1 16,5 0-1-16,-5 4 0 0,5-4-4 0,0 4-1 16,-5 4 0-16,9 0 0 0,0 0-33 0,9 1 0 15,1 3 0-15,-1 0 0 0,10-4-9 0,4 4-9 16,0-4-2-16,9 1 0 0,0-1 7 0,4 0 1 16,6 8 0-16,3-4 0 0,1 0 12 0,5 5 0 15,-1-9 12-15,0 4-12 0,5 4 0 0,-5-8 0 16,1 5 0-16,-1-1-12 0,-4 0 12 0,-5 4 13 0,-4-4-2 0,-1 1-1 15,-8-1 10-15,-5 4 1 0,-5-4 1 16,-4 4 0-16,0 1 6 0,-9-1 2 0,0-4 0 0,-5 0 0 16,0 5-9-16,-4-5-1 0,-1-4-1 15,-3 8 0-15,-1-4-3 0,0 0-1 0,0 1 0 0,0 3 0 32,5-8-47-32,-1 4-10 0,6-4-2 0,4 0 0 15,4 1-105-15,5-5-22 0,9-8-4 0,0 0-1 0</inkml:trace>
          <inkml:trace contextRef="#ctx0" brushRef="#br0" timeOffset="139595.1317">21894 8948 864 0,'0'0'76'0,"0"0"-60"0,0 0-16 16,0 0 0-16,0 0 117 0,0 0 21 0,0 0 4 0,9 12 1 15,-9 4-47-15,5 1-10 0,-10 3-2 0,1 4 0 16,-5 4-22-16,-1-3-5 0,1 3-1 0,5 4 0 16,-5-7-9-16,4-1-3 0,1 0 0 0,4-3 0 15,-5-5-12-15,5 0-4 0,0-4 0 0,0 0 0 16,0-12 11-16,0 0 1 0,0 0 1 0,0 0 0 0,0 0 11 0,9 4 1 16,-9-4 1-16,0 0 0 0,5-4-24 0,4-4-5 15,0 0-1-15,-5 0 0 0,1-4 14 0,0 0 2 16,4-5 1-16,0 1 0 0,-5 0-23 0,5-4-5 15,-4 0-1-15,4-1 0 0,5 1-12 0,-5-4 0 16,5 4 0-16,-1-5 0 0,5 1 0 0,1 0 0 16,-1-1 0-16,0-3 0 15,-4 4-90-15,4 0-21 0,0 3-4 0,-4 5-996 0</inkml:trace>
          <inkml:trace contextRef="#ctx0" brushRef="#br0" timeOffset="140188.896">22399 9098 1324 0,'0'0'118'0,"0"0"-94"0,0-8-24 0,0-4 0 15,5 4 108-15,4-5 18 0,0 5 3 0,5-4 1 16,0 0-53-16,4-4-10 0,14 0-3 0,0 3 0 16,8 1-44-16,6-4-8 0,4 4-3 0,-4 0-613 15,-1 4-124-15</inkml:trace>
          <inkml:trace contextRef="#ctx0" brushRef="#br0" timeOffset="140016.9094">22577 8936 1267 0,'9'-4'112'0,"0"-4"-89"0,5-4-23 0,4 0 0 16,0-1 44-16,1 1 4 0,3-4 0 0,-3 0 1 15,3 0 14-15,1 0 2 0,0-5 1 0,0 1 0 16,-5 0-21-16,-5 4-4 0,6-5-1 0,-6 1 0 16,1-4-12-16,0-4-4 0,-1 3 0 0,-4 1 0 15,1-8 21-15,-1 3 4 0,-5-3 1 0,5-5 0 16,-4 5-4-16,-1 0-1 0,1 3 0 0,-1 1 0 16,-4 0-30-16,0 3-7 0,0 1 0 0,-4 0-8 15,-1 12 10-15,5 0-10 0,-4-1 8 0,-1 5-8 0,1 4 9 16,-1-4-9-16,1 4 10 0,4 4-10 0,-9 0 8 15,-1 0-8-15,10 0 0 0,-9 12 0 0,0 0 0 0,0 9 0 16,0-5 0-16,4 12 0 0,-4 5 8 0,5 7-8 16,-1 5 0-16,1 3 9 0,-5 1-9 0,4 3 8 15,0-3-8-15,1 8 8 0,-1-9 26 0,-4 5 5 16,0-1 1-16,0 1 0 0,0-4-26 0,0-1-5 16,-5-3-1-16,0-5 0 0,-4 1-8 0,5-5 0 15,-1-4 0-15,-4 1 0 16,0-5-140-16,-1-8-31 0,1 9-5 0,9-9-2 0</inkml:trace>
          <inkml:trace contextRef="#ctx0" brushRef="#br0" timeOffset="140782.4085">23442 8968 1378 0,'0'0'61'0,"0"0"13"0,0 0-59 0,0 0-15 15,0 0 0-15,0 0 0 0,0 0 70 0,14 4 11 16,-14-4 3-16,13 4 0 0,1-4-27 0,0-8-5 16,4 8 0-16,0-8-1 0,0-4-5 0,5 4-1 15,0-4 0-15,0 4 0 0,-1-4-29 0,1-5-7 16,4 5-1-16,-4-4 0 0,0 4 16 0,-5-4 4 15,0 0 0-15,-4-5 0 0,4 5 0 0,-9-4 1 16,5 4 0-16,-9-4 0 0,-1 3 1 0,-4-3 0 16,5 0 0-16,-5 4 0 0,4-1 2 0,-4 1 1 15,5 0 0-15,-10 4 0 0,5 0-33 0,-4 0 0 16,-5 4 0-16,9 8 0 0,-5-8 0 0,-9 8 0 0,1 0-12 0,-5 4 3 16,4 0 20-16,-4 8 4 0,-1 0 1 0,-3 4 0 15,-1 4-16-15,0 1 0 0,0 3 0 0,1 0 0 16,-1 4 0-16,-4 1 0 0,8-1 0 0,-3 0 0 15,3 1 0-15,1 3 9 0,0-4-9 0,9 1 8 16,-5-1 0-16,5 0 0 0,5-3 0 0,-1-1 0 16,5 0-8-16,0-3 0 0,5-5 0 0,4 0 8 15,0-4-8-15,4-4 0 0,-3 0 0 0,8 0 8 16,0-4 0-16,5-4 0 0,-1-4 0 0,10 0 0 16,5-4-8-16,-1-4 0 0,5 0 0 0,-4 0 0 15,-1-4 26-15,0-1 3 0,5 1 1 0,0-8 0 16,0 0-22-16,0-1-8 0,0-3 0 0,0 4 0 0,-4-1 0 15,-1 1 0-15,1 0 0 0,-6 4 0 0,1 3 12 0,0 1-3 16,0 4-1-16,-5 0 0 0,1 4-8 0,-6 4 8 16,-3 4-8-16,-6 8 8 0,1 0 0 0,0 4 0 15,-5 4 0-15,-5 5 0 0,1 3 4 0,-5 4 0 16,0-3 0-16,0 7 0 0,-5-4 15 0,5 1 3 16,-4-1 1-16,4 0 0 0,-9-4-20 0,9 1-11 15,9-1 12-15,-5 0-12 0,1-7 0 0,4-1 0 16,5 4 0-16,-5-4-9 15,4-4-126-15,1 4-25 0,9-3-4 0,-10-9-2 0</inkml:trace>
        </inkml:traceGroup>
      </inkml:traceGroup>
      <inkml:traceGroup>
        <inkml:annotationXML>
          <emma:emma xmlns:emma="http://www.w3.org/2003/04/emma" version="1.0">
            <emma:interpretation id="{2A8FD470-EFA0-4C18-BC42-1A169F9EEF43}" emma:medium="tactile" emma:mode="ink">
              <msink:context xmlns:msink="http://schemas.microsoft.com/ink/2010/main" type="line" rotatedBoundingBox="4614,12400 30365,10125 30516,11835 4765,14111">
                <msink:destinationLink direction="with" ref="{6C496898-7560-4820-A9B3-BA9067E3C8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A4C2F12-76DD-4FD0-9974-4D78E1DCDAEE}" emma:medium="tactile" emma:mode="ink">
                <msink:context xmlns:msink="http://schemas.microsoft.com/ink/2010/main" type="inkWord" rotatedBoundingBox="4614,12400 6633,12222 6756,13614 4737,13792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73478.003">2472 11453 979 0,'-9'-8'87'0,"4"4"-70"15,5-4-17-15,-4 0 0 0,-1 0 167 0,0 0 29 16,5 4 7-16,0 4 1 0,0 0-56 0,0 0-10 16,0 0-2-16,0 0-1 0,14 12-67 0,-9 8-12 15,4 12-4-15,-5 13 0 0,5 3-1 0,-9 13-1 16,0 8 0-16,-4 12 0 0,-5-4-8 0,-5 4-2 15,5 0 0-15,-9 4 0 0,4-8-25 0,-4-5-6 16,0-3-1-16,-1-4 0 0,1-8-8 0,5-5 0 0,-1-3 9 0,0-9-9 16,1-3 0-16,-1-9 8 0,0-4-8 15,5-3 0-15,0-9 0 0,5-4 9 0,-10-4-9 0,14-4 0 16,0 0 10-16,-5-8-10 0,-4-4 8 0,5-5-8 16,4 1 0-16,0-4 0 0,0-8 0 0,4-1 0 15,5 5 0-15,0 0 0 0,10-9 0 0,3 5 0 16,-3 4 0-16,3-1 0 0,-3 9 0 0,3 0 0 15,1 8 0-15,0 8 0 0,-5 0 0 0,0 4 0 16,1 0 0-16,-6 8 0 0,1 4 0 0,0 1 0 16,-5-5 8-16,4 4-8 0,-4 0 8 0,0 0-8 15,-4 0 0-15,4 1 8 0,-4-5-8 0,4 0 0 16,0-4-20-16,0 4-10 0,-4-8-2 0,8 0 0 16,-4-4-168-16,0 0-33 0,10-4-7 0,-6-4-713 15</inkml:trace>
          <inkml:trace contextRef="#ctx0" brushRef="#br0" timeOffset="173821.4953">3141 12129 1058 0,'0'0'47'0,"9"-8"9"0,-4 0-44 0,-1 0-12 16,-4 8 0-16,0 0 0 0,5-8 137 0,-5 8 26 16,0 0 5-16,0 0 0 0,0 0-22 0,0 0-5 15,0 0-1-15,-9 12 0 0,4 4-64 0,-9 4-12 16,5 4-4-16,0 5 0 0,-4 7-24 0,-1 5-6 15,0 7-1-15,1-3 0 0,4-5-9 0,-5-3-1 16,5-1-1-16,4 1 0 0,1-5-9 0,-1 0-1 16,5-3-8-16,0-5 12 0,0 0-12 0,5-8 0 0,-1-3 8 15,5-1-8-15,0-8 0 0,5-4 0 0,0 0 0 0,-1-4 0 16,6-4 8-16,-6-5-8 0,1 1 0 0,4-4 9 16,-4-4 1-16,-1 0 0 0,1-5 0 0,0 1 0 15,-1-4 3-15,-3 3 1 0,-1-7 0 0,-5 0 0 16,1-1 2-16,-1 5 1 0,-4 0 0 0,0 3 0 15,-4 1-6-15,4 0-2 0,-9 4 0 0,4 7 0 16,-4-3-1-16,0 8 0 0,-9-4 0 0,-1 8 0 16,-3-4-8-16,3 8 0 0,-8 0 0 0,9-4-11 15,-5 4-87-15,5 0-18 16,-5 4-3-16,5 0-1004 0</inkml:trace>
          <inkml:trace contextRef="#ctx0" brushRef="#br0" timeOffset="172993.556">1356 12117 115 0,'0'0'10'0,"0"0"-10"0,0 0 0 0,0 0 0 16,0 0 137-16,0-8 26 0,0 8 5 0,5-8 0 16,-10 0-73-16,5 8-15 0,-4-8-4 0,4 8 0 15,-5-9 0-15,5 1 0 0,-4 0 0 0,-1 0 0 16,5 8 4-16,0 0 0 0,-4-8 0 0,4 8 0 15,0 0-8-15,0 0-2 0,-5-4 0 0,5 4 0 16,0 0-9-16,0 0-1 0,0 0-1 0,0 0 0 16,-9 8-31-16,4 8-5 0,1 5-2 0,-1 3 0 15,-4 4 2-15,5 9 0 0,-1 3 0 0,0 9 0 16,1-1 5-16,-1 9 0 0,-4 3 1 0,5 5 0 0,4-8-12 16,-5 0-2-16,1-1-1 0,4-7 0 0,0-9-2 15,4 1-1-15,1-13 0 0,-1 0 0 0,-4-3-11 0,9-9 10 16,-4-4-10-16,-1-4 10 0,-4-8-10 0,0 0 0 15,14-4-12-15,0 0 12 0,-1-8 16 0,-3-4 10 16,-1-5 2-16,4 1 1 0,1-8-29 0,0-5 0 16,-5 1 0-16,9-4-10 0,0-5 10 0,0 5 11 15,-4 3-3-15,0 1 0 0,4 4-8 0,-9-1-12 16,-4 9 2-16,4 8 1 0,0 4 9 0,4 8 0 16,-3 0 0-16,3 8-8 0,1 4 8 0,-5 8 11 15,9 5-3-15,-4-1 0 0,-1 4 6 0,1 1 1 16,0-1 0-16,-1 0 0 0,1-7-7 0,0-1-8 0,4-4 11 15,-4 0-11-15,-1-4 9 0,1 0-9 0,0-8 0 16,-5 0 9-16,4-4-9 0,-13 0 10 0,9-4-10 0,5-8 10 16,0-4 14-16,-1 0 2 0,-3-8 1 15,3 3 0-15,-4-7-7 0,0 4-2 0,5 0 0 0,0-9 0 16,-5 9-18-16,0 0 0 0,0-1 8 0,0 1-8 16,5 4-14-16,-5-9-6 0,0 5-2 0,5-4 0 15,-5 8-113-15,4-1-22 0,-3-3-5 16,3 0-1-16</inkml:trace>
        </inkml:traceGroup>
        <inkml:traceGroup>
          <inkml:annotationXML>
            <emma:emma xmlns:emma="http://www.w3.org/2003/04/emma" version="1.0">
              <emma:interpretation id="{95D17294-B1CD-4093-84AE-70DCC2C78263}" emma:medium="tactile" emma:mode="ink">
                <msink:context xmlns:msink="http://schemas.microsoft.com/ink/2010/main" type="inkWord" rotatedBoundingBox="7815,12453 8466,12396 8546,13304 7895,13361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74931.6276">4707 11571 979 0,'0'0'87'0,"0"0"-70"0,0-9-17 0,0 5 0 16,-4 0 176-16,4 4 32 0,0 0 7 0,0 0 1 16,-5-8-107-16,5 8-21 0,-4-4-4 0,4 4-654 15,0 0-131-15</inkml:trace>
          <inkml:trace contextRef="#ctx0" brushRef="#br0" timeOffset="174821.3981">4484 12129 1389 0,'-14'-8'61'0,"5"4"14"0,0 0-60 0,0-4-15 0,5 4 0 0,-6 0 0 16,6 0 95-16,-1 0 16 0,5 4 3 0,0 0 1 15,0 0-46-15,-4 8-9 0,4 0-1 0,-5 8-1 16,5 0-38-16,0 8-7 0,0 1-1 0,0 3-1 15,0 0-11-15,0 1 10 0,0-1-10 0,0-4 10 16,5 1-10-16,-1-5 0 0,1-4 0 0,-1-4 8 16,-4 0-8-16,0-12 8 0,5 4-8 0,-5-4 8 15,0 0-8-15,0 0 0 0,14 0 9 0,-1 0-9 16,1-8 10-16,4-4-2 0,-4-4-8 0,0-4 12 16,4-1-12-16,4-3 8 0,-3 4-8 0,-1-4 0 15,0-1 8-15,0 5-8 0,-4 4 0 0,9 4 0 0,-10-4 0 16,6 3 0-16,-1 1 0 0,-5 4 0 0,-3 0 12 0,-1 4-3 15,4 0-1-15,1 0 0 0,-5 0 12 0,0 4 3 16,5-4 0-16,0 4 0 0,-5 0-23 0,0 4 0 16,4-4-10-16,1 4 10 0,4 0 0 0,-4 0 0 15,4 4 10-15,0-4-2 0,5 4 2 0,-5 0 1 16,-9 0 0-16,5 1 0 0,4-5 1 0,-9 4 1 16,1 0 0-16,-1 0 0 0,-5 0 5 0,1 0 1 15,-5 4 0-15,0-4 0 0,-9 4 10 0,4 5 3 16,-4-5 0-16,0 4 0 0,0 0-10 0,-5 0-2 15,-4 1 0-15,0-1 0 0,-1 0-10 0,-8 0-2 16,0 0-8-16,0-4 12 0,-1 1-12 0,1-5 8 16,0-4-8-16,-1-4 0 15,5-4-16-15,1-4-8 0,4-5-3 0,-1-3 0 16,-3-8-193-16,8-4-40 0</inkml:trace>
        </inkml:traceGroup>
        <inkml:traceGroup>
          <inkml:annotationXML>
            <emma:emma xmlns:emma="http://www.w3.org/2003/04/emma" version="1.0">
              <emma:interpretation id="{F7221669-C59D-4A1B-9A99-0AF7D1FA914A}" emma:medium="tactile" emma:mode="ink">
                <msink:context xmlns:msink="http://schemas.microsoft.com/ink/2010/main" type="inkWord" rotatedBoundingBox="9877,12534 13289,12233 13388,13349 9976,13651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75946.9884">6847 11870 691 0,'0'-20'61'0,"0"12"-49"16,-5 0-12-16,1-5 0 0,-1-3 130 0,1 4 23 15,-1 0 5-15,-4-4 1 0,0 4-47 0,0-5-10 16,0 5-2-16,0 0 0 0,-5 0-38 0,5 4-8 16,-5-4-2-16,1 4 0 0,-1 0-9 0,-4 4-3 15,0 0 0-15,4 8 0 0,-9 0-7 0,5 4-1 16,-5-4-1-16,5 4 0 0,-5 8-15 0,5 0-4 0,-5 0 0 16,5 9 0-16,0-1-12 0,0 4 8 0,8 1-8 0,-3-1 0 15,8 4 8-15,1-3-8 0,4-1 0 0,4 0 0 16,1-3 0-16,4-5 0 0,0-4 0 15,0-4 0-15,9 0 8 0,-4-4-8 0,0 1 0 0,4-9 0 16,0 0 11-16,0-9-11 0,1 1 12 0,-1-4-12 16,0-4 28-16,0 0 0 0,0-4-1 0,1-9 0 15,3 1-27-15,-3 0 0 0,3-1 0 0,1-3 0 16,0 0 16-16,-5-1 0 0,5-3 1 0,0 3 0 16,4 1 9-16,-4 8 2 0,-5 3 0 0,-4 5 0 15,4 0-6-15,-5 8-1 0,1 4 0 0,-5 8 0 16,5 4-21-16,-5 0 0 0,5 8 0 0,-10 5 0 15,1 11 11-15,-5 0-3 0,0 9 0 0,0 7 0 0,-9 5-8 16,-1 4 0-16,6-1 0 0,-5 9 0 0,0 0 0 16,-5 4 0-16,-9-5 0 0,10 1 0 0,-1-8 0 0,0-1 0 15,-4-3 0-15,0-4 0 0,0-5 8 0,-1-3-8 16,1-5 8-16,-5-8-8 0,5 1 9 0,5-9-9 16,-6-8 10-16,-3 0-10 0,3-4 11 0,1-8-11 15,-5 0 12-15,5-4-12 0,5-4 18 0,-6-4-3 16,1-4-1-16,9 0 0 0,-5-5 10 0,10-3 1 15,-5-4 1-15,9-1 0 0,4-3-26 0,5 4 0 16,5-5 0-16,4 1 0 0,5-4 0 0,0 3-9 16,0-3 0-16,8 3 0 15,-3 5-113-15,8 0-22 0,1-1-5 0</inkml:trace>
          <inkml:trace contextRef="#ctx0" brushRef="#br0" timeOffset="176149.0679">7434 12089 2300 0,'-4'4'51'0,"-5"0"10"0,4 4 3 0,1 0 0 0,-1 4-52 0,5 4-12 0,0 0 0 0,-5 1 0 16,10 3 48-16,-10 4 6 0,5-4 2 0,5 5 0 16,-5-5-33-16,0 0-7 0,5 0 0 0,-5-4-1 15,0 1-15-15,0-1 8 0,4 4-8 0,-4-8 0 16,0-12-28-16,0 0-11 0,0 0-2 0,0 0-1 15,9 4-204-15,-9-4-41 0,18-12-8 0,1-12-1 16</inkml:trace>
          <inkml:trace contextRef="#ctx0" brushRef="#br0" timeOffset="176274.2549">7626 11643 691 0,'0'0'30'0,"-10"-4"7"0,1 0-29 0,5-4-8 16,-10 0 0-16,10 4 0 0,-6 0 316 0,6 4 63 15,-1 0 12-15,5 0 2 16,-4 8-432-16,4-8-86 0</inkml:trace>
          <inkml:trace contextRef="#ctx0" brushRef="#br0" timeOffset="176586.6484">7794 11745 1497 0,'0'0'133'0,"0"0"-106"0,0 0-27 0,14 8 0 16,-1 4 68-16,1 0 8 0,-5 4 1 0,0 4 1 16,0 5 2-16,-4-1 1 0,-1 8 0 0,1-3 0 15,0 7-17-15,-1-4-3 0,-4-3-1 0,0 3 0 16,5 1-19-16,4-1-4 0,0-4-1 0,0-4 0 16,0 1-15-16,5-1-3 0,-5-4-1 0,4-4 0 15,1 1-9-15,0-5-8 0,-5-4 12 0,0-4-12 16,5-4 21-16,-1 0-2 0,-13 0-1 0,9-4 0 15,5-8 8-15,-5 4 2 0,0-4 0 0,0-5 0 16,0 1 7-16,1 0 1 0,-6-4 1 0,5-1 0 0,0-3-5 16,-4 0-2-16,4 0 0 0,0-1 0 0,5-3-16 15,-1-4-3-15,1 3-1 0,0 5 0 0,4-4-10 0,-4-1 0 16,4 5 0-16,0 4 0 16,0-4-158-16,5 7-27 0,-5 1-6 0</inkml:trace>
          <inkml:trace contextRef="#ctx0" brushRef="#br0" timeOffset="176945.9852">8641 12080 1443 0,'0'0'64'0,"0"0"13"0,4-8-61 0,1 0-16 15,4 0 0-15,0-4 0 0,5-8 78 0,-1 4 13 0,1-5 2 0,0-3 1 16,9 0-46-16,-10 0-8 0,5-5-3 0,-4 5 0 15,0-4-19-15,-1 3-4 0,-4 1-1 0,1 0 0 16,-1-1 15-16,-5 1 4 0,1 4 0 0,-5 4 0 16,0 0 21-16,0-1 5 0,-5 9 1 0,1-4 0 15,-5 8-13-15,-1 0-2 0,6 0-1 0,-10 4 0 16,1 0-18-16,-1 4-3 0,-4 0-1 0,0 4 0 16,-5 4-13-16,5 5-8 0,-10-1 8 0,5 4-8 15,1 4 0-15,4 1 8 0,-5 3-8 0,5 0 0 16,4 9 12-16,0-1-3 0,1 0 0 0,3 1 0 15,1-1-1-15,0 1 0 0,5-5 0 0,-1 0 0 16,10-3 24-16,-1-5 5 0,1 4 1 0,4-7 0 16,9 3-27-16,0-4-11 0,1-4 8 0,8 1-8 15,5-5-53-15,4-4-16 0,1-4-3 0,4 0-700 16,0-8-140-16</inkml:trace>
          <inkml:trace contextRef="#ctx0" brushRef="#br0" timeOffset="178710.9685">9123 11821 806 0,'0'0'72'0,"0"0"-58"0,-4-12-14 0,-5 4 0 15,9 0 60-15,0 8 8 0,-5-4 3 0,1-4 0 16,4 0 18-16,-5 0 4 0,5 0 1 0,0 4 0 16,0-8-18-16,5 3-3 0,-1 1-1 0,1 0 0 15,-5 4-20-15,0 4-5 0,9-8-1 0,5 8 0 16,-5 0-26-16,4 4-4 0,-4 0-2 0,10 8 0 16,-6 5-1-16,1 3 0 0,0 0 0 0,4 4 0 15,-9 1 13-15,5 3 2 0,-10 0 1 0,1 5 0 16,-5-5-16-16,0 0-3 0,-5 1-1 0,1-5 0 0,-1 0 8 15,-4-4 2-15,4-3 0 0,-4-1 0 0,0-4 13 0,0-4 4 16,4 0 0-16,5-8 0 0,0 0-36 0,0 0 0 16,-4 0 0-16,4 0 0 0,4-12 0 0,-4 4 13 15,5-4-4-15,4-4-1 0,5-9 1 0,-1-3 0 16,6 0 0-16,-1-9 0 0,9 1-9 0,-4-5 10 16,9 5-10-16,-5-5 10 0,5 5-10 0,-5 4 8 15,1-1-8-15,-1 13 8 0,-4 4-8 0,-1 4 12 16,1 4-12-16,0 8 12 0,-5 4 1 0,0 8 1 15,1 0 0-15,-1 8 0 0,-4-4 5 0,-1 9 1 16,1 3 0-16,0 4 0 0,-5-3-6 0,4-1-1 0,1 4 0 16,-5 1 0-16,0-1-13 0,9-4 0 0,-4 1 0 0,4-1 0 31,5-4-184-31,0-3-29 0</inkml:trace>
        </inkml:traceGroup>
        <inkml:traceGroup>
          <inkml:annotationXML>
            <emma:emma xmlns:emma="http://www.w3.org/2003/04/emma" version="1.0">
              <emma:interpretation id="{367E4FB0-6A4D-43B9-A684-65EAB5879283}" emma:medium="tactile" emma:mode="ink">
                <msink:context xmlns:msink="http://schemas.microsoft.com/ink/2010/main" type="inkWord" rotatedBoundingBox="14394,12435 15162,12367 15217,12993 14449,13061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179398.3259">11696 11712 345 0,'0'0'15'0,"0"-8"4"0,4-4-19 0,-4 4 0 0,5-4 0 0,-5 0 0 16,0-5 204-16,-5 5 38 0,5-4 7 0,-4 4 2 15,-5-4-111-15,4 0-23 0,-4-1-4 0,0 5-1 31,-5 4-17-31,1 0-4 0,-1-4-1 0,0 8 0 16,-4 0-15-16,-5 0-3 0,-4 4-1 0,0 0 0 0,-5 4-29 0,-5 4-6 0,1 4 0 0,-5 4-1 16,5 4-22-16,-1 1-4 0,1 11-1 0,-5-4 0 15,4 9-8-15,1 3 0 0,-1 1 0 0,6 3 0 16,3-3 0-16,6 7 0 0,-1-7 0 0,9-1 0 16,5-3 0-16,4-5 0 0,1-4-11 0,4 1 11 15,9-9 0-15,0 0 0 0,0-8 0 0,5 0-8 16,4-3-2-16,0-9 0 0,0-5 0 0,5-3 0 0,5-4 10 0,-6-4 0 15,6-4 0-15,4-4 0 0,-10-5 0 16,6 1 11-16,-6-9-3 0,1 5 0 0,0-4 8 0,0 3 0 16,-10-3 1-16,6-1 0 0,-10 9 11 0,4-4 3 15,1 3 0-15,0 5 0 0,-1 4-4 0,-4 4-1 16,0 8 0-16,-9 8 0 0,0 0-13 0,19 4-2 16,-6 8-1-16,1 4 0 0,0 8-10 0,-1 5 0 15,1-1 9-15,0 8-9 0,4 1 0 0,-4 3-16 16,4-3 2-16,0 3-770 15,5-3-153-15</inkml:trace>
        </inkml:traceGroup>
        <inkml:traceGroup>
          <inkml:annotationXML>
            <emma:emma xmlns:emma="http://www.w3.org/2003/04/emma" version="1.0">
              <emma:interpretation id="{937E4FB7-F401-4529-9E48-C0F4A813DECF}" emma:medium="tactile" emma:mode="ink">
                <msink:context xmlns:msink="http://schemas.microsoft.com/ink/2010/main" type="inkWord" rotatedBoundingBox="16157,11546 21712,11055 21826,12348 16271,12839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180304.3472">12880 11388 1609 0,'-5'-4'35'0,"-9"-8"7"0,5 0 2 0,-4 4 2 0,-1-4-37 0,5 4-9 0,-5 0 0 0,5 4 0 16,0-4 95-16,0 3 17 0,0 1 3 0,0 0 1 16,9 4-71-16,0 0-13 0,0 0-4 0,-5 4 0 15,0 9-16-15,5 3-3 0,0 4-1 0,5 4 0 0,-5 9 0 16,9-1-8-16,0 9 12 0,0-5-4 0,0 4 5 15,1-3 1-15,-1 3 0 0,4-3 0 0,-4-5-5 0,5-8-1 16,0 1 0-16,-1-5 0 0,1 0-8 16,-5-8 10-16,0-4-10 0,-9-8 10 0,14 0 3 0,-5 0 1 15,5-4 0-15,-1 0 0 0,-4-8 4 0,5-4 1 16,0-4 0-16,-1-1 0 0,1-3-9 0,0-4-2 16,-1 0 0-16,1-1 0 0,0 1-8 0,-1 0 12 15,-4-1-12-15,5 5 12 0,-5 4-12 0,5 8 12 16,-10-1-12-16,6 5 12 0,-1 8-12 0,0 0 12 15,0 8-12-15,0 5 12 0,0 3-12 0,0 8 10 16,0 0-10-16,0 1 10 0,1 3-10 0,-1 0 0 16,0 1 9-16,4-1-9 0,1-8 0 0,0 0 9 15,-1 1-9-15,1-9 0 0,0-4 9 0,4-4-9 16,-4 0 0-16,-1-8 9 0,-4 4-1 0,5-8-8 16,-5-4 12-16,0 0-4 0,5-5 27 0,0 1 5 0,-1-4 0 15,-4-4 1-15,5-1-26 0,-10-3-6 16,10 0-1-16,-5-1 0 0,-4-3-8 0,8 0 0 0,-3-1 0 15,-1 1 0 1,4 4-28-16,-4-5-10 0,1 5-2 0,8-1-749 0,0 5-150 0</inkml:trace>
          <inkml:trace contextRef="#ctx0" brushRef="#br0" timeOffset="180663.6368">13922 11627 1429 0,'0'0'63'0,"0"0"13"0,0 0-60 0,0 0-16 15,9 4 0-15,5-4 0 0,-5-4 91 0,5 0 15 16,4-4 3-16,-4-4 1 0,4-4-27 0,0 0-6 16,-4-9-1-16,4 5 0 0,9-4-28 0,0-5-5 15,-4 5-2-15,5-4 0 0,-6-1-41 0,1 1 0 16,-9 0 0-16,-5 4-11 0,4-5 27 0,-3 5 6 15,-1 0 1-15,-5-1 0 0,1 1 1 0,-5 8 1 16,0 4 0-16,-9 0 0 0,4-1 6 0,-4 13 1 16,-5-4 0-16,1 4 0 0,-6 9-14 0,-3 3-2 15,4 4-1-15,-5 8 0 0,-5 0-5 0,1 9-1 16,-5-1 0-16,5 1 0 0,0-1-1 0,4 4 0 16,0-3 0-16,5-1 0 0,4-4-8 0,5 5 0 0,5-5 9 15,4-4-9-15,0-3 0 0,9-1 0 16,4 0 0-16,1-4 0 15,9-4-38-15,4 1-9 0,5-1-1 0,0-8-704 0,0 0-140 16</inkml:trace>
          <inkml:trace contextRef="#ctx0" brushRef="#br0" timeOffset="181382.2192">14496 10660 748 0,'0'-20'67'0,"0"8"-54"16,-5-5-13-16,5 1 0 0,5-4 104 0,-5 4 17 0,0-4 4 0,0 7 1 15,0 1 13-15,0 4 2 0,0 8 1 0,0 0 0 16,0 0-44-16,0 0-9 0,0 12-1 0,4 9-1 16,1 7-46-16,-5 4-9 0,4 9-1 0,1 3-1 15,0 1-2-15,-1 11 0 0,1 1 0 0,-5 0 0 16,4 7 11-16,1-7 1 0,-5 4 1 0,4-4 0 16,-4-5-11-16,0 1-2 0,0-13-1 0,-4 1 0 15,-1-1-7-15,5-7-2 0,-4-5 0 0,-5 0 0 16,4-8-2-16,-4-3 0 0,4-5 0 0,1-4 0 15,4-4 4-15,-9 4 1 0,9-8 0 0,0 0 0 0,0 0-9 0,0 0-3 16,-5-8 0-16,1 0 0 16,4-4-9-16,0-5 8 0,0 1-8 0,4 0 8 0,5-4-8 15,5 4 0-15,0-5 0 0,-1-3 0 0,5 4-8 16,10-4 8-16,-6-1-10 0,6 5 10 0,8-4 0 16,-4 4 0-16,0-5 0 0,4 9 0 0,-4-4 0 0,0 8 0 15,-5 0 0-15,-4 4 0 0,0-1 0 0,-5 9 0 16,0 0 0-16,1 9 0 0,-6-1-12 0,-4 8-7 15,-4 0-1-15,4 4 0 0,-9 0 8 0,0 5 0 16,-9-1 1-16,0 4 0 0,0-3 33 0,-10-1 6 16,-3 4 2-16,-1-3 0 0,-4-1-30 0,-1 0 0 15,-4-4 0-15,1 5 0 0,-1-5 0 0,0 0-10 16,-5-8 0-16,10 4 0 0,0-3-12 0,-1-5-2 16,6-4-1-16,-1 0 0 15,5 4-123-15,4-8-25 0,0 0-5 0</inkml:trace>
          <inkml:trace contextRef="#ctx0" brushRef="#br0" timeOffset="182069.5564">15538 10927 1440 0,'19'-12'64'0,"-19"12"12"16,0 0-60-16,0 0-16 0,0 0 0 0,0 0 0 0,0 0 109 0,0 12 19 0,0 4 4 0,9 4 1 16,0 13-66-16,-5-1-14 0,-13 9-2 0,5 7-1 15,8 1-5-15,-4 8-1 0,-4-5 0 0,-10 1 0 16,5-1-6-16,4-3-2 0,10-5 0 0,-5-3 0 16,-9-5 1-16,0-3 0 0,13-1 0 0,-4-8 0 15,-9-3-12-15,0-5-2 0,14-4-1 0,-1-4 0 16,-4 0 9-16,0-8 1 0,0 0 1 0,0 0 0 15,0 0-23-15,0-8-10 0,-14-4 8 0,5-4-8 16,14-9 14-16,-5 1-2 0,-5-4-1 0,1-5 0 16,-5-7-11-16,13-5 10 0,10-3-10 0,-5-5 10 15,-9-3-10-15,9-5 0 0,18-4-12 0,5 0 12 0,0 5-12 16,0-1 12-16,5 4-12 0,3 9 12 0,1 7 0 0,-4 5 0 16,-5 8 0-16,0-1 0 0,-1 17-18 0,-3 0 4 15,-10 8 1-15,0 4 0 0,0 8 13 0,-4 4-9 16,0 4 9-16,-10 5-8 0,-8 3 8 0,-5 8 0 15,9 1-9-15,-14 7 9 0,-9 0-11 0,0 5 3 16,1 4 0-16,-6-5 0 16,1 5-34-16,-5-5-6 0,-4 5-2 0,4-9-704 15,14 1-141-15</inkml:trace>
          <inkml:trace contextRef="#ctx0" brushRef="#br0" timeOffset="182491.5394">16508 11146 1857 0,'0'0'40'0,"5"-8"9"0,-5-1 2 0,4-3 2 0,5 4-42 0,-4-4-11 0,-5 0 0 0,4 4 0 16,-4-4 62-16,0 12 10 0,0-8 3 0,-4-5 0 15,-5 5-36-15,0 0-7 0,9 8-2 0,-14 0 0 16,-4-4-4-16,0 8-1 0,4 0 0 0,0 4 0 16,-13 5-10-16,9 3-3 0,-5 0 0 0,5 8 0 15,4 0-12-15,-9 5 0 0,-9 3 0 0,10 1 0 16,13-5 11-16,0 4-1 0,-10-3 0 0,10-9 0 16,0 0-10-16,9 0 0 0,0-8 0 0,-4-3 0 0,-10-1 0 15,14-8-16-15,0 0 4 0,0 0 1 0,0 0 2 0,4-4 0 16,15-9 0-16,-1-3 0 0,0-4 9 0,5-4 12 15,4-9-2-15,0 1-1 0,10-4 0 0,-1-1 0 16,-13 1 0-16,4-5 0 0,10 5 3 0,-10 3 1 16,0 5 0-16,-4 4 0 0,-5 8 19 0,1 3 4 15,-6 5 1-15,-4 4 0 0,-9 4-5 0,0 0 0 16,9 12-1-16,-4 5 0 0,-10 3-20 0,5 4-11 16,0 0 12-16,-4 5-12 15,4 3-47-15,-9 1-16 0,4-1-3 0,1 0-1072 0</inkml:trace>
          <inkml:trace contextRef="#ctx0" brushRef="#br0" timeOffset="183397.3805">17387 10955 979 0,'0'0'87'0,"4"-8"-70"16,5-4-17-16,1 4 0 0,-6-4 132 0,1 4 24 15,-1-4 4-15,1 4 0 0,4-5-36 0,-5 5-8 16,1-4-2-16,-5 0 0 0,0 4-44 0,0 0-9 16,0-4-1-16,0 12-1 0,0-4-27 0,0 4-6 15,0 0-1-15,0 0 0 0,0 0-5 0,0 0-2 16,-9-4 0-16,0 8 0 0,0 0-10 0,-5 0-8 16,5 4 9-16,-5-4-9 0,-4 4 8 0,0 0-8 15,0 4 0-15,-1 4 9 0,1-3-9 0,-5 3 12 16,5 0-12-16,0 0 12 0,0 4-12 0,0-7 0 0,4 3 9 0,0-4-9 15,1-4 0-15,4 4-12 0,9-4 2 16,0-8 0-16,-5 8 18 0,5-8 4 0,0 0 1 0,0 0 0 16,0 0-13-16,14 4 0 0,-5-4 0 0,4-4 0 15,6 0-9-15,-1-4-2 0,-5 0 0 0,10 4 0 16,0-4 11-16,0 4 0 0,0 4-9 0,-1 0 9 16,1 8 0-16,0 0-11 0,4 0 11 0,-4 8-8 15,0 1 8-15,-5 7 0 0,0-4 0 0,0 8 0 16,-9 5 0-16,1-1 0 0,-10 1 0 0,-5-1 0 15,0 0 9-15,-8 1-9 0,-5-1 12 0,-1 0-12 16,-3-3 0-16,-6-1 0 0,1-4 0 0,-5 5 0 16,-4-9-20-16,-1 0 0 0,1-4-1 0,-1-4 0 15,-4-3 21-15,0-5 0 0,10-4 0 0,3 0 0 16,19-4 8-16,-14-1 4 0,-4 1 0 0,9-4 0 0,9 4-12 0,0 0 0 16,-5 0 9-16,14 4-9 0,14-8 8 15,-14 8-8-15,0 0 8 0,9-4-8 0,9 0 0 16,0 0 0-16,0 0 0 0,5 0 8 0,4 0 1 0,1-4 1 15,8 0 0-15,1 0 0 0,-6-1 4 0,10 1 1 16,0-4 0-16,0 0 0 0,9-4-3 0,-4 0-1 16,9-5 0-16,-1 5 0 0,-4-4-11 0,5 0 10 15,-5-4-10-15,0-1 10 0,-4 1-10 0,-1 0 0 16,1-5 0-16,-5 1-11 0,0-8 11 0,-5 3 8 16,5-3-8-16,-4 3 11 0,-1-3-11 0,-4 4 12 15,-5-1-12-15,0 1 12 0,-4 4-1 0,-5-1 0 16,-4 1 0-16,-5 8 0 0,-4-1 11 0,-1 5 2 15,1 4 1-15,-10 0 0 0,-4 4 11 0,0 4 1 16,-5 0 1-16,-4 4 0 0,-5 8-17 0,1 0-3 16,-6 4-1-16,1 8 0 0,-9 1-17 0,4 3 0 0,0 4 0 15,0 9 0-15,5-1 25 0,-1 0-1 0,-4 5-1 0,10-5 0 16,-1-3-23-16,5-1 0 0,4 0 0 0,0-3 0 16,5-5 0-16,5 0 0 0,4-3 0 0,0-1 0 15,4-8 0-15,10 4 0 0,0-8 0 0,8 0 0 16,1-4-121-1,9 0-29-15,4-8-6 0,10 0-997 0</inkml:trace>
        </inkml:traceGroup>
        <inkml:traceGroup>
          <inkml:annotationXML>
            <emma:emma xmlns:emma="http://www.w3.org/2003/04/emma" version="1.0">
              <emma:interpretation id="{7138B6C0-0569-4B19-97E8-ED420A61C85D}" emma:medium="tactile" emma:mode="ink">
                <msink:context xmlns:msink="http://schemas.microsoft.com/ink/2010/main" type="inkWord" rotatedBoundingBox="23004,10914 24477,10784 24582,11980 23110,12110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184491.0709">20237 10818 172 0,'0'0'16'0,"0"0"-16"15,0 0 0-15,0 0 0 0,0 0 258 0,-5-4 49 16,5-4 9-16,-4 0 3 0,-1-5-154 0,1 5-30 16,-1 0-7-16,-4 0 0 0,0 0-35 0,0 0-6 15,-5 0-2-15,0 4 0 0,1 0-20 0,-5 0-4 16,-1 4-1-16,-3 4 0 0,-1 4-6 0,-4 0-2 15,-5 4 0-15,-5 8 0 0,-8 9-33 0,-1-1-7 16,1 8-2-16,8 1 0 0,1 3-10 0,9 1 0 16,-1-5 0-16,5-3 8 0,5-1-8 0,5-4 0 15,8-3 0-15,-4-1 0 0,9-8 0 0,0-4 8 0,0-12-8 16,9 8 0-16,5-8 0 0,-5 0 0 0,0-8 8 0,9 0-8 16,14-8 0-16,-5-4 0 0,1-1 0 0,-1-3 8 15,0-4-8-15,5-5 0 0,0 1 0 16,-5 0 8-16,5-1-8 0,-5-3 0 0,-4 4 0 0,0 3 0 15,0 5 0-15,-5 4 8 0,0 8-8 0,-4-1 12 16,-5 9-2-16,-9 4 0 0,9 8 0 0,0 5 0 16,-9 3 15-16,5 4 3 0,-5 8 1 0,0 5 0 15,-5-1-29-15,1 4-15 0,4-3 2 0,-5-1 0 16,5 1 13-16,5-9 0 0,-5 0 0 0,9-4 0 16,0 1-11-16,4-9 11 0,-3-4-12 0,8 0 12 15,0-8 0-15,0 0 0 0,10-4 0 0,-1-8 0 16,5 0 0-16,-5-5 0 0,0-3 0 0,10-4 0 15,-5 0 0-15,4-5 0 0,-4-7 0 0,4-1 0 0,1 5-16 0,-5-8 3 16,0-1 1-16,-1-3 0 0,1-5 12 16,-4 1 0-16,3-9 0 0,-3 0-9 0,-5-3 18 15,4 3 4-15,-4-12 1 0,-1 8 0 0,-3 1-14 0,-1-1 0 16,0 8 0-16,0 1 0 0,-4 3 0 0,-5 9-16 16,5 3 3-16,-10 5 1 0,1 8 35 0,-1 7 7 15,-4 5 2-15,0 4 0 0,0 8-32 0,0 0 0 16,-9 16 0-16,0 1 0 0,-5 3 0 0,1 12 0 15,-1 5 0-15,-4-1 0 0,4 9 0 0,1-1 0 16,-6 9 0-16,6-1 0 0,-1 5 12 0,0 0-3 16,1-1-1-16,4 1 0 0,-5 4-8 0,5-1 12 15,0-3-12-15,0 0 12 0,0-9-12 0,4 1 12 0,0-5-12 16,-4-3 12-16,9-1-12 0,0-3 0 16,0-1 0-16,0-4 0 15,0-7-84-15,5-5-18 0,-1-4-4 0,-4-4-1027 0</inkml:trace>
          <inkml:trace contextRef="#ctx0" brushRef="#br0" timeOffset="184725.2273">20091 10474 1602 0,'0'0'71'0,"9"-8"14"0,5-4-68 0,9 3-17 16,-1-3 0-16,6 4 0 0,8 0 69 0,5 0 11 16,5 4 1-16,4-4 1 0,4-4-2 0,6 4-1 15,-1 0 0-15,5-1 0 0,4 1-47 0,-4 0-8 16,4 0-3-16,0 0-680 16,0 0-136-16</inkml:trace>
        </inkml:traceGroup>
        <inkml:traceGroup>
          <inkml:annotationXML>
            <emma:emma xmlns:emma="http://www.w3.org/2003/04/emma" version="1.0">
              <emma:interpretation id="{60670636-888E-4DF7-BD22-B68D781A8E5B}" emma:medium="tactile" emma:mode="ink">
                <msink:context xmlns:msink="http://schemas.microsoft.com/ink/2010/main" type="inkWord" rotatedBoundingBox="25620,10696 30379,10276 30495,11594 25737,12014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85990.7244">23633 10486 1152 0,'0'0'51'0,"0"-12"10"0,0 0-49 0,0 0-12 0,-4-5 0 0,-1 5 0 16,5 0 167-16,-9 0 30 0,5-4 7 0,-6 0 0 15,1-1-82-15,0 1-17 0,0 4-3 0,-5 0-1 16,1-4-55-16,-1 4-11 0,-4-1-3 0,0 5 0 15,-5 4 1-15,0 0 0 0,-4 4 0 0,0 0 0 16,-1 4-22-16,-4 8-11 0,-4 1 10 0,4 11-10 0,0 4 19 0,0 5-3 16,0 3 0-16,5 8 0 0,0 1-4 0,4 0 0 15,5 3-1-15,0-3 0 0,9-9-11 16,-1 0 10-16,6-3-10 0,4-1 10 0,0-8-10 0,9 1 8 16,-4-9-8-16,8-4 8 0,-4-4-8 0,5-4-12 15,4-4 2-15,5-4 1 0,0 0 21 0,-1-8 4 16,1 0 0-16,5-4 1 0,-1-5-9 0,0 1-8 15,-4-4 12-15,-5-4-12 0,14-5 14 0,-14 1-4 16,0-9-1-16,5 5 0 0,-5 0-1 0,-4-1 0 16,4 5 0-16,-4 7 0 0,0 5-8 0,-5 8-11 15,0 0 3-15,-9 12 0 0,0 0 8 0,0 0 0 16,4 8 0-16,1 8 0 0,-1 0 0 0,-4 5 0 16,0-1 0-16,5 8 0 15,-5-4-107-15,0 9-19 0,-5-1-4 0</inkml:trace>
          <inkml:trace contextRef="#ctx0" brushRef="#br0" timeOffset="186349.8207">23861 10413 1836 0,'14'-4'81'0,"-14"0"17"15,0 4-78-15,0 0-20 0,9-4 0 0,4 4 0 16,1 4 88-16,4 8 13 0,0 0 3 0,1 4 1 15,-1 9-49-15,0 3-9 0,-4 0-3 0,-1 1 0 16,-4 3 4-16,1-4 0 0,-10 1 0 0,9-1 0 16,-5 0-26-16,-4-3-5 0,0-5-1 0,0-4 0 0,0 0 12 15,0-8 1-15,0 5 1 0,0-13 0 0,0 0-22 0,0 0-8 16,0 0 0-16,0 0 0 0,0 0 12 0,0 0-3 16,9-4-1-16,0-9 0 0,-4 1 2 0,9-4 0 15,-1-8 0-15,1-5 0 0,0 1-10 0,4-4 12 16,5-5-12-16,-1 5 12 0,1 0-12 0,0 7 0 15,0 1 0-15,-1 4 0 0,1 4 8 0,-5 3 0 16,-4 5 0-16,-5 4 0 0,9 4-8 0,-8 8 0 16,-1 0 0-16,0 5 0 0,-9 3 0 0,4 4 0 15,-4 0 11-15,0 9-11 0,-4-5 0 0,4 0-20 16,0 5 4-16,0-1 0 16,-5 0-170-16,5 0-34 0,0 1-6 0</inkml:trace>
          <inkml:trace contextRef="#ctx0" brushRef="#br0" timeOffset="185521.8759">22204 10429 1555 0,'0'0'138'0,"0"0"-110"0,0 0-28 0,0 0 0 15,0 0 76-15,4-12 11 0,-4 12 1 0,9-8 1 16,-9 8-30-16,0 0-7 0,0 0 0 0,0 0-1 15,5 0-30-15,4 12-5 0,-9 0-2 0,5 9 0 16,-1 11 10-16,1 8 3 0,-10 1 0 0,5 3 0 16,5 1-2-16,-5 3 0 0,4-3 0 0,1 0 0 15,-1-5 2-15,1 0 0 0,4-7 0 0,-4-1 0 16,-1-3-10-16,1-5-1 0,-1-4-1 0,1-8 0 16,-1 0 3-16,-4-12 1 0,0 0 0 0,0 0 0 15,0 0 6-15,0 0 2 0,0 0 0 0,0 0 0 16,-4-12 5-16,-1 4 0 0,1-4 1 0,4-4 0 15,0 4-9-15,-5-1-1 0,5 1-1 0,0-4 0 0,0 4-12 16,0 0-2-16,0-4-8 0,5 4 12 0,-1-5-4 16,1-3-8-16,4 4 11 0,5-4-11 0,-1-1 8 0,1 1-8 15,0-4 0-15,4-4 0 0,-5-5 8 0,6 5-8 16,3-13 0-16,-3 5 0 0,-1 0 0 0,5-1-12 16,-1-3 1-16,6-1 1 0,3 5-8 0,6-1-2 15,-5 5 0-15,9 4 0 16,0 3-108-16,0 9-23 0,4 0-4 0,1 4-916 15</inkml:trace>
          <inkml:trace contextRef="#ctx0" brushRef="#br0" timeOffset="186974.6551">25118 10559 230 0,'4'-12'20'16,"1"-5"-20"-16,-1 1 0 0,-4 0 0 16,9-4 372-16,-4 0 69 0,-1 3 15 0,-4 1 2 15,0 0-286-15,9 0-56 0,-9 0-12 0,0-5-3 0,-4 1-48 0,-1 4-9 16,1 0-3-16,-1 0 0 0,-4 4-5 0,5 3-2 16,-5 1 0-16,-5 4 0 0,5 0-18 0,-5 4-4 15,-4 4-1-15,0 0 0 0,-1 4-11 0,-3 1 10 16,-6 3-10-16,1 8 10 0,4 0-10 0,-4 4 0 15,-5 9 0-15,5-1 0 0,-1 9 0 0,1-1 0 16,4 5 0-16,1-1 0 0,-1-3 0 0,5-1 0 16,13-4 0-16,-4-3 0 0,9-5 0 0,0-4 0 15,0 1 0-15,5-9 0 0,4 0 0 0,4-8 0 16,-4 0 0-16,10-4 0 0,-1-4 0 0,0 0 12 16,9-12-2-16,1 0 0 0,-6-4-10 0,15-4 0 15,-10-1 0-15,5-7 0 0,-5 0 28 0,5-1 3 16,5-7 1-16,-1 0 0 0,1-9-32 0,-6 1 0 0,6-1 0 0,-5-8 0 15,-10 1 0-15,10-5 0 0,0-4 0 16,0 1 0-16,-5-1 0 0,5-4 0 0,-4 1 0 0,-1-1 0 16,-4 4 12-16,4 4-3 0,-9-3-1 0,5 3 0 15,-5 9-8-15,0 7 0 0,-4 9 0 0,0 3 0 16,-5 5 0-16,4 8 0 0,-13 4 0 0,10 4 0 16,-6 4 0-16,-4 4 0 0,0 0 0 0,0 20 0 15,-4 4 0-15,-6 4 0 0,1 9 0 0,0 7 0 16,-4 5 0-16,-6 8 0 0,1-1 0 0,-5 5 0 15,-8 4 0-15,12-5 0 0,-8 1 0 0,-5 8 0 16,9-4 0-16,-4-9 0 0,4 5 0 0,5 0 0 16,0-5-116-16,-5 1-24 0,0-4-6 0,1-1-928 15</inkml:trace>
          <inkml:trace contextRef="#ctx0" brushRef="#br0" timeOffset="187349.5681">25759 10365 2026 0,'0'0'44'0,"0"0"10"0,0 0 2 0,0 0 1 0,0 0-45 0,0 0-12 15,0 0 0-15,0 0 0 0,0 0 53 0,0 0 9 16,0 0 2-16,5 16 0 0,-5 0-40 0,-5 4-7 15,-4 0-1-15,9 1-1 0,-4 3 1 0,-5 0 1 0,9 0 0 16,-5 1 0-16,1-5 12 0,-1 4 3 0,5-3 0 16,0-1 0-16,0-4-32 0,5 0 0 0,-1-4 0 0,1 0 0 15,4-4 0-15,-5 1 0 0,15-5 0 0,-6 0 0 16,5-4 0-16,5 0 0 0,-5-4 0 0,1 0 0 16,13-5 0-16,-5 1 0 0,-9-4 0 0,14 0 0 15,-9-4 11-15,-1 0-11 0,-8-9 12 0,0 5-12 16,-1-4 16-16,-8 0-4 0,13-9-1 0,-9 5 0 15,-4 4 3-15,-5-1 1 0,0 1 0 0,0-4 0 16,0 3 20-16,-9 5 4 0,-14 0 1 0,9 4 0 16,-4 4-23-16,-9 4-4 0,-5 4-1 0,0 4 0 15,-4 8-12-15,-5 4-10 0,-5 4 2 0,14 4 0 16,-13 0-29-16,13 5-6 0,0 3-1 0,5 8-748 16,-5-3-149-16</inkml:trace>
          <inkml:trace contextRef="#ctx0" brushRef="#br0" timeOffset="187974.4204">26201 10215 2026 0,'0'0'90'0,"0"0"18"0,0 0-86 0,0 0-22 15,14 4 0-15,-5 4 0 0,0 4 27 0,-9 0 1 16,14 4 0-16,-14 1 0 0,9-1 12 0,-5 4 2 16,-4 4 1-16,0 1 0 0,0 3-15 0,5 0-2 0,-10 5-1 0,5-5 0 15,-4 0 21-15,-5-3 4 0,9-1 1 0,-5-8 0 16,-4 0-5-16,9-4-1 0,0 1 0 0,0-13 0 16,0 0-29-16,0 0-7 0,0 0-1 0,0 0 0 15,0 0-8-15,0 0 8 0,0 0-8 0,0 0 8 16,0 0-8-16,0-9 12 0,0 1-12 0,14-4 12 15,-5-4-12-15,0 0 0 0,4-8 0 0,1 3 8 16,4-7-8-16,5 4 8 0,0-1-8 0,0 1 8 16,-1 0 0-16,10 0 0 0,-4 7 0 0,-1-3 0 15,-4 8 3-15,-1 0 0 0,1 4 0 0,5 0 0 16,-6 8-11-16,-8 4 8 0,0 0-8 0,4 12 8 0,-5 0-8 16,1 4 0-16,0 1 0 0,-10 3 0 0,5 4 16 15,-9 1 0-15,0-1 1 0,0 4 0 0,-9-7-17 0,9 3 0 16,0-4 0-16,-4-4 0 0,4 1 0 0,0-1-9 15,-5-12 9-15,5-8 0 0,-4 8 0 0,4-8 14 16,0 0-2-16,0 0 0 0,0 0 4 0,0 0 1 16,-9-4 0-16,-1-4 0 0,10-4-7 0,-4-4-2 15,4-5 0-15,4 1 0 0,6-4 19 0,-6 0 3 16,5-5 1-16,0 1 0 0,14 4-31 0,0-5 8 16,0 1-8-16,-1 4 0 0,10 3 0 0,-4 1 0 15,-1 4 0-15,-4 4 0 0,-1 0 0 0,-3 8 0 16,-6 4 0-16,-4 0 0 0,1 8 0 0,-6 4 0 0,5 0 0 15,-4 4 0-15,-1 4 9 0,-4 1-1 0,-4 3 0 16,4 0 0-16,-5 1-8 0,-4 3 0 0,9-4 0 0,0 0 0 16,0-3 0-16,0 3 0 0,0 0 0 0,0-4 0 31,0 5-99-31,9-5-21 0,-9-4-5 0,0 4-750 0,0 1-149 0</inkml:trace>
        </inkml:traceGroup>
      </inkml:traceGroup>
      <inkml:traceGroup>
        <inkml:annotationXML>
          <emma:emma xmlns:emma="http://www.w3.org/2003/04/emma" version="1.0">
            <emma:interpretation id="{61CBCE16-BBF3-40E0-90F8-DAA11E8F67E5}" emma:medium="tactile" emma:mode="ink">
              <msink:context xmlns:msink="http://schemas.microsoft.com/ink/2010/main" type="line" rotatedBoundingBox="4936,14155 29086,12142 29249,14104 5099,16117">
                <msink:destinationLink direction="with" ref="{6C496898-7560-4820-A9B3-BA9067E3C8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0BD79D2-7E58-40DC-8B73-DE2C816F6D04}" emma:medium="tactile" emma:mode="ink">
                <msink:context xmlns:msink="http://schemas.microsoft.com/ink/2010/main" type="inkWord" rotatedBoundingBox="4947,14292 7809,14053 7916,15343 5055,15582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207466.1998">2613 13962 1036 0,'0'0'46'0,"0"0"10"0,-5-8-45 0,1 4-11 16,4 4 0-16,0 0 0 0,0 0 224 0,0 0 42 15,0 0 9-15,9-8 1 0,9 8-188 0,-4 0-37 16,4 8-8-16,5-4-2 0,-5 8-14 0,5 0-3 16,-5 9-1-16,5 3 0 0,-5 0-11 0,-4 5-3 15,4-1 0-15,-5 0 0 0,1 1 3 0,-5 3 0 16,-4-4 0-16,-1 1 0 0,-4-1 0 0,0-4 1 15,-9 1 0-15,5-9 0 0,-5 0-3 0,-1 0-1 16,6 0 0-16,-5-8 0 0,0 0 2 0,0 1 0 16,9-9 0-16,0 0 0 0,0 0 3 0,-5-9 1 15,-4 1 0-15,9-8 0 0,0-4-7 0,4 0-8 16,1-9 11-16,4 1-11 0,5 0 12 0,-1-1-12 0,1-7 12 16,4 4-12-16,-4 3 8 0,4 1-8 15,0 4 0-15,-4 3 0 0,-5 5 0 0,5 8 0 0,-5 0 0 0,5 8 0 16,-1 4 0-16,1 4 0 0,0 4 0 0,-1 5-9 15,5-1 9-15,1 0 0 0,-6 4 0 0,10 0 8 16,-5 1-8-16,0 3 0 0,1-4 0 0,3 0 0 31,1 1-110-31,0-1-20 0,0 0-4 0,-5-4-866 0</inkml:trace>
          <inkml:trace contextRef="#ctx0" brushRef="#br0" timeOffset="207043.5348">2208 13715 460 0,'22'-12'20'0,"-22"12"5"0,0 0-25 0,0 0 0 0,0-8 0 0,10 0 0 16,3 4 222-16,-13 4 39 0,0-8 8 0,0 8 2 16,18-4-159-16,-8 0-32 0,-10 4-7 0,0 0-1 15,0 0-23-15,0 0-5 0,0 0 0 0,-10-8-1 16,-3 4 4-16,8 0 1 0,5 4 0 0,0 0 0 15,-18 0-25-15,9-4-5 0,0 4-1 0,0 0 0 16,0 4-4-16,-5-4-1 0,-4 0 0 0,4 4 0 16,5 4-12-16,-5 0 9 0,-13 0-9 0,9 4 8 15,4 4-8-15,0 1 8 0,-8-1-8 0,-1 0 8 16,5 0-8-16,-5 4 0 0,0 5 0 0,-4-1 0 16,0 4 0-16,-1-4 12 0,1 5-12 0,4-1 12 15,-9 9-12-15,5-1 12 0,0 0-12 0,4 5 12 16,0-1-4-16,5 1-8 0,-5-1 12 0,5 1-4 15,13-1 0-15,-8-3 0 0,-10 3 0 0,14-7 0 16,13-5 0-16,-4 4 0 0,-4 1 0 0,-1-5 0 0,10-4-8 16,-1 5 8-16,10-9-8 0,-5 0 8 0,-9-4-8 15,14 0 0-15,-1-3 9 0,6-5-9 0,-6 0 0 0,1-4 9 16,0-4-9-16,4 0 0 0,5-4 12 0,-5-8-12 16,-4-1 12-16,4-3-12 0,0-8 12 0,0 0-4 15,-4-5 0-15,-1-3-8 0,1 0 11 0,4-5-11 16,-9-3 10-16,5-1-10 0,-9-7 9 0,8 3-9 15,-4 1 8-15,1-1-8 0,-1-3 0 0,4 7 0 16,-4-3 0-16,5 7 0 0,0 1 0 0,-5 7 0 16,0 5 0-16,5 4 0 0,-1 8 16 0,1 4-3 15,-14 8 0-15,14 0 0 0,-1 4 5 0,-4 8 1 0,-9 4 0 16,5 8 0-16,-1 1 2 0,1 3 1 0,-5-4 0 16,-5 9 0-16,1-5-7 0,-1 0-2 0,10 1 0 0,-1-1 0 15,-13-8-5-15,9 4 0 0,5-3-8 0,-5-5 12 16,0 0-26-16,0 0-6 0,9-4 0 0,5 0-1 31,4 1-37-31,-9-5-7 0,-5 0-2 0,10 0 0 16,4-4-165-16,-4 0-34 0,-14-4-6 0,23-8-2 0</inkml:trace>
          <inkml:trace contextRef="#ctx0" brushRef="#br0" timeOffset="208043.1885">4243 13748 518 0,'0'0'46'0,"-9"-8"-37"16,-5 0-9-16,0 0 0 0,1-1 352 0,4 5 68 15,0 0 13-15,-5-4 3 0,5 8-330 0,4 0-66 16,-4-4-14-16,0 4-2 0,0-4-24 0,-5 8 8 15,5 0-8-15,-5 0 0 0,-4 4 0 0,5 0-8 16,-6 1 0-16,-3-1 0 0,3 4-3 0,1 4 0 16,-5 0 0-16,5 4 0 0,-5 1 11 0,1-1 9 15,-6 8-1-15,6 1-8 0,-1 3 22 0,0 0-2 16,-4 5-1-16,4 3 0 0,0 1-10 0,5-1-1 16,0 1-8-16,4-1 12 0,-4 5-12 0,4-5 0 0,1-4 0 0,4-3 0 15,-1-1 14-15,6-3-3 0,4-1-1 16,4-8 0-16,6-4 1 0,-1-4 0 0,0-3 0 0,4-1 0 15,-4-4 0-15,1 0 0 0,8-4 0 0,-5 0 0 16,6-8-11-16,-1 0 0 0,0-5 0 0,0-3 0 16,1-4 0-16,3-4 0 0,1-5 0 0,0 1 8 15,0-4 0-15,-1-5-8 0,6 1 12 0,-10-5-4 16,9-3-8-16,-4-5 12 0,0-3-12 0,-1-1 12 16,1-4-12-16,0 1 0 0,0-5 9 0,0 4-9 15,-5 1 20-15,0 3-1 0,0-4 0 0,0 1 0 16,-4-1-19-16,0 5-19 0,4-1 4 0,-9 4 1 15,5 9 22-15,-5 3 5 0,4 9 1 0,-3 4 0 16,-1 4 2-16,-5 7 0 0,5 1 0 0,-4 4 0 16,-1 0-2-16,-4 8 0 0,0 0 0 0,0 12 0 0,0 9-14 0,0 3 0 15,-4 8 0-15,-10 9 0 0,5 7 20 0,-5-3 2 16,1 7 0-16,-10 1 0 0,5 8-2 0,4-1-1 16,-4-3 0-16,0 8 0 0,4-5-6 0,0-3-1 15,5 0 0-15,0-1 0 0,5-7-12 0,4 0 0 16,0-1 0-16,4-3 0 0,1-1-12 0,8 1-4 15,1-1-2-15,4-3 0 16,5-5-148-16,0-8-30 0,4-3-5 0,5-9-804 0</inkml:trace>
        </inkml:traceGroup>
        <inkml:traceGroup>
          <inkml:annotationXML>
            <emma:emma xmlns:emma="http://www.w3.org/2003/04/emma" version="1.0">
              <emma:interpretation id="{BD2D5DF1-CE97-44D0-8EAC-FD4452D730A5}" emma:medium="tactile" emma:mode="ink">
                <msink:context xmlns:msink="http://schemas.microsoft.com/ink/2010/main" type="inkWord" rotatedBoundingBox="8664,13844 11946,13571 12089,15292 8808,15565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209683.4362">6392 14039 1825 0,'-28'4'80'0,"28"-4"18"16,0 0-78-16,-9 0-20 0,9 0 0 0,-4 4 0 16,4-4 54-16,0 0 7 0,0 0 2 0,0 0 0 15,0 0-29-15,0 0-6 0,0 0 0 0,0 0-1 16,9 4-27-16,9-8 0 0,0-4 0 0,0 0 0 0,-4 0-8 16,4-4-4-16,5 0-1 0,-5-4 0 0,5-1 13 0,-5 1-12 15,1-4 12-15,-1 0-12 0,-5-1 12 0,1 1 0 16,-5 0 0-16,0 0 0 0,0 0 0 0,0-1 8 15,1 1 0-15,-6 0-8 0,1 4 23 0,-5 3-3 16,0-3 0-16,0 4 0 0,-5 0 12 0,5 4 1 16,-4 0 1-16,-1 4 0 0,-4 4-7 0,0 0-2 15,-5-4 0-15,5 4 0 0,-5 4-25 0,1 4 0 16,-5-4-9-16,-1 8 9 0,-3-4 20 0,3 4 10 16,1 0 2-16,-5 5 1 0,5 3-25 0,0 0-8 15,0-4 0-15,0 9 0 0,4-1 11 0,0 0-2 16,5-4 0-16,0 5 0 0,-5-1-9 0,10 0 0 0,-1 0 0 15,5-3 0-15,0-1 0 0,5 0 0 16,-1-4 0-16,10-3 0 0,-5 3-12 0,5 0-4 0,4-8 0 0,-4 4-1 31,8-4-99-31,1-4-20 0,0 0-4 0</inkml:trace>
          <inkml:trace contextRef="#ctx0" brushRef="#br0" timeOffset="209262.302">5431 13869 691 0,'0'0'61'0,"0"0"-49"0,0 0-12 0,0 0 0 16,14-4 104-16,-5 0 19 0,0 0 3 0,0-4 1 16,5-4-44-16,-1 0-9 0,1 0-2 0,0-5 0 15,4-3 0-15,-4 0 0 0,8-4 0 0,1-1 0 16,0-7-20-16,0 4-4 0,-1-5 0 0,1 1-1 16,0 0-27-16,0-5-6 0,-1 5-1 0,-3-5 0 15,-1 5-13-15,0-5 0 0,-9 1 8 0,0 0-8 16,-4 3 0-16,-1 1 9 0,-4 0-9 0,0 3 8 15,-4-3 10-15,-1-1 2 0,1 1 0 0,-1 4 0 16,-4 3 10-16,-5 1 2 0,5 4 1 0,0 0 0 16,0 8 10-16,-5-1 1 0,5 5 1 0,0 0 0 0,5 4-37 15,4 4-8-15,0 0 0 0,0 0 0 16,0 0 0-16,-9 4 0 0,-5 4 0 0,5 4 0 0,0-3 0 16,0 3 0-16,-1 4 0 0,1-4 0 0,0 0-8 0,0 4-2 15,0 5 0-15,0 3 0 0,4 4 10 16,-4 5 0-16,-4 3 0 0,8 9 0 0,-9 3 19 0,10 9-1 15,-10 3 0-15,10 1 0 0,-5 8 16 0,-1 4 3 16,6 8 1-16,-1-4 0 0,1 0-5 0,-1-1-1 16,-4-7 0-16,5 0 0 0,-1-8-15 0,0-1-3 15,-4-7-1-15,5 0 0 0,-5-1-5 0,0-3 0 16,0-1-8-16,-5-7 12 0,5-5-12 0,0 5 9 16,-5-9-9-16,9-4 8 0,-8-3-8 0,8-5 0 15,-4-4 9-15,0-4-9 0,0 0 8 0,4-3-8 0,1-1 8 16,4-8-8-16,-5 4 9 0,1-4-9 0,4 0 12 15,0 0-12-15,-9-4 12 0,4 0-12 0,5-5 12 0,-5 1-12 16,5-8 8-16,5 0-8 0,-5-4 0 0,5 0 0 16,4-9 0-16,-5-3 0 0,5-5 0 0,0-3 0 15,1-1 0-15,3 1 0 0,1-9 0 0,4 1 0 16,5-1 0-16,0-3-11 0,-1-1 11 0,6 0-13 16,4 1 5-16,-1 3 8 0,6 5-13 0,-1 3 5 15,-4 5-4-15,5 4 0 0,4-1 0 0,-5 5 0 16,5 4-1-16,-5 3-1 0,5 1 0 0,-9 8 0 15,0 0 14-15,-5 8-12 0,-4 0 12 0,0 4-12 16,-5 0 12-16,-4 8 0 0,-1-4-10 0,-3 4 10 16,-1 4 0-16,-5 4 0 0,1-4 0 0,-5 5 0 15,-5 3 0-15,-4 0 0 0,0 0 0 0,-9 5 0 16,0-5 0-16,-5 4 0 0,0 0 0 0,-9 1 0 0,-4-1 0 16,4-4 0-16,-5 4-14 0,6 1 5 0,-1-5 9 0,-5-4-8 15,10-4 8-15,0 4-8 0,4-3 8 0,-4-1 8 16,4-4-8-16,5 4 11 0,-1-4-11 0,6 0-11 15,-1-4 3-15,0 4 0 0,10-4 8 0,4-4 0 16,0 0 0-16,-9 8 8 0,9-8 3 0,0 13 1 16,4-5 0-16,1 4 0 0,4-4-3 0,0 0 0 15,5 0 0-15,-1-4 0 0,1 4 1 0,4-8 0 16,5 4 0-16,-5-4 0 0,0 4-10 0,1-4 0 16,3 0 9-16,1-4-9 0,0 4-9 0,4 0-7 15,1 0 0-15,-6 0-1 16,6 0-96-16,4 0-19 0,-5-4-4 0,0 0-1 15,-4 0-54-15,4 4-10 0</inkml:trace>
          <inkml:trace contextRef="#ctx0" brushRef="#br0" timeOffset="210074.2658">6934 13966 1382 0,'-14'8'61'0,"14"-8"13"15,-9 4-59-15,4 1-15 0,1-1 0 0,4-4 0 16,0 0 140-16,0 0 26 0,0 0 5 0,0 0 1 0,0 0-127 0,0 0-25 16,0 0-4-16,4-9-2 0,5-3-24 0,5 0-5 15,0-8-1-15,-1 4 0 0,1-4-4 16,0-1-2-16,4-7 0 0,0 4 0 0,-4-5 22 0,-1 5 0 15,1 0 0-15,0 4 0 0,-5-5 18 0,-5 5 11 16,5 0 3-16,-4 0 0 0,4 3-8 0,-9-3 0 16,0 4-1-16,0 0 0 0,0 4 13 0,-4 0 4 15,-1-1 0-15,-4 5 0 0,0 4-8 0,0 0 0 16,-5 4-1-16,0 0 0 0,1 4-15 0,-1 4-4 16,-4 0 0-16,0 5 0 0,-1 3-12 0,-3 4 0 15,-1 0 8-15,5 9-8 0,-5 3 0 0,5 4 0 16,-5 1 0-16,9 3 0 0,-4 1 0 0,4-1 8 15,1-3-8-15,4-1 0 0,4 4 10 0,1-7-10 0,-1-5 10 16,5 1-10-16,0 3 0 0,0-8 0 0,9-4 0 0,0 1 0 31,0-1-37-31,0-8-4 0,10 0-1 0,-6 0 0 16,5-8-196-16,1 0-39 0</inkml:trace>
          <inkml:trace contextRef="#ctx0" brushRef="#br0" timeOffset="210542.6074">7416 13634 1494 0,'0'0'66'0,"0"0"14"0,0 0-64 0,0 0-16 0,0 0 0 0,0 0 0 15,0 0 103-15,0 0 17 0,0 0 4 0,0 13 1 16,0 7-65-16,0 4-12 0,-9 0-4 0,4 9 0 16,-4 3-17-16,0 5-4 0,-4 3-1 0,-1 1 0 0,0 3-10 0,1 1-1 15,-6-1-1-15,6-3 0 0,-1-1 6 0,0 1 0 16,-4-5 1-16,9 1 0 0,0-9 3 0,0 1 1 15,-5-1 0-15,1-4 0 0,3-7 13 0,1-1 2 16,0-8 1-16,5 4 0 0,4-8-18 0,0-8-4 16,0 0-1-16,0 0 0 0,-9 0 3 0,9 0 1 15,0 0 0-15,-9-8 0 0,4-8 10 0,0 4 1 16,5-8 1-16,5-5 0 0,-5-3-30 0,5-4-12 16,-1-5 1-16,1-3 0 0,-1-5 11 0,5-3 0 15,5-9 0-15,9 0-8 0,4 1 0 0,5-1 0 16,4-4 0-16,1 9 0 0,4-1-2 0,0 5 0 15,0 3 0-15,4 5 0 0,-4-1-9 0,5 5-1 0,-1 3-1 16,-4 5 0-16,5 8 2 0,-10-1 1 0,1 9 0 16,-6 4 0-16,1 0 18 0,-9 4-8 0,-5 4 8 15,0 4 0-15,1 4 0 0,-10 0 12 0,-9-8 0 0,-5 12 0 16,5 5 25-16,-4-1 5 0,-10 4 1 0,0-4 0 16,-4 5-23-16,-5-1-4 0,5 0 0 0,-5 4-1 15,-4 1-15-15,0-1 11 0,-5 4-11 0,0 0 10 16,0 1-10-16,0-1-12 0,0-4 2 0,1 5 1 31,-6-5-37-31,5 0-7 0,-4-3-2 0,9-1 0 16,-5 0-115-16,4 0-23 0,1-4-5 0</inkml:trace>
          <inkml:trace contextRef="#ctx0" brushRef="#br0" timeOffset="211073.7301">8536 13416 864 0,'-4'-4'76'0,"-1"0"-60"0,5 4-16 0,0 0 0 16,0 0 203-16,0 0 37 0,0 0 8 0,0 0 2 15,0 0-164-15,0 0-33 0,-9-4-6 0,9 4-2 16,-5 0-33-16,-8 0-12 0,-1 0 9 0,-4 4-9 15,0 0 0-15,-1 4 0 0,1 0 0 0,0 4 0 16,0-4 0-16,0 4 0 0,-5 1 0 0,9-1 0 16,-4 0 0-16,0 4 10 0,-1-4-10 0,6 0 10 15,-1 5-10-15,5-1 0 0,0-4 0 0,-5 4 8 16,10-4-8-16,-5 4 0 0,4-3 0 0,5 7 0 16,0-4 11-16,5 0 0 0,-1 0 0 0,5 1 0 15,-4-1 25-15,4 4 6 0,5 0 1 0,-5-4 0 16,0 1 5-16,-5-1 2 0,5-4 0 0,-4 0 0 0,4 0-3 0,-4 0-1 15,-5 0 0-15,0-3 0 0,0 7-19 0,0-4-4 16,-5 0-1-16,-4 0 0 0,-5 4-22 16,1 5 0-16,-10-1 0 0,-4 0 0 15,-1 0-120-15,-8 5-21 0,-5-1-5 0,-5 0-851 16</inkml:trace>
        </inkml:traceGroup>
        <inkml:traceGroup>
          <inkml:annotationXML>
            <emma:emma xmlns:emma="http://www.w3.org/2003/04/emma" version="1.0">
              <emma:interpretation id="{0B26C2C8-3DF7-4D23-BBC6-C8520FB18403}" emma:medium="tactile" emma:mode="ink">
                <msink:context xmlns:msink="http://schemas.microsoft.com/ink/2010/main" type="inkWord" rotatedBoundingBox="12839,13596 17848,13179 18003,15041 12995,15459"/>
              </emma:interpretation>
              <emma:one-of disjunction-type="recognition" id="oneOf38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212527.1928">10972 13634 1324 0,'0'0'59'0,"0"0"12"0,0 0-57 0,0 0-14 0,0 13 0 0,4-1 0 16,-4 4 128-16,5 0 24 0,-5 0 4 0,5 1 0 15,-5-1-66-15,0 4-14 0,4 0-2 0,-4 0-1 16,5 1-29-16,-5-5-7 0,0-4-1 0,4 4 0 15,-4-4-36-15,5 4 0 0,-1-3 0 0,-4-13-673 16,0 0-135-16</inkml:trace>
          <inkml:trace contextRef="#ctx0" brushRef="#br0" timeOffset="212682.7707">11063 13214 2084 0,'0'0'46'0,"0"0"10"0,0 0 1 0,0 0 1 0,0 0-46 0,-5 12-12 16,5-4 0-16,-4 0-924 0</inkml:trace>
          <inkml:trace contextRef="#ctx0" brushRef="#br0" timeOffset="211917.2824">9770 13481 1566 0,'0'0'69'0,"-5"-4"15"0,-4-4-68 0,0 8-16 15,5-9 0-15,-5 9 0 0,4-8 71 0,5 8 10 0,-9-4 3 0,0 4 0 16,4 0-38-16,-4-4-7 0,0 0-2 0,0 4 0 16,-5 0-17-16,5 4-4 0,0 0-1 15,0 0 0-15,0 0-15 0,0 5 0 0,-5-5 0 0,9 8 0 16,-8-4 0-16,4 4 0 0,0 0 0 0,-5 4 0 15,5-4 12-15,0 5-1 0,-5-1 0 0,5 0 0 16,0 0 8-16,0-4 1 0,4 0 1 0,-4 5 0 16,5-5 2-16,-1 0 0 0,-4-4 0 0,9 4 0 15,-5-4-8-15,1 4-2 0,4-12 0 0,0 0 0 16,0 0-1-16,0 8 0 0,0 1 0 0,0 3 0 16,0-4-3-16,0 4-1 0,4-4 0 0,-4 4 0 15,5-4 4-15,-5 4 0 0,0-3 0 0,4 3 0 16,1 4 6-16,-5-4 2 0,0 0 0 0,0-4 0 15,0 4-20-15,0-4 0 0,0 5 0 0,0-1 0 16,0-4 0-16,5 4-11 0,-5-4 2 0,0-8 0 0,0 0 21 16,4 12 4-16,5-4 0 0,-9-8 1 0,9 8-8 15,0-4-1-15,1 5-8 0,-1-1 12 0,4-4-4 0,1 0-8 16,0-4 11-16,4 4-11 0,-5 0 9 0,6-4-9 16,3 4 0-16,1-4 9 0,0 0-9 0,0 4 0 15,9-4 0-15,-5 0 0 0,5 0 0 0,-5 0 0 16,5-4 8-16,-5 0-8 0,-4-4 0 0,4 0 0 15,1-5 0-15,-1 1 0 0,5 4-17 0,-5-8 1 16,-4-4 0-16,4-4 0 16,1-1-199-16,-6-3-39 0</inkml:trace>
          <inkml:trace contextRef="#ctx0" brushRef="#br0" timeOffset="212339.3322">10731 12712 1382 0,'-5'-4'123'0,"5"-4"-99"16,-5 0-24-16,5 8 0 0,0 0 90 0,0 0 13 15,0 0 2-15,0 0 1 0,0 0-17 0,14 12-3 16,-5 4-1-16,0 12 0 0,0 1-35 0,-4 7-7 15,-5 8-2-15,-5 5 0 0,1 8 1 0,-5-5 0 16,4 5 0-16,-8 8 0 0,-1-5 3 0,5 5 1 16,0-8 0-16,-5 4 0 0,-4-5-30 0,9-3-7 15,4-5-1-15,1-3 0 0,-5 3-17 0,4-7-4 16,0-5-1-16,1-3 0 16,-1-1-153-16,-4-4-30 0,5-3-7 0</inkml:trace>
          <inkml:trace contextRef="#ctx0" brushRef="#br0" timeOffset="213073.2607">11491 13473 1382 0,'-5'-13'61'0,"1"5"13"0,4 0-59 0,-5 0-15 0,1 0 0 0,-1-4 0 15,1 0 101-15,4 4 18 0,-5-4 3 0,-4 3 1 16,4 1-79-16,5 0-16 0,0 8-4 0,-4-8 0 16,-1 0-24-16,1 0 0 0,4 8 8 0,0 0-8 0,0 0 11 0,0 0 0 15,-14 0 0-15,5 0 0 0,9 0 11 0,-9 4 2 16,0 4 1-16,0-4 0 0,4 4 8 0,-4 4 2 16,-5-3 0-16,5 3 0 0,0 0-12 0,0 4-3 15,0 4 0-15,0 0 0 0,0 5-4 0,4 3 0 16,-4 0-1-16,0 9 0 0,4-5 3 0,-4 5 1 15,5-5 0-15,-1 4 0 0,1-3 0 0,4-1 0 16,-5-3 0-16,5 3 0 0,5-8-19 0,-1 0 8 16,1 1-8-16,-1-1 0 15,10-8-90-15,0 0-25 0,-1 1-5 0,1-9-845 0</inkml:trace>
          <inkml:trace contextRef="#ctx0" brushRef="#br0" timeOffset="213838.7072">11819 13618 1612 0,'0'0'72'0,"-9"0"14"0,-1 0-69 0,1 0-17 0,9 0 0 0,0 0 0 15,0 0 114-15,0 0 19 0,0 0 4 0,0 0 1 16,0 0-110-16,0 0-28 0,5-12 0 0,-1 4 0 16,6-8 0-16,-1 4-14 0,0-8 2 0,4-1 0 15,1 1 12-15,0-4-12 0,-1-5 12 0,-3 1-12 16,-1-4 12-16,4-5 0 0,-4 5 0 0,1-5 10 15,-1 1 10-15,-5 0 3 0,1-1 0 0,-1-3 0 16,-4-1 2-16,5 1 1 0,-5-1 0 0,4 5 0 16,1-9-10-16,0 5-3 0,-5 4 0 0,4-5 0 15,5 1-13-15,-4-1 9 0,-1 5-9 0,1-1 8 0,-1 1-8 0,5 8 0 16,-4 3 0-16,0 5 0 0,-10 4 0 16,5 0 0-16,0 3 0 0,-5 5 0 0,1 4 0 0,4 4 12 15,-9-4-2-15,0 4 0 0,0 4-10 0,-5 0 0 16,5 9 9-16,-5 3-9 0,1 0 0 0,-6 8 0 15,6 5 0-15,-6-1 8 0,6 4-8 0,4 5 9 16,-5 3-9-16,5 1 10 0,-5 3-10 0,5 1 10 16,0 3-10-16,4 1 10 0,-4 3-10 0,0 1 0 15,0 0 9-15,0 3-9 0,0 1 17 0,4-5-1 16,-4-3 0-16,5 4 0 0,4-9 10 0,-9 1 2 16,9-5 0-16,-5-3 0 0,1-1-11 0,-1-4-1 15,5 1-1-15,-5-5 0 0,-4-4-7 0,5 1-8 0,-1-5 11 16,1-4-11-16,-1 0 0 0,5-4 0 0,-4-8 0 0,4-4 0 15,0 0 8-15,0 0-8 0,0 0 0 0,0 0 0 16,0-12 0-16,4 0 0 0,1-8 0 0,-1 0 0 16,5-1 0-16,0-3 0 0,5 0-11 0,0-8 11 15,9 3-18-15,-1-3 3 0,1 4 1 0,9-1 0 16,4-3 0-16,1 3 0 0,-1 1 0 0,5 8 0 16,-4 0 6-16,4-1 8 0,-5 5-13 0,0 4 5 15,-4 0 8-15,0 0 0 0,-5 4-9 0,-4 0 9 16,0 0 0-16,-9 3 0 0,-1 1 0 0,-13 4 0 15,14 4 0-15,-14-4 0 0,0 0 0 0,0 0 8 16,5 9 0-16,-5 3 0 0,-10-4 0 0,1 8 0 16,-4 4 2-16,-6 0 0 0,-8 5 0 0,4-5 0 15,-9 0 0-15,1 5 0 0,-1-1 0 0,0-4 0 16,-5 0-1-16,6 1 0 0,-1-1 0 0,4-4 0 0,6 0 4 16,-1 0 1-16,5-4 0 0,-1 1 0 0,6-1-6 15,4-4 0-15,-5 0-8 0,9-4 12 0,5-4-12 0,-4 12 0 16,4-4 0-16,0 0 0 0,0-8 0 0,4 8 0 15,6 0-9-15,-1 1 9 0,4-5-21 0,6 0 1 16,-1 0 1-16,0-4 0 16,5 0-20-16,0 0-4 0,4 0-1 0,5 0 0 15,-5 0-102-15,5-4-21 0,-5-4-4 0,5 4-1 16,0-5-41-16,0 1-9 0</inkml:trace>
          <inkml:trace contextRef="#ctx0" brushRef="#br0" timeOffset="214057.4063">12524 13521 1152 0,'0'0'102'16,"-9"4"-82"-16,9-4-20 0,0 12 0 0,-4 5 152 0,4-1 27 0,-5 0 5 0,5 0 0 15,5 0-80-15,-5 5-16 0,0-9-3 0,4 8-1 16,1-8-39-16,4 4-8 0,-5 0-1 0,1-3-1 15,4-1-35-15,-4-4 0 0,4-4 0 0,-9-4 0 16,0 0-39-16,13-4-11 0,1 0-2 0,4 0-1 16,-4-4-119-16,0-5-24 0,22-19-5 15,-4-4-1-15</inkml:trace>
          <inkml:trace contextRef="#ctx0" brushRef="#br0" timeOffset="214213.6255">12889 13096 1440 0,'0'0'128'0,"-14"4"-103"16,5 0-25-16,0 4 0 0,4-4 178 0,-4 1 30 15,9-5 7-15,-4 8 1 16,4-8-244-16,0 8-49 0,4-4-10 0</inkml:trace>
          <inkml:trace contextRef="#ctx0" brushRef="#br0" timeOffset="214557.2913">12975 13319 1440 0,'0'0'128'0,"0"0"-103"0,0 0-25 0,9-8 0 16,5 4 102-16,0 4 15 0,-1 0 3 0,-4 4 1 16,5 0-34-16,0 4-7 0,-5 8-2 0,0 0 0 15,0 0-31-15,0 5-7 0,0-1 0 0,-4 4-1 16,-1 0-12-16,-4-3-3 0,5-1 0 0,-5 0 0 15,0 0-13-15,0 1-3 0,4-9-8 0,-4 4 12 16,0-8-12-16,0-8 11 0,0 0-11 0,0 0 10 16,0 0 6-16,0 0 0 0,0 0 1 0,0 0 0 15,0 0 1-15,9-8 0 0,-4-4 0 0,4 0 0 16,5-9 14-16,-1 1 2 0,1-4 1 0,4-4 0 16,1-5-17-16,3 5-3 0,10-4-1 0,-5 3 0 0,10 1-14 0,-10 4 0 15,5 3 0-15,-5 5 0 0,1 4 0 0,-10 8 0 16,5 0 0-16,-1 8 0 0,-3 8 9 0,-6 0-9 15,6 4 8-15,-6 5-8 0,-4-1 0 0,0 4 0 16,1 0-14-16,-1 5 5 16,-5-5-79-16,5 0-16 0,-4 1-4 15,-1-1-632-15,5 0-128 0</inkml:trace>
          <inkml:trace contextRef="#ctx0" brushRef="#br0" timeOffset="215072.7951">14232 13392 1324 0,'0'-17'59'0,"0"9"12"0,0-8-57 0,0 0-14 0,0 0 0 0,0-4 0 15,0 3 143-15,0 1 25 0,-5 0 6 0,1-4 1 16,4 4-115-16,-5 3-22 0,0 1-5 0,-4 4-1 16,0-4-19-16,5 8-4 0,4 4-1 0,-9 0 0 15,-10 0-8-15,1 4 0 0,0 4 9 0,-5 4-9 16,0 5 11-16,1-1-3 0,3 8 0 0,-3 0 0 15,4 5 1-15,-1-5 0 0,1 0 0 0,4 0 0 16,5-3-9-16,-4-1 0 0,8-8 0 0,-4 4 0 16,9-4 0-16,0-12 8 0,0 0-8 0,0 0 0 15,0 0 0-15,0 0 8 0,9-4-8 0,9 4 0 16,-4-8 0-16,4-4 0 0,5 0 0 0,4-4 0 16,1 0 0-16,-1-1 0 0,-4-3-8 0,4 4 8 15,5-4 0-15,0 4 0 0,-5-5 8 0,5 9-8 16,-5 0 30-16,1 4 1 0,-6 0 0 0,1 4 0 0,-5 8-2 0,5 4 0 15,-9 0 0-15,4 8 0 0,-4 8-13 0,-5 1-4 16,0 3 0-16,0 4 0 0,-5 1 2 0,1 7 0 16,-10 1 0-16,1 7 0 0,-1 1 1 0,-8-1 0 15,-1 1 0-15,-4 4 0 0,0-1-6 0,-5 1-1 16,-9-5 0-16,0 1 0 0,0-4-8 0,0-5 10 16,-4-4-10-16,0 1 10 0,-5-9-10 0,9-4 0 15,0-3 0-15,0-1 0 0,0-12 11 0,5 0-3 16,4-4-8-16,0-4 12 0,5-4 17 0,4-4 3 15,1 0 1-15,4-8 0 0,-1 0-17 0,10-5-4 16,0-3-1-16,5 0 0 0,4-5-11 0,5-7-9 0,4 0 9 16,5-1-13-1,4-3-31-15,10-1-5 0,3-3-2 0,1 3 0 16,5 5-163-16,0-1-33 0,35-40-6 0,-12 25-2 0</inkml:trace>
        </inkml:traceGroup>
        <inkml:traceGroup>
          <inkml:annotationXML>
            <emma:emma xmlns:emma="http://www.w3.org/2003/04/emma" version="1.0">
              <emma:interpretation id="{0E94D267-3CC7-4CD7-A6F4-A4E29CAD6B6A}" emma:medium="tactile" emma:mode="ink">
                <msink:context xmlns:msink="http://schemas.microsoft.com/ink/2010/main" type="inkWord" rotatedBoundingBox="18980,14035 20346,13921 20391,14469 19025,14583"/>
              </emma:interpretation>
              <emma:one-of disjunction-type="recognition" id="oneOf39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215650.783">15789 13210 2196 0,'0'0'48'0,"-9"-9"11"0,4 1 1 0,-4 0 1 0,-5 4-49 0,5-4-12 16,9 8 0-16,0 0 0 0,-9-8 26 0,9 8 2 15,0 0 1-15,0 0 0 0,-9 0-29 0,0 0-20 16,-5 4 4-16,14-4 0 16,0 0-16-16,-4 4-4 0,-10 4 0 0,0 0 0 0,10 0 20 0,-5 5 3 15,0-1 1-15,-5 8 0 0,0 0 24 0,10 4 6 0,-1 1 1 16,-8 3 0-16,-6 4 0 0,10 1 0 0,5-1 0 0,-1 1 0 16,-4-1-10-16,0 0-1 0,9-3-8 0,4-1 12 15,6-4-12-15,-6-4 8 0,1 1-8 0,4-5 0 16,9-8 0-16,5 0 0 0,-10 0 0 0,6-8 0 15,3-4-17-15,1 0 3 0,-5-8 1 0,5-4 0 16,-5 8 13-16,5-9 0 0,9-3 9 0,-9-4-9 16,-5 4 34-16,0-9 1 0,5 5 0 0,-5-4 0 15,-4 4 3-15,-1-1 1 0,-3-3 0 0,3-4 0 16,-4 3-14-16,-4-3-2 0,-5 3-1 0,0 1 0 16,4-4-14-16,-4 3-8 0,-9 5 10 0,5 4-10 15,-1 4-10-15,-4 8-8 0,0 0-2 0,-5 4 0 16,1 4-30-1,-6 4-6-15,6 4-2 0,-10 4 0 0,0 0-140 0,1 0-28 16,-10 20-6-16,9-3 0 0</inkml:trace>
          <inkml:trace contextRef="#ctx0" brushRef="#br0" timeOffset="216041.3255">16335 13169 2336 0,'-4'-4'52'0,"4"4"10"0,9-4 2 0,-9 4 1 0,0 0-52 0,9 4-13 0,4 0 0 0,6 8 0 16,3 0 14-16,-3 5 0 0,-10-1 0 0,9 4 0 16,0 4-14-16,-4-4 0 0,-10 5-12 0,5-1 12 15,-4-4 0-15,0 1 0 0,-5-1 0 0,-5-4 0 16,-4 0 0-16,4 0 0 0,5-4 12 0,-4-3-3 15,-10 3 11-15,5-4 3 0,9-8 0 0,0 0 0 16,-9 4-23-16,9-4 0 0,0 0 0 0,4-4 0 16,1-8 0-16,0 0 19 0,-1-5-3 0,1-3-1 15,13-4-2-15,0-5 0 0,-4-3 0 0,4-4 0 16,5-1-5-16,4 1-8 0,-4-1 11 0,0 5-11 16,-1 4 0-16,6 3 0 0,-1 5 0 0,-4 8 0 15,-10 8 0-15,6 0 12 0,3 4-1 0,1 8 0 16,-9 4 12-16,4 0 2 0,-4 9 1 0,-5 3 0 15,4 0-34-15,-8 9-8 0,-5-1 0 0,0 0-1 16,9 5-61-16,-4-5-12 0,-14 9-2 0,9-9-992 16</inkml:trace>
        </inkml:traceGroup>
        <inkml:traceGroup>
          <inkml:annotationXML>
            <emma:emma xmlns:emma="http://www.w3.org/2003/04/emma" version="1.0">
              <emma:interpretation id="{774EE6C6-54D1-476F-B038-4951861C1C72}" emma:medium="tactile" emma:mode="ink">
                <msink:context xmlns:msink="http://schemas.microsoft.com/ink/2010/main" type="inkWord" rotatedBoundingBox="21385,12828 25948,12448 26076,13982 21513,14362"/>
              </emma:interpretation>
              <emma:one-of disjunction-type="recognition" id="oneOf40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217009.8694">18930 12942 2336 0,'0'0'52'0,"0"0"10"0,0 9 2 0,5 7 1 0,-1 0-52 0,1 4-13 0,-1 0 0 16,6 5 0-16,-6-5 27 0,1 0 2 0,4-4 1 0,-5 1 0 15,1 3-30-15,4-8 0 0,-4-4 0 0,4 0-10 31,-5 4-95-31,1-8-19 0,-5-4-4 0,0 0-514 0,13 0-102 0</inkml:trace>
          <inkml:trace contextRef="#ctx0" brushRef="#br0" timeOffset="217166.3533">19199 12505 979 0,'0'0'43'0,"0"0"9"15,-5-4-41-15,5 4-11 0,0 0 0 0,0 0 0 16,0 0 196-16,0 0 36 0,0 0 8 0,0 0-917 16</inkml:trace>
          <inkml:trace contextRef="#ctx0" brushRef="#br0" timeOffset="216822.388">18020 13210 1785 0,'0'0'159'0,"0"0"-127"15,0 0-32-15,9-4 0 0,0-1 43 0,5 1 2 16,4-4 1-16,0 0 0 0,5-4 1 0,-1 0 0 16,6-4 0-16,4 0 0 15,0-1-83-15,-1 1-16 0,1-4-3 0,0-4-1 0,0-5 88 0,-5 1 18 16,5 4 3-16,0-5 1 0,-5-3-46 0,-4 0-8 15,0-1 0-15,0 1-8 0,-5-5 29 0,0 5 7 16,-4-4 0-16,-1-1 1 0,-3 1 3 0,3-1 0 16,-4 1 0-16,-4-4 0 0,-1-1-20 0,1 1-3 15,0 3-1-15,-5 5 0 0,4-1-8 0,1 5 0 16,-5 0-12-16,0-1 12 0,4 5-11 0,-4 0 11 16,0 4-8-16,0-1 8 0,0 1 0 0,0-4 0 0,-4 8 12 15,-1-5-4-15,5 5 2 0,0 0 1 0,-4 0 0 16,-1 8 0-16,0-8 0 0,1 8 0 0,-1-1 0 15,1 1 0-15,-1 4-11 0,1 0 0 0,-5 0 0 0,9 4 0 16,-10 4 0-16,1 4 0 0,-4 0 0 0,4-4 0 16,-1 9-15-16,1-5 5 0,0 4 1 0,0 0 0 15,5 0 9-15,-6 8 0 0,6 1 0 0,-1-1-8 16,1 8 16-16,-1 0 3 0,5 5 1 0,-4 7 0 16,-1-3 7-16,-4 3 1 0,4 5 1 0,-4-5 0 15,5 5-21-15,-1 3 0 0,1-3 0 0,-1-1 0 16,1 1 0-16,4-5 8 0,0 1 0 0,0-1 0 15,0-3-8-15,4-1 0 0,1-4 8 0,-1 1-8 16,1-1 8-16,-1-7-8 0,5-1 10 0,1 4-10 0,-1-8 0 16,-5 1 0-16,5-1 0 0,-4 0 0 15,4 0-103 1,-4 1-13-16,4-9-4 0,0 0-878 0</inkml:trace>
          <inkml:trace contextRef="#ctx0" brushRef="#br0" timeOffset="217509.7241">19381 12688 1623 0,'0'0'72'0,"0"0"15"0,0 0-70 0,9 0-17 16,5 4 0-16,-1 0 0 0,1 0 52 0,4 8 8 16,-4-4 0-16,4 8 1 0,-4-4-12 0,4 4-2 15,-4 5-1-15,-1-5 0 0,-4 4 1 0,1 0 0 16,-1 5 0-16,-5-5 0 0,-4 4-15 0,0-4-4 0,0-3 0 16,-4 3 0-16,4-4-11 0,-9-4-2 0,4-4-1 0,0 4 0 15,-4-4-14-15,5 0 8 0,-5-3-8 16,9-5 0-16,0 0 10 0,0 0-10 0,-5-5 10 15,5 5-10-15,-4-8 16 0,-1-4-2 0,5 0-1 0,5-4 0 16,-1 4 6-16,1-8 1 0,8-1 0 0,1 1 0 16,4-4-12-16,0 0-8 0,5 3 12 0,4 1-12 15,1 4 9-15,-5 4-9 0,-10 0 0 0,5 3 9 16,1 5 1-16,-6 4 0 0,1 4 0 0,0 5 0 16,-1-1 2-16,-4 4 0 0,0 0 0 0,1 4 0 15,-6 0-12-15,5 5 0 0,-4-1 0 0,4 0 0 31,-5 0-67-31,1 1-15 0,0 3-3 0,-1-4-631 0,-4-4-125 0</inkml:trace>
          <inkml:trace contextRef="#ctx0" brushRef="#br0" timeOffset="219071.8539">20237 12853 1450 0,'0'0'64'0,"0"0"14"0,0 0-62 0,14-4-16 0,-5 0 0 0,0 4 0 16,4-4 72-16,6 4 12 0,3-8 3 0,-3 0 0 15,-1 0-49-15,5 0-10 0,4-4-1 0,0-4-1 0,1 3-26 0,3-7 8 16,-8-4-8-16,9 4 0 0,-5-1 0 0,1-3 8 16,-10-4-8-16,5 0 0 0,-1-1 25 0,-3 1 0 15,-6-5 0-15,5 1 0 16,-4 0 22-16,0-1 4 0,-5 1 1 0,0 0 0 0,0-5-24 0,-4 1-4 15,4-1 0-15,-5 5-1 0,-4-4-15 0,0-5-8 16,0 1 8-16,0 3-8 0,0 1 0 0,-4-1 0 16,4-3 0-16,-5 3-8 0,1 5 8 0,4 0 9 15,-5 3-1-15,-4 5-8 0,4 8 16 0,1 0-3 16,-5 4-1-16,4-1 0 0,-4 5 0 0,0 4 0 16,0 0 0-16,4 4 0 0,-4 0-12 0,0 0 0 15,0 4 0-15,0 0 0 0,4 4 0 0,-4 1 0 16,0-1 0-16,5 0 0 0,-5 0 0 0,4 0 0 15,-4 0 0-15,9 0 0 0,0-8 0 0,0 0 0 16,-5 8 0-16,5-8 0 0,-4 12 0 0,-1-4 11 0,5 5-2 16,0-1 0-16,0 4 6 0,0 4 1 0,0 0 0 0,5 1 0 15,-5 7-4-15,0 4-1 0,4 1 0 0,-4 3 0 16,-4 5 2-16,-1 3 1 0,1 9 0 0,-1-1 0 16,1 5-14-16,-6 0 11 0,-3-5-11 0,4 1 10 15,-5-1-1-15,0 1 0 0,-4-4 0 0,9-5 0 16,-5-3-9-16,1-1 8 0,4-4-8 0,-5 1 8 15,-4-5-8-15,9 1 0 0,0-5 0 0,4 0 8 16,-9-3-8-16,10-5 12 0,-1 4-12 0,1-8 12 16,-1 0 12-16,1-7 4 0,-1 3 0 0,5-12 0 15,0 0-28-15,0 0 8 0,0 0-8 0,0 8 0 16,0-8 12-16,0 0-4 0,0 0 0 0,0 0 0 16,0 0-8-16,0 0 0 0,0 0 0 0,0 0 0 15,0 0 0-15,-5 8 0 0,5-8 0 0,0 0 0 16,0 0 0-16,0 0 0 0,0 0 0 0,0 0 0 0,0 0 0 15,0 0 0-15,0 0 0 0,0 0 0 0,5-8 0 0,0 0 0 16,-1-4 0-16,5-1 0 0,5 1 0 0,-5 0 0 16,-4-4 0-16,4 0 0 0,4-4-9 0,-4 3 9 15,5 1-12-15,4 0 12 0,-4 0 0 0,0 0 0 16,4 8 12-16,-5-9-3 0,1 5-9 0,4 4-14 16,1-4 3-16,-1 4 1 0,0 0 10 0,0 0-8 15,5-4 8-15,0 3-8 0,-1 1 8 0,6 0 8 16,-1-4-8-16,-4 4 11 0,9 0-27 0,-5-4-6 15,5 0-1-15,0 0 0 0,0-1 23 0,4 1 0 0,1 0 0 0,-1 4 0 16,-9 0-12-16,1 0 1 0,-6 4 1 16,-3 4 0-16,-1 0 10 0,-5 4 0 0,-3 0 0 0,-10-4 0 15,0 0 9-15,0 0 4 0,0 8 1 16,-5 4 0-16,0 0-3 0,-4 0-1 0,-13 5 0 0,-1-5 0 16,0 0-10-16,-4 0 0 0,-5 0 9 0,0 4-9 15,0 0 9-15,0-3-9 0,-4 3 12 0,4-4-12 16,0 4 0-16,0 0 0 0,5 1 0 0,0-5 0 15,-1 0 0-15,5-4-14 0,5 0 1 0,0 0 0 16,0 4 21-16,4-8 4 0,1 0 0 0,8 0 1 16,-4 0-13-16,9-4 0 0,0 0 0 0,0 0 0 15,0 0-13-15,0 0-6 0,0 0-1 0,14-4 0 16,-1 0 20-16,5 4-8 0,1 0 8 0,3-4 0 16,1 8 0-16,4-4 0 0,5 0 0 0,0 4 0 0,0 4 21 15,0 1-1-15,0-5-1 0,4 4 0 0,-4 0-19 0,0-4 0 16,0 4 0-16,0-4 0 0,0 0-14 15,-5-4 0-15,0 0 0 0,1 0 0 0,-1 0 24 0,0-4 5 16,0 0 1-16,1 4 0 0,-1-8-25 0,-4 4-5 16,4-4-1-16,-4 4 0 0,0-4 23 0,-5-1 5 15,5 1 1-15,-5 0 0 0,0-4-14 0,5 0 0 16,-5-4 0-16,-4 0 0 0,-1-5 0 0,1-3 0 16,0 0-8-16,-1-5 8 0,1 1 0 0,0-8 0 15,-1-1 0-15,6-3 0 0,-6-5 9 0,5 1 3 16,1 3 0-16,-6 1 0 0,6 3-12 0,-6 9 0 15,5 4 0-15,1 4 0 0,-6 7 0 0,1-3-11 16,0 12 3-16,4 0 0 0,-9 0 8 0,5 8 0 0,-5 0 0 0,0 4 0 16,4 4 0-16,1 1 0 0,-5-5 0 0,0 4 0 15,5 0 0-15,-5 4 0 0,5 0 0 0,-5 1 0 16,0-5 0-16,0 4 11 0,-4-4-3 0,-1 4 0 16,1-4-8-16,-5 9 8 0,0-5-8 0,0 4 8 15,-5-4 2-15,-4 4 0 0,0 5 0 0,-9-5 0 16,0 0 1-16,-10 4 0 0,-4 1 0 0,-9-1 0 15,0-4-11-15,-9 5 8 0,5-5-8 0,-10 0 8 16,5 0-8-16,5 0 0 0,-6-3-10 0,6-1 10 16,-1-4-25-16,5 0 1 0,5-4 0 0,0-4 0 15,4 0-87 1,4-4-17-16,1 0-3 0,9-4-603 0,4 0-121 0</inkml:trace>
          <inkml:trace contextRef="#ctx0" brushRef="#br0" timeOffset="219431.1444">22559 12623 2444 0,'0'0'108'0,"0"0"23"0,0 0-105 0,0 0-26 0,4 12 0 0,1 4 0 16,-5 0 64-16,0 9 8 0,0-1 2 0,-5 4 0 15,-8 5-40-15,-1-1-8 0,-4 4-2 0,-9 1 0 16,-5-1-24-16,-5 1-11 0,-4-1 1 0,0 0 0 16,-9 5-150-1,-4-9-31-15,-1 5-5 0</inkml:trace>
        </inkml:traceGroup>
        <inkml:traceGroup>
          <inkml:annotationXML>
            <emma:emma xmlns:emma="http://www.w3.org/2003/04/emma" version="1.0">
              <emma:interpretation id="{86600680-25C2-48BB-85F1-D6C3333A5C28}" emma:medium="tactile" emma:mode="ink">
                <msink:context xmlns:msink="http://schemas.microsoft.com/ink/2010/main" type="inkWord" rotatedBoundingBox="27054,12540 29104,12369 29205,13576 27154,13747"/>
              </emma:interpretation>
              <emma:one-of disjunction-type="recognition" id="oneOf41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255610.1701">24608 12416 403 0,'0'0'36'0,"0"0"-36"0,0-8 0 0,0 0 0 16,0 8 118-16,4-12 17 0,-4 12 3 0,5-8 1 16,-5 8-67-16,0 0-12 0,0 0-4 0,0 0 0 15,0 0-44-15,0 0-12 0,0 0 0 0,0 0 0 0,0 0 0 0,9-8 0 16,0 4 0-16,0 0-11 15,5 0 29-15,-5 0 6 0,4 0 0 0,-3 0 1 0,-1 0 18 0,0-1 3 16,0-3 1-16,-9 8 0 0,0 0 7 0,14-4 2 16,-10 0 0-16,-4 4 0 0,0 0 6 0,0 0 2 15,0 0 0-15,0 0 0 0,0 0 3 0,0 0 1 16,0 0 0-16,0 0 0 0,0 0-26 0,0 0-5 16,0 0-1-16,0 0 0 0,0 0-6 0,9 8-2 15,-9 5 0-15,-4 3 0 0,-1 0-14 0,5 8-3 16,-4-4-1-16,4 1 0 0,-5 3-2 0,0 0-8 15,1 0 12-15,-1 1-4 0,5-5-8 0,0 0 0 16,0-4 9-16,5-3-9 0,-5-1 0 0,4-4 0 0,1-4 0 16,-5-4 8-16,0 0-8 0,0 0 12 15,0 0-4-15,9 0 0 0,0-8-8 0,5 0 0 0,0 0-8 16,-10-9 8-16,14 1 0 0,-4-4 0 0,0 4 0 16,-1-4-8-16,1-1 8 0,-10-3 0 0,15 8 0 0,-6 0 0 15,1-5 0-15,-5 9 0 0,0 4 0 0,-4 0 0 16,-5 8 0-16,0 0 9 0,0 0 0 0,9 8 0 15,-9 4 3-15,9 4 1 0,-4 5 0 0,-5 3 0 16,0 0-1-16,4 1-1 0,1 3 0 0,-1-8 0 16,1 4-2-16,-1-3 0 0,1-5 0 0,-1 0 0 15,15 0-9-15,-6-8 0 0,1 0-12 0,4-4 12 16,-4 1 0-16,13-10 0 0,-9 1 0 0,5-4 0 16,0 0 0-16,-5 0 8 0,14-4-8 0,-9 0 0 15,-1-4 8-15,-3-1-8 0,-1 1 8 0,5-4-8 16,-5-4 12-16,-4 4-4 0,4-1 0 0,-5-3 0 15,1-8 0-15,-5 3-8 0,0-7 12 0,5-5-4 16,-10-3-8-16,6 3 0 0,-6-7 9 0,10-5-9 0,-5-3 0 16,0 3 8-16,-4 0-8 0,4 1 0 0,4 3 0 0,1 5 0 15,-9-1 0-15,8 5-12 0,1-1 12 0,-5 9 0 16,0 4 0-16,0 3 0 0,5 1 0 0,-5 8 0 16,5-4 0-16,-5 7 0 0,0 1 0 0,-5 0 0 15,5 4-11-15,-9 0 11 0,0 8-8 0,0 0 8 16,0 0 0-16,0 0-9 0,0 0 9 0,0 0 0 15,0 0 0-15,10 16 0 0,-10 0 0 0,0 5-8 16,0 7 8-16,0 4-8 0,0 1-2 0,-10 7 0 0,10 1 0 16,0 3 0-16,0 1 10 0,0-5 0 0,0 5 0 15,0-1 0-15,0-3 0 0,0-1 0 0,0 1 0 0,0-5 0 16,-4 0 0-16,-1-3 0 0,5-5 0 16,-4 0 0-1,4-3-142-15,-5-1-30 0,-8-8-5 0</inkml:trace>
          <inkml:trace contextRef="#ctx0" brushRef="#br0" timeOffset="254641.6486">23606 11931 172 0,'5'-29'8'0,"-5"13"1"0,0 0-9 0,4-4 0 0,1 0 0 0,-1-5 0 16,5 5 276-16,5 0 54 0,-5 0 10 0,0 3 3 15,5 1-223-15,-5 4-45 0,5 0-9 0,-5 0-2 16,0 4-17-16,-5 0-4 0,5-1-1 0,-4 5 0 16,-5 4 1-16,0 0 0 0,0 0 0 0,0 0 0 15,0 0-11-15,0 0-1 0,0 13-1 0,5 3 0 0,-5 4-10 16,4 0-3-16,1-4 0 0,-5 9 0 0,4 3 3 0,5 4 1 15,-4 5 0-15,-1-1 0 0,6 5 0 16,-6 3 0-16,5 1 0 0,0 3 0 0,0 1 0 0,-4 3 0 16,-5 1 0-16,5-4 0 0,-1 3-2 0,1-3-1 15,-5-1 0-15,4 1 0 0,-8-5-6 0,4 1 0 16,-5-5-1-16,1-3 0 0,-1-1-11 0,-4-3 8 16,4-5-8-16,-4 0 8 0,0-7 0 0,0-5-8 15,0 4 12-15,4-8-4 0,-4 0-8 0,0-4 0 16,5-4 0-16,4-4 0 0,-10 9 12 0,10-9-4 15,0 0 0-15,0 0 0 0,0 0-8 0,0 0 0 16,0 0 0-16,0 0 0 0,0 0 0 0,0 0 0 0,5-13 0 16,0 5 8-16,4-8-8 0,-5 4 12 0,10-4-12 15,0 0 12-15,-1-5-12 0,1-3 0 0,0 0 0 0,-1 0 8 16,5-9-8-16,5 5 0 0,0-5-12 16,0 5 12-16,4 4-16 0,-9-5 4 0,14-3 0 0,0 12 1 15,0-4 11-15,0 3 0 0,-5 1 0 0,0 8 0 16,-4 0-16-16,4 0 1 0,-8 4 1 0,3 0 0 15,-3 8 14-15,-1 0 0 0,-5 0-10 0,1 8 10 16,0-4 0-16,-5 4 0 0,5 8-9 0,-5-4 9 16,-9 4 0-16,0 0 8 0,-5 5-8 0,1-1 12 15,-10 8 1-15,5 1 0 0,-5-1 0 0,-13 0 0 16,9 5-4-16,-5-5-1 0,0-4 0 0,-4 5 0 16,-1-5-8-16,-8-4 0 0,9-4 0 0,-5 4 0 15,0-7-36 1,0-1-2-16,0-4-1 0,5 0 0 0,4-4-101 0,0-4-21 15,1-4-4-15</inkml:trace>
          <inkml:trace contextRef="#ctx0" brushRef="#br0" timeOffset="255938.2227">25122 11874 864 0,'0'0'76'0,"0"0"-60"15,0 0-16-15,0 0 0 0,0 0 90 0,0 0 15 16,0 0 3-16,0 0 1 0,0 0-20 0,0 0-4 16,0 0-1-16,0 0 0 0,0 0-5 0,0 0-2 15,0 0 0-15,0 0 0 0,0 0-10 0,9-4-3 16,9 0 0-16,-4 0 0 0,18-4-18 0,-5 4-4 15,5-4-1-15,0 0 0 0,14 0-18 0,-6 3-4 16,1-3-1-16,5 4 0 0,-5 0-18 0,0 0 0 16,0 0-11-16,-5 0-661 15,5 0-133-15</inkml:trace>
        </inkml:traceGroup>
      </inkml:traceGroup>
      <inkml:traceGroup>
        <inkml:annotationXML>
          <emma:emma xmlns:emma="http://www.w3.org/2003/04/emma" version="1.0">
            <emma:interpretation id="{693020BF-33CF-4F71-9E30-8E207BF4F8B1}" emma:medium="tactile" emma:mode="ink">
              <msink:context xmlns:msink="http://schemas.microsoft.com/ink/2010/main" type="line" rotatedBoundingBox="4970,15184 32391,13690 32510,15859 5089,17353">
                <msink:destinationLink direction="with" ref="{6C496898-7560-4820-A9B3-BA9067E3C8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29CEFCD-0D43-4DE5-8ECD-D9C3FC16327A}" emma:medium="tactile" emma:mode="ink">
                <msink:context xmlns:msink="http://schemas.microsoft.com/ink/2010/main" type="inkWord" rotatedBoundingBox="5016,16023 9056,15802 9100,16599 5060,16819"/>
              </emma:interpretation>
              <emma:one-of disjunction-type="recognition" id="oneOf42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58234.5547">2922 15528 1713 0,'0'0'76'0,"0"0"16"0,0 0-74 0,0 0-18 0,0 0 0 0,0 0 0 15,0 0 32-15,0 0 4 0,0 0 0 0,0 0 0 16,10-4-12-16,-1-4-1 0,4 0-1 0,6-4 0 15,3 0-13-15,-3-4-9 0,3 0 12 0,6-5-12 16,-1-3 0-16,0 0 0 0,-4-5-12 0,4 1 3 16,-4-4 9-16,0 3-10 0,-5 9 10 0,0-4-10 15,0-4 10-15,-8 3 0 0,3 1 0 0,-4 0 0 16,0 8 0-16,-9-1 0 0,5 1 8 0,-5 4-8 16,5 4 23-16,-5 8 0 0,0 0 0 0,-10-4 0 15,6 4 9-15,-10 0 3 0,1 8 0 0,-1 4 0 0,-4-4-23 0,0 8-4 16,-1 1 0-16,-3 3-8 0,-6-8 8 0,10 8-8 15,0 0 0-15,-5 5 0 0,0 3 17 0,5 4-3 16,4 1-1-16,1-1 0 0,4 5 11 0,0-1 3 16,-1 0 0-16,6 1 0 0,8-5-8 0,6 5-2 15,-6-5 0-15,5-4 0 0,5 1-8 0,4-5-1 16,-4 4-8-16,8-3 12 16,6-1-42-16,-1-4-9 0,0-4-1 0,1-4-642 15,4-3-128-15</inkml:trace>
          <inkml:trace contextRef="#ctx0" brushRef="#br0" timeOffset="257750.2953">1625 15553 939 0,'-18'-8'41'0,"9"8"10"0,4-4-41 0,5 4-10 15,-5-4 0-15,1 0 0 0,-5-5 74 16,0 1 13-16,13 0 2 0,-4 0 1 0,-4-4-29 0,4 4-5 16,9-8-2-16,-5 8 0 0,10 0-22 0,-9-5-5 15,-5 1-1-15,9 0 0 0,4 0 3 0,1 0 1 16,-9-4 0-16,-1 3 0 0,10 1-7 0,-1 0-2 15,1 4 0-15,-5 0 0 0,0 4-5 0,10 0 0 16,-6 4-1-16,1 4 0 0,-14-4-6 0,14 8-1 16,8 4 0-16,-4 0 0 0,-4 9 7 0,4-1 1 15,-4 0 0-15,4 8 0 0,0 1 0 0,-4-1 1 16,-9 0 0-16,8 5 0 0,1-5-5 0,0 4 0 16,-10-3-1-16,1-1 0 0,-1 4-11 0,1-3 10 0,-5-5-10 0,0 0 10 15,0 1-10-15,0-5 8 16,4-4-8-16,-4 0 8 0,-4 0-8 0,4-3 0 0,4-1 9 15,-4-12-9-15,0 0 0 0,0 8 8 0,0-8-8 0,9 4 0 16,-4 4 8-16,-5-8-8 0,0 0 8 16,0 0-8-16,9-4 16 0,-4-4-2 0,-1-4 0 0,1 0 0 15,-1-5 3-15,1 1 1 0,4-8 0 0,-9 4 0 16,0-9-7-16,5 1-2 0,4-4 0 0,-5-1 0 16,1-3-9-16,4 3 0 0,9-3 0 0,0-4 8 15,10 3-8-15,-1 1 0 0,-9 3 0 0,9 1 0 16,5 4 0-16,-9 3 0 0,-14 5-8 0,9 8 8 15,10 4 0-15,-5 8-9 0,-10 0 9 0,1 4 0 16,-1 4 0-16,1 4 0 0,-5 4 10 0,0 5-2 16,-9 3 12-16,0 4 2 0,5 5 1 0,-5-1 0 15,0 0-2-15,-5 9 0 0,5-9 0 0,-4 5 0 0,4-1-12 16,0-4-9-16,-5 1 12 0,5-5-12 0,5 0 0 0,-1-7 0 16,-4-1 0-16,0-4 0 15,5 0-116 1,4-4-20-16,0-3-4 0</inkml:trace>
          <inkml:trace contextRef="#ctx0" brushRef="#br0" timeOffset="258578.8765">3756 15209 1555 0,'-5'-4'138'0,"1"4"-110"0,-6-4-28 0,1 8 0 16,5-4 84-16,-1 8 12 0,5-8 3 0,0 8 0 15,0 0-52-15,5 4-11 0,-1 0-1 0,10 4-1 16,-9 5-10-16,8 3-3 0,1 4 0 0,0 1 0 16,-5-1-2-16,4 4-1 0,1-3 0 0,-5-1 0 15,0 0 1-15,0-3 0 0,0-1 0 0,-4-4 0 16,-1 0-5-16,6 1-1 0,-10-9 0 0,4 0 0 0,1 0 1 0,-5-12 0 16,0 8 0-16,0-8 0 0,0 0-3 15,0 0-1-15,0 0 0 0,0 0 0 0,0 0 7 0,9-4 2 16,4-4 0-16,-3-4 0 0,3 0 1 0,1-9 1 15,0 1 0-15,-1 0 0 0,5-8-7 0,1-1-2 16,-1-3 0-16,0-4 0 0,5-1-12 16,4 1 8-16,-4-5-8 0,4 9 0 0,-4-1 0 0,0 5-20 15,4 0 4-15,-4 4-737 16,0 3-147-16</inkml:trace>
          <inkml:trace contextRef="#ctx0" brushRef="#br0" timeOffset="259156.4218">4548 15565 1728 0,'0'0'153'0,"0"0"-122"0,0 0-31 0,0 0 0 15,0 0 35-15,0 0 1 0,0 0 0 0,0 0 0 16,13 0-20-16,1-4-4 0,4 0-1 0,-4-4 0 15,4-4-3-15,5-1-8 0,0-3 12 0,-5 0-4 16,0-4-20-16,5-4-5 0,-5 3-1 0,0-3 0 16,1-4-2-16,-6 3-1 0,1 1 0 0,-5 0 0 15,5 0 21-15,-10 3 0 0,5-3 0 0,-4 4 8 16,-1 0 18-16,-4-1 3 0,5 5 1 0,0 0 0 16,-5 4 9-16,0 0 1 0,0 0 1 0,0-1 0 15,-5 5-6-15,0 0-2 0,1 0 0 0,4 8 0 16,0 0-13-16,-9-4-2 0,-5 0-1 0,5 4 0 0,-5 0-17 15,5 4 8-15,0 0-8 0,0 0 0 0,-5 4 0 16,5 4 0-16,0 1 0 0,0 3 0 0,-5 4 0 16,5 0 0-16,0 4 0 0,0 1 0 0,0 3 0 0,4 0 0 15,-4 1 0-15,5-1 0 0,4-4 0 0,0-3 0 16,0 3 0-16,0-4 0 0,0-4 0 0,4 0 12 16,1-3-3-16,-1-1 0 0,6-4 1 0,-10-8 0 15,13 8 0-15,1-4 0 0,-1-4 0 0,1-4 0 16,0 0 0-16,4-4 0 0,0-4-1 0,5-5 0 15,0-3 0-15,9-4 0 0,-5-4-1 0,0-1-8 0,5 1 12 16,5-4-4-16,-10-1-8 0,9 1 12 16,-4-1-12-16,0 5 12 0,4 4-12 0,-4 0 0 0,-4 11 0 15,4 1 0-15,-10 4 0 0,1 8 10 0,0 8 1 16,-5 4 0-16,0 1 10 0,-4 7 3 0,0 4 0 0,-5 4 0 16,0 5 2-16,0-1 1 0,0-3 0 0,0 3 0 15,-4-4-12-15,4 5-3 0,0-5 0 0,0 0 0 16,5-3-12-16,-1-1 0 0,-4-4 8 0,5 0-8 31,0 1-23-31,4-5-7 0,5 0-2 0,-1-4-742 0,10-4-149 0</inkml:trace>
        </inkml:traceGroup>
        <inkml:traceGroup>
          <inkml:annotationXML>
            <emma:emma xmlns:emma="http://www.w3.org/2003/04/emma" version="1.0">
              <emma:interpretation id="{7AE8C522-B2F1-4203-8440-64A645A9AB9D}" emma:medium="tactile" emma:mode="ink">
                <msink:context xmlns:msink="http://schemas.microsoft.com/ink/2010/main" type="inkWord" rotatedBoundingBox="10418,15241 15381,14971 15480,16787 10517,17057"/>
              </emma:interpretation>
              <emma:one-of disjunction-type="recognition" id="oneOf43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260812.107">7967 15294 2152 0,'0'0'48'0,"0"0"9"0,-9 8 3 0,0 4 0 0,0 0-48 0,0 0-12 0,9 0 0 0,-5 5 0 15,10-5 24-15,-5 0 4 0,4 0 0 0,1 0 0 16,4 0-20-16,4-4-8 0,-3 0 0 0,-1 1 8 16,0-1-89-16,0-4-19 0,0 4-3 0,5-4-505 15,-5-4-102-15</inkml:trace>
          <inkml:trace contextRef="#ctx0" brushRef="#br0" timeOffset="260968.2875">8076 14893 2113 0,'-18'-8'93'0,"18"8"20"0,-9 0-90 0,4 0-23 0,-4 0 0 0,9 0 0 32,0 0-67-32,0 0-17 0,0 0-4 0</inkml:trace>
          <inkml:trace contextRef="#ctx0" brushRef="#br0" timeOffset="261202.6105">8459 14954 1890 0,'0'0'41'0,"0"0"9"0,4-8 2 0,5 4 1 0,0 0-42 0,5-4-11 0,0 3 0 0,-1-3 0 16,15 0 58-16,-1 4 10 0,10-4 1 0,3 0 1 15,1 4-22-15,0 4-4 0,0-8 0 0,0 8-1 16,0-4-31-16,-4 4-12 0,-1-4 8 0,1 4-8 16,-5 0 0-16,-1-4-12 0,-3 4 0 0,-1 0 1 15,-4 0-127-15,-5 0-26 0,0 0-4 0,-4 0-403 16,-14 0-80-16</inkml:trace>
          <inkml:trace contextRef="#ctx0" brushRef="#br0" timeOffset="260562.138">7002 15354 979 0,'0'0'43'0,"0"0"9"0,0 0-41 0,0 0-11 0,0 0 0 0,0 0 0 16,0 0 121-16,4-4 23 0,10-4 4 0,0 0 0 16,-1-4-86-16,6 0-18 0,-1 0-3 0,0-8-1 15,0 3-17-15,0-3-4 0,-4 0-1 0,9-4 0 16,0-1 1-16,-1-3 0 0,-3 0 0 0,3-5 0 15,-3 1-11-15,3 0-8 0,-3-5 9 0,-1 5-9 0,0-1 18 16,0-3-2-16,-4 4-1 0,4-1 0 0,-9 1-15 0,5-1 0 16,-5 5 8-16,0 4-8 0,0-4 10 0,-4 3-1 15,-1 1 0-15,5 0 0 0,-9 3 11 0,5-3 3 16,-5 4 0-16,0 4 0 0,0-5 1 0,0 9 1 16,-5-4 0-16,5 4 0 0,-4 0-5 0,-1 4 0 15,1 0-1-15,-1 0 0 0,1 4-9 0,4 4-2 16,-5-9 0-16,-4 9 0 0,4-4-8 0,-4 0 0 15,0 0 0-15,0 4 0 0,4-4-10 0,-4 4 10 16,9 0 0-16,0 0-9 0,-9 0 9 0,5 0 0 16,-1 4 0-16,-4-4-8 0,4 4 8 0,1-4 0 15,-1 4 0-15,5-4 0 0,-9 4 0 0,9-4 0 16,0 9 0-16,-4-5 0 0,-1 4 0 0,1 0 0 0,4 0 0 16,-5 4 0-16,5 0 0 0,-4 4 9 0,4-4-1 15,0 9-8-15,0-1 11 0,-5 8-11 0,5 1 10 0,-5 7-10 16,5 0 12-16,0 9-4 0,-4-5-8 0,-1 5 12 15,1 4 4-15,-5 3 0 0,0-3 0 0,4 3 0 16,-9-3 4-16,5-1 0 0,0 1 1 0,0-4 0 16,4 3-1-16,-8-3 0 0,4-5 0 0,-5-4 0 15,5 1-9-15,0-1-3 0,-5-7 0 0,10-5 0 16,-1-4 3-16,5 0 0 0,0-7 0 0,0-1 0 16,0-12-11-16,-9 12 0 0,4-8 0 0,5-4 0 15,0 0 0-15,0 0 0 0,-13 0 0 0,-1-4 0 16,10 0 0-16,-6-8 10 0,6 4-10 0,-1-9 10 15,1 1-10-15,4 0 0 0,9-4 0 0,0 0 0 16,0-5 0-16,0 1 0 0,5-4 0 0,0-1 0 0,8 5 0 0,1-4 0 16,0 3 0-16,4 1 0 0,-4 8 0 0,0 0 0 15,-1 4-8-15,-3 4 8 0,-1 3 0 0,-5 1-9 16,1 0 9-16,0 4 0 0,-1 4 0 16,1 5 0-16,0-1 0 0,-1 8 0 0,-3-4 0 0,-1 8 8 15,0-4 0-15,0 1 1 0,5 3-9 0,-10-4 12 16,5 4-12-16,0-4 12 0,0-3-12 0,0-1 0 15,1 0 0-15,-1 0 8 0,0-4-8 0,4 0 0 16,1 0 0-16,4 0 0 16,-4-4-110-16,4-4-14 0,0 0-4 0,5-4-868 0</inkml:trace>
          <inkml:trace contextRef="#ctx0" brushRef="#br0" timeOffset="261421.3293">8864 14533 1450 0,'-14'0'64'0,"14"0"14"0,-9 0-62 0,5 4-16 16,-1-4 0-16,0 8 0 0,1 4 96 0,-5 4 16 16,4 5 3-16,1 7 1 0,-1 4-51 0,-4 9-9 0,0 3-3 15,-5 1 0-15,-4 7-17 0,0 1-4 0,-5 4-1 0,5-5 0 16,0-3 1-16,-1-1 0 0,-3 1 0 0,4-9 0 15,-1 1-18-15,6-1-3 0,8-3-1 0,-4-5 0 16,0 1-22-16,9-9-5 0,0-4-1 0,0-4-996 16</inkml:trace>
          <inkml:trace contextRef="#ctx0" brushRef="#br0" timeOffset="261655.6318">9447 14743 2296 0,'9'-12'51'0,"-5"8"10"0,1 0 3 0,9 0 0 0,-1 4-52 0,5 0-12 16,5-4 0-16,0 0 0 0,9 0 32 0,0 4 3 16,9-4 1-16,-5 0 0 0,10 0-18 0,-5 0-3 15,0 0-1-15,4 4 0 0,-4-8-31 0,5 8-7 16,-5-4 0-16,-5 0-1 15,0-1-183-15,1-3-37 0,-10 0-7 0</inkml:trace>
          <inkml:trace contextRef="#ctx0" brushRef="#br0" timeOffset="261889.9507">9947 14225 806 0,'-4'-4'72'0,"-10"0"-58"0,5 0-14 0,0 0 0 15,-5 0 140-15,5 0 24 0,9 4 6 0,-9 0 1 16,5 4-63-16,-1 4-12 0,1 4-2 0,4 9-1 16,0 3-33-16,-5 4-6 0,0 5-2 0,-4 11 0 15,0 5-2-15,0 3-1 0,-5 5 0 0,1 4 0 16,-5-5-8-16,-1 5-1 0,1-4-1 0,5-1 0 16,-6-3-16-16,10 0-3 0,-4-5-1 0,-1 1 0 15,5-1-19-15,0-3-9 0,0-1 1 0,-5 1-678 16,9-5-135-16</inkml:trace>
          <inkml:trace contextRef="#ctx0" brushRef="#br0" timeOffset="262077.4039">10330 15027 2016 0,'0'0'179'0,"0"0"-143"15,-5 12-36-15,1 4 0 0,-1-4 96 0,1 4 13 16,-1-4 3-16,5 5 0 0,-4-1-68 0,4 4-14 16,0-8-2-16,0 0-1 15,4 0-47-15,1 5-8 0,-1-9-3 0,-4-8 0 16,5 8-161-16,-5-8-33 0</inkml:trace>
          <inkml:trace contextRef="#ctx0" brushRef="#br0" timeOffset="262233.6846">10421 14602 1774 0,'-9'-21'79'0,"9"21"16"0,-5-8-76 0,5 8-19 0,-4-4 0 0,4 4 0 16,0 0 54-16,0 0 7 0,0 0 2 0,0 0-627 15,9 4-124-15</inkml:trace>
          <inkml:trace contextRef="#ctx0" brushRef="#br0" timeOffset="262592.9085">10708 14905 1785 0,'0'0'159'0,"0"0"-127"0,0 0-32 0,0 0 0 0,0 0 111 0,0 0 16 16,9 12 3-16,0 1 1 0,5 3-99 0,-1-4-20 15,1 0-4-15,0 0-8 0,4 0 14 0,-4 4-4 16,-1-3-1-16,1-1 0 0,-5 0-9 0,0 0 0 16,0 0 0-16,-4-4 0 0,-5-8 9 0,4 8-9 15,-4-8 10-15,0 0-10 0,0 0 8 0,0 0-8 16,0 0 0-16,0 0 9 0,0 0 1 0,0 0 0 16,0 0 0-16,0 0 0 0,-4-4 15 0,4-8 3 15,0 0 1-15,4 0 0 0,5-4-17 0,5 4-3 16,0-9-1-16,-1 9 0 0,6 0 0 0,-1 0 0 15,-5 4 0-15,6 0 0 0,-6 4 12 0,6 0 1 0,-6 4 1 0,1 4 0 16,-1 0-3-16,1 0-1 0,-5 4 0 0,5 0 0 16,-10 0-8-16,6 4-2 0,-6 0 0 0,5 0 0 15,-4 5-22-15,-1-5-5 0,5 4-1 0,-4 0 0 32,4 0-112-32,0 5-22 0,0-9-5 0</inkml:trace>
          <inkml:trace contextRef="#ctx0" brushRef="#br0" timeOffset="263139.8621">11632 15136 1695 0,'0'0'75'0,"0"-8"16"16,5-4-73-16,-1 0-18 0,1-1 0 0,-1 1 0 0,5 0 77 0,-4-4 12 15,4 0 3-15,0 0 0 0,-4 3-44 0,-1-3-8 16,1 4-1-16,-5-4-1 0,4 0-13 0,-8 4-2 15,-1-1-1-15,1 5 0 0,-5 0 16 0,-1 0 3 16,1 0 1-16,0 0 0 0,-4 4-15 0,-1 4-3 16,0 0-1-16,-4 0 0 0,4 0-10 0,-4 8-1 15,0-4-1-15,4 4 0 0,-4 0-11 0,0 4 0 16,4 5 0-16,1-5 0 0,-1 8 0 0,0-4-11 16,5 0 3-16,0 5 0 0,9-5-10 0,-4 0-2 15,-1-4 0-15,5 0 0 0,5-4 4 0,-5-8 0 16,0 0 0-16,4 4 0 0,10 0 4 0,-5-4 2 15,0-4 0-15,5 0 0 0,-1-4 10 0,1 0 0 16,4 0-9-16,0-4 9 0,5 0 0 0,0-4 0 0,4 3 8 16,5-3-8-16,0 4 0 0,0 0 0 0,0 0 0 15,0 0 0-15,-1 8 0 0,-3 0 0 0,-1 0 0 0,-4 8-11 16,0 0 11-16,-5 8 0 0,0 0 0 0,-4 8 0 16,-5 4 8-16,0 5 6 0,-5 3 2 0,-4 9 0 15,-9 7 3-15,0 1 1 0,-4 3 0 0,-6-3 0 16,1-1 0-16,0 5 0 0,-5-4 0 0,0-5 0 15,-4 5-7-15,4-5-1 0,-4 1 0 0,0-1 0 16,-5-3-4-16,4-5-8 0,-3-3 11 0,3-1-11 16,1-8 0-16,0 0 0 0,4 1 0 0,0-13 0 15,5 0 13-15,0-4-4 0,4-4-1 0,0 0 0 16,1-4-8-16,-1-4 0 0,5-4 0 0,0-4 0 16,4 4 28-16,5-4 3 0,-4-9 1 0,8-3 0 15,5-4-32-15,5 0 0 0,0-9 0 0,8 5 0 0,6-5-12 16,4 1-9-16,4-1-2 0,1 1 0 15,3 4-81-15,1 3-16 0,5 1-3 0</inkml:trace>
        </inkml:traceGroup>
        <inkml:traceGroup>
          <inkml:annotationXML>
            <emma:emma xmlns:emma="http://www.w3.org/2003/04/emma" version="1.0">
              <emma:interpretation id="{9AF79B4E-56FF-4D2F-9B2F-E7910726C526}" emma:medium="tactile" emma:mode="ink">
                <msink:context xmlns:msink="http://schemas.microsoft.com/ink/2010/main" type="inkWord" rotatedBoundingBox="16734,15402 18307,15316 18355,16187 16781,16272"/>
              </emma:interpretation>
              <emma:one-of disjunction-type="recognition" id="oneOf44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264155.0416">13267 14586 288 0,'0'0'25'0,"0"-13"-25"0,0-3 0 0,0 8 0 0,4-4 292 0,1 4 54 0,-5 0 10 0,0 8 3 15,0 0-214-15,0 0-42 0,0 0-9 0,13 0-2 16,-13 0-38-16,9 0-8 0,0 8-2 0,5 8 0 16,-5 0-22-16,0 9-5 0,5 7-1 0,0 0 0 15,-5 9 7-15,0-1 1 0,-5 5 0 0,6-1 0 16,-1 5 6-16,-5-5 2 0,1 1 0 0,-1-1 0 0,5-3 8 0,-9-1 3 15,5-3 0-15,-5-1 0 0,5-8-35 0,-1 5-8 16,-4-9 0-16,0 0 0 0,0-3 0 0,5-5 12 16,-5 0-4-16,0-8 0 0,0 0 0 0,0-8-8 15,0 0 12-15,0 0-4 0,0 0-8 0,0 0 12 16,0 0-12-16,0 0 12 0,0 0-3 0,4-8 0 16,-4-8 0-16,9 0 0 0,0-4-9 0,0 3 0 15,1-3 0-15,3-4 0 0,5-5 0 0,5 5 0 16,5-4 0-16,-6 4 0 0,6-1 0 0,3 1 0 15,1 0 0-15,0 8-11 0,0-1 11 0,0 5 0 16,4 4-9-16,-4 0 9 0,-4 4 0 0,3 0-9 0,-8 4 9 16,5 4 0-16,-6 4-11 0,-3-4 11 0,-1 8-10 15,-5 0 10-15,-4 5 0 0,1-1 0 0,-10 4 0 16,-10 0 0-16,1 5 0 0,-4-1 0 0,-5 0 9 0,-10 0-9 16,1-3 12-16,0 3-4 0,-5 0-8 0,0 0 12 15,-9-3-12-15,0-5-18 0,0 4 4 0,0-8 1 31,0 0-33-31,0 1-6 0,0-5-2 0,5-4 0 16,8 0-28-16,1 0-6 0,0-4 0 0,8-4-864 0</inkml:trace>
          <inkml:trace contextRef="#ctx0" brushRef="#br0" timeOffset="264858.1881">14441 14990 864 0,'0'0'76'0,"0"0"-60"16,9-8-16-16,-4 0 0 0,8 0 66 0,-3-4 10 15,-1 0 3-15,4 0 0 0,-4 3-55 0,1-3-12 16,-1 4-1-16,0 0-1 0,0 0 0 0,-5 0 0 16,-4 8 0-16,0 0 0 0,10-4 34 0,-6 0 6 15,1-4 2-15,-5 8 0 0,0 0 11 0,9-4 2 0,-5 0 1 16,-4 4 0-16,0 0-31 0,5-4-7 0,4-5 0 0,-5 5-1 16,-4 4-8-16,5-4-2 0,-5 4 0 0,9-4 0 15,-9 4-9-15,0 0-8 0,0 0 12 0,5-8-12 16,4 4 8-16,-9 4-8 0,0 0 0 0,0 0 0 15,0 0 11-15,4-8-11 0,1 4 10 0,-5 4-10 16,0 0 38-16,0 0 2 0,0 0 0 0,0 0 0 16,0 0 3-16,0-4 1 0,-9-4 0 0,9 8 0 15,0 0-20-15,0 0-3 0,-5-4-1 0,5 4 0 16,0 0-20-16,0 0 9 0,-9-4-9 0,9 4 0 16,-4 0 8-16,-6 0-8 0,1 0 0 0,0 4 0 15,0 4 13-15,-4 0-4 0,3 0-1 0,-3 4 0 16,-1 0 13-16,0 5 3 0,-4 3 0 0,0 4 0 15,0-4-7-15,4 5-1 0,-4-1 0 0,4 0 0 16,1 5-3-16,-1-5-1 0,0 0 0 0,5 0 0 0,5 1 2 0,-1-5 0 16,1-4 0-16,4 0 0 0,0-4-14 0,4 1-12 15,1-1 3-15,4-8 0 0,-9-4-7 0,9 8 0 16,4-4-1-16,1-4 0 16,4-4-10-16,1 0-1 0,3 0-1 0,6-8 0 0,-1-1 6 0,-4-3 2 15,9-4 0-15,-5-4 0 0,5-1 6 0,-5-3 2 16,0 0 0-16,1 0 0 0,-5-9 13 0,4 5 0 15,-4-1 0-15,-5 1 0 0,-5 0 0 0,1 7 0 16,-5 1 10-16,-4 12-10 0,-1 0 35 0,5 4 1 16,-9 8 1-16,0 0 0 0,0 0-4 0,0 0-1 15,0 16 0-15,0 4 0 0,-4 4-32 0,-1 5 0 0,1-1 0 0,4 4 0 16,-5-3 0-16,5 3-19 0,-9 0 3 0,9 1 0 31,-4-1-115-31,-6 1-22 0,10-13-5 0</inkml:trace>
        </inkml:traceGroup>
        <inkml:traceGroup>
          <inkml:annotationXML>
            <emma:emma xmlns:emma="http://www.w3.org/2003/04/emma" version="1.0">
              <emma:interpretation id="{C61F3059-DBB0-48F5-8599-646806F0E4C5}" emma:medium="tactile" emma:mode="ink">
                <msink:context xmlns:msink="http://schemas.microsoft.com/ink/2010/main" type="inkWord" rotatedBoundingBox="18982,14734 20384,14658 20458,16017 19056,16093"/>
              </emma:interpretation>
              <emma:one-of disjunction-type="recognition" id="oneOf45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266045.4306">16003 14658 1407 0,'0'0'62'0,"0"-12"14"0,-9 0-61 0,9 0-15 0,0 0 0 0,-5 4 0 16,1-4 89-16,-1 3 15 0,0 1 4 0,1 4 0 16,4 4-70-16,0 0-14 0,-9-8-2 0,0 4-1 15,9 4-9-15,-9 0-3 0,-5 4 0 0,-4 0 0 16,4 4-9-16,-4 5 10 0,-5-1-10 0,0 8 10 16,-4 0 34-16,4 8 6 0,0 1 2 0,1 3 0 15,-6 1 4-15,1-1 2 0,9 4 0 0,-5-3 0 16,5 3-32-16,0-3-6 0,4 3-2 0,9-4 0 15,5-3-18-15,0-5 10 0,-4 0-10 0,-1-4 8 16,10 1-8-16,-1-9-9 0,-4 4 9 0,5-4-13 0,4-4 13 0,5-4 16 16,4 4-3-16,-4-4-1 0,-14-4-12 0,18-4 0 15,9 4 0-15,5-4 0 0,-5-4 0 0,5 0 0 16,0-4 0-16,0 0 0 0,4 0 0 0,-4 0 0 16,5-9 0-16,-1 1 0 0,5 0 12 0,-5-4-4 15,-4-1-8-15,0 1 12 0,0-4-4 0,-5-1 0 16,1 1-8-16,-10-4 12 0,5-1 0 0,-1-3-1 15,1-5 0-15,-5-3 0 0,-8-1-11 0,3-3 0 16,5-1 0-16,1-3 0 0,-10-5 0 0,0 4 0 16,0 1-12-16,0-1 12 15,0-4-32-15,-4 1 0 0,-5 3 1 0,0 5 0 0,9-1 16 0,-9 9 3 16,-5-1 1-16,5 9 0 0,0 3 11 0,0 5 12 0,0 8-2 16,-4-4-1-16,-1 12 19 0,1 0 3 0,4-1 1 15,0 9 0-15,0 0-32 0,0 0 0 0,0 0 0 0,0 0 0 16,0 17-11-16,0-1-8 0,-5 0-1 15,5 8-1-15,5 1 21 0,-5 3 0 0,-14 0 0 0,9 5 0 16,10 3 0-16,-10 5 10 0,1 3-10 0,-1 1 10 16,5 7 4-16,0-3 1 0,-9-1 0 0,0 1 0 15,-5-1 3-15,10 1 1 0,4 0 0 0,-5 3 0 16,1-3-9-16,4-1-2 0,0 1 0 0,4-5 0 16,1 1-8-16,-10-5 0 0,1 1 0 0,4-5 0 15,9 5 9-15,-9-9-9 0,-9 0 10 0,4-3-10 16,10-1 8-16,-10-8-8 0,-4 1 0 0,0-5 9 15,0 0-9-15,4-4 0 0,5-12 0 0,-13 8 0 16,-1 0 0-16,5-4 8 0,9-4-8 0,0 0 12 16,-14 4-12-16,14-4-17 0,0 0 4 0,0-8 1 0,0-4 20 15,0 0 4-15,0-4 0 0,5-4 1 0,-1-1-13 0,5 1-16 16,-4 0 3-16,9-4 1 0,4-1 12 0,5-3 15 16,-5 4-3-16,0-1-1 0,5-3-23 0,4 4-4 15,5-5 0-15,0 5-1 0,-5 0 5 0,5 0 0 16,5 3 1-16,-6-3 0 0,1 4-3 0,0 4-1 15,0 0 0-15,4-1 0 0,5 1 5 0,-9 8 1 16,-9 0 0-16,0 0 0 0,9 4 9 0,-14 0 16 16,-4 0-4-16,-1 4-1 0,1 4-11 0,-14-4 0 15,0 0-12-15,0 0 12 0,-9 12 0 0,4 8 12 16,1-4 0-16,-15 5 0 0,-8-1-2 0,0 4 0 16,-1 0 0-16,6 1 0 0,-6-5-1 0,1 4 0 15,9 0 0-15,-5-3 0 0,9 3 1 0,-4 0 0 0,0 1 0 0,4-1 0 16,10 0-1-16,-5-4 0 0,4 1 0 0,1-5 0 15,4 4 9-15,4-4 2 0,1 0 0 0,-1 1 0 32,1-1-97-32,4-4-19 0,9 0-4 0,0-4-1008 0</inkml:trace>
          <inkml:trace contextRef="#ctx0" brushRef="#br0" timeOffset="278511.0545">16476 15132 500 0,'0'0'22'0,"0"0"5"0,0 0-27 16,0 0 0-16,0 0 0 0,0 0 0 0,0 0 0 0,0 0-11 16,0 0 1-16,5-8 0 15,8 0-22-15,-13 8-4 0,0 0 0 0,5-8-1 0,9-1 37 0,-10 1 8 16,-4 8 2-16,0 0 0 0,5-12 59 16,-5 12 12-16,0 0 3 0,0 0 0 0,-5-8-16 0,5 8-4 15,0-4 0-15,0 4 0 0,-4-8-18 0,4 8-4 16,0 0-1-16,0 0 0 0,0 0-17 0,0 0-3 15,0 0-1-15,0 0 0 0,0 0-20 0,0 0 9 16,-9-8-9-16,9 8 0 0,4-8 24 0,-4 8-3 16,-4-8 0-16,4 8 0 0,0-8 1 0,0 8 0 15,0-4 0-15,0 4 0 0,0 0 1 0,4-8 0 16,-4 8 0-16,0 0 0 0,-9-5 6 0,9 5 2 16,0 0 0-16,0 0 0 0,0 0-6 0,0 0-1 0,0 0 0 15,0 0 0-15,9-4-4 0,-9 4-2 0,0 0 0 0,0 0 0 16,0 0 9-16,0 0 1 0,5-8 1 0,-5 8 0 15,0 0 6-15,0 0 1 0,0 0 0 0,0 0 0 16,0 0-6-16,0 0-1 0,0 0 0 0,0 0 0 16,0 0-14-16,0 0-3 0,0 0-1 0,0 0 0 15,0 0-11-15,0 0 0 0,0 0 0 0,4 8 0 16,5 5 0-16,-4-5 0 0,-5-8 0 0,4 12 0 16,1-4 10-16,4 0-10 0,5 4 12 0,-1-4-12 15,1-4 11-15,4 4-11 0,10 4 10 0,-10-3-614 16,5-1-124-16</inkml:trace>
        </inkml:traceGroup>
        <inkml:traceGroup>
          <inkml:annotationXML>
            <emma:emma xmlns:emma="http://www.w3.org/2003/04/emma" version="1.0">
              <emma:interpretation id="{1D847B91-6501-4AEC-8FEC-C97540AB618D}" emma:medium="tactile" emma:mode="ink">
                <msink:context xmlns:msink="http://schemas.microsoft.com/ink/2010/main" type="inkWord" rotatedBoundingBox="21861,14772 24578,14624 24645,15838 21927,15986"/>
              </emma:interpretation>
              <emma:one-of disjunction-type="recognition" id="oneOf46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280526.2353">19736 14679 1443 0,'0'0'64'0,"0"0"13"0,0 0-61 0,0 0-16 0,9-4 0 0,0-5 0 15,-9 9 22-15,14-4 2 0,0 0 0 0,-14 4 0 16,9 0-16-16,-9 0-8 0,0 0 8 0,13 4-8 16,-4 5 11-16,1 3-3 0,-6-4 0 0,-4 8 0 15,5 0 28-15,-5 0 6 0,0 0 1 0,0 5 0 16,0-1 3-16,0 0 1 0,0 0 0 0,0-3 0 16,4-1-15-16,1 0-2 0,4-4-1 0,0-4 0 0,0 4-11 0,0-4-2 15,-4-3-1-15,4-1 0 0,-9-4-15 0,14-4 0 16,-5 4 0-16,4-5 0 0,1-3 0 0,0-4 0 15,-5 0 8-15,0-4-8 0,4 0 10 0,-3 0-10 16,-1-5 10-16,0 5-10 0,0-4 18 0,0 0-2 16,5 3-1-16,-5-3 0 0,0 4 5 0,5 4 0 15,-5 0 1-15,4 4 0 0,-4 4-4 0,1 0-1 16,-10 4 0-16,9 4 0 0,0 8-7 0,0 4-1 16,0 0-8-16,-5 4 12 0,1 5-4 0,0-1-8 15,-5-4 11-15,4 4-11 0,5-3 11 0,0-1-11 16,-4 4 10-16,4-8-10 0,0 5 0 0,-4-1 8 15,4-8-8-15,0 0 0 0,0 0 0 0,5-4 11 16,-1-4-11-16,1-4 10 0,4-4 0 0,-4 0 0 16,-1 4 0-16,10-12 0 0,0 4 17 0,0-4 3 0,-5-8 1 15,-4-1 0-15,4 1-10 0,0-4-1 0,0-4-1 0,5-5 0 16,-5-3 1-16,0-5 0 0,1 1 0 0,3-5 0 16,-3 1-20-16,3-5 0 0,1-3 0 0,-5-5 0 15,5 4 0-15,0-3 0 0,-5-1 0 0,0 4 0 16,1 5-16-16,-1-1 4 0,-9 5 0 0,5-1 0 15,-5 9 12-15,-5 4-11 0,1 3 11 0,-1 5-10 16,1 4 10-16,-5-1 9 0,0 9-1 0,0 4-8 16,0 8 0-16,0 0 0 0,0 0 0 0,0 0 0 15,-5 16 0-15,1 5 0 0,4 3-10 0,0 4 10 16,-5 9 0-16,5-1 0 0,-4 9 0 0,4-1 0 16,0 9-10-16,0-1 10 0,0 5 0 0,0 0-9 15,0 3 9-15,4-3 0 0,1 4 0 0,-5-9 0 0,9 1-11 16,-9-9 0-16,0 1 0 0,0-9 0 15,0-3-101-15,0-5-21 0,-5-8-4 0,5-3-528 16,-4-5-106-16</inkml:trace>
          <inkml:trace contextRef="#ctx0" brushRef="#br0" timeOffset="280761.1423">20396 14286 2300 0,'23'-16'102'0,"-9"12"21"0,4-4-99 0,5 4-24 0,4 0 0 0,9 4 0 16,5 0 24-16,0-4-1 0,9 4 0 0,0-4 0 15,5 4-23-15,0-5 9 0,-1 5-9 0,10 0 0 31,-5-4-133-31,5 0-34 0,0-4-6 0</inkml:trace>
          <inkml:trace contextRef="#ctx0" brushRef="#br0" timeOffset="279620.3817">18393 13934 1494 0,'0'0'66'0,"0"-8"14"0,5 0-64 0,-5 0-16 0,4 0 0 0,-4 8 0 16,0 0 22-16,9-4 2 0,0-1 0 0,5 1 0 15,0 4 1-15,-5 4 1 0,4 1 0 0,1-1 0 16,0 0-9-16,-5 4-1 0,0 4-1 0,-5 0 0 15,6 4-7-15,-6 4-8 0,1 5 11 0,-1 3-11 16,1 4 14-16,4 9-4 0,-5-1-1 0,1 9 0 16,4 12 13-16,-4-5 2 0,-1 5 1 0,1 0 0 15,4 3 13-15,-5 1 2 0,6-4 1 0,-1 0 0 16,-5-13-32-16,5 5-9 0,0-9 0 0,5-3 0 0,-5-5 8 16,0-7-8-16,0-1 10 0,-4-8-10 0,4 0 12 15,-4-3-4-15,-1-9-8 0,1 4 12 0,-5 0-12 0,4-4 11 16,-4-8-11-16,0 0 10 0,0 0-10 0,0 0 10 15,0 0-10-15,0 0 10 0,0 0 4 0,0 0 1 16,5 4 0-16,-5-4 0 0,0 0 1 0,0 0 1 16,0 0 0-16,9-4 0 0,-9 4-3 0,9-8-1 15,0-4 0-15,0 4 0 0,0-4-3 0,5-5-1 16,-5 5 0-16,5-8 0 0,4 4-9 0,5 0 0 16,-1-9 0-16,6 5 0 0,4-4-10 0,4 4-4 15,1-1-1-15,3 1 0 0,-3 4 15 0,4 0 0 16,0-1 0-16,-5 9 0 0,-4 0 0 0,0 0-12 15,0 4 1-15,-5 4 1 0,-4-4 1 0,4 4 0 0,-8 4 0 0,3 0 0 16,-8 0 9-16,0 4 0 0,-5-4 8 16,0 4-8-16,-9-8 21 0,0 13 0 0,-9-5 0 0,0 4 0 15,-10 0-10-15,-3 4-3 0,-6 0 0 0,-4 1 0 16,-9-1 0-16,0 0-8 0,-4 4 12 0,-1-4-4 16,5 5-8-16,-4-5-9 0,8 4 9 0,1-8-13 31,9 4-16-31,-1-3-3 0,1-5-1 0,4 0-957 0</inkml:trace>
        </inkml:traceGroup>
        <inkml:traceGroup>
          <inkml:annotationXML>
            <emma:emma xmlns:emma="http://www.w3.org/2003/04/emma" version="1.0">
              <emma:interpretation id="{96366719-ED64-495A-95AC-C88A8047DCC2}" emma:medium="tactile" emma:mode="ink">
                <msink:context xmlns:msink="http://schemas.microsoft.com/ink/2010/main" type="inkWord" rotatedBoundingBox="25956,14041 31487,13739 31594,15686 26062,15988"/>
              </emma:interpretation>
              <emma:one-of disjunction-type="recognition" id="oneOf47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281807.1564">22568 14529 1612 0,'0'0'144'0,"0"0"-116"0,0 0-28 0,0 0 0 16,0 0 12-16,0 0-4 0,0 0-8 0,14 8 12 16,4 0-3-16,0-4-1 0,0-4 0 0,5 0 0 15,0 0-8-15,0-4 0 0,4-4 0 0,-4 0 0 16,-1 0-9-16,6-4 9 0,-6-9-12 0,6 5 12 16,-5-4-18-16,4 0 3 0,-4-5 1 0,-1 5 0 15,1-4 14-15,-5 0 0 0,1 3 0 0,-1-3 0 16,0 0 8-16,-4 4-8 0,-1-1 12 0,-4 1-12 0,-4 0 21 0,0 4-2 15,-1 0-1-15,1 3 0 0,-10-3-4 0,1 8-1 16,-1-4 0-16,0 4 0 0,-4 0-5 16,0 4-8-16,-4-4 11 0,-1 8-11 0,0-4 12 15,-4 4-12-15,-5 0 12 0,5 0-12 0,0 4 20 16,-5 0-2-16,0 0-1 0,5 8 0 0,-9 0 15 16,9 4 4-16,-5 4 0 0,0 5 0 0,5 3 1 0,4 4 1 15,0 5 0-15,5 3 0 0,5 5-8 0,4-1-2 16,0 5 0-16,4 4 0 0,5-1-6 0,5-3-2 15,0-5 0-15,-1 1 0 0,6-5-20 0,-6 1 8 16,1-9-8-16,0 0 0 16,-5 1-156-16,0-9-35 0,9 13-7 0,-9-25-2 0</inkml:trace>
          <inkml:trace contextRef="#ctx0" brushRef="#br0" timeOffset="282166.4456">23483 14076 691 0,'0'0'61'16,"0"0"-49"-16,0 0-12 0,0 0 0 16,0 0 264-16,-4 12 49 0,4 0 11 0,0 12 1 15,4 0-224-15,-4 5-45 0,5 3-8 0,-5 5-3 16,0 7-17-16,4-3-4 0,1 3-1 0,-1 1 0 15,-4-5-8-15,5 5-2 0,-1-5 0 0,5-8 0 16,-4-3-13-16,-5-5 0 0,5-8 0 0,-1 4 0 0,-4-7 0 16,0-13 0-16,5 8 0 0,-5-8 0 0,0 0 0 0,0 0 9 15,0 0-9-15,0 0 8 0,0-16 13 0,0 3 3 16,0-7 0-16,0 4 0 0,4 0-2 0,1-4 0 16,-1-1 0-16,1-3 0 0,9 8 7 0,-5-8 2 15,4-1 0-15,6 1 0 0,3 0-16 0,1-5-3 16,0 1-1-16,0 4 0 0,-1-1-25 0,6 1-5 15,-1-4-1-15,-4 8 0 16,0-1-93-16,-5 1-19 0,4 4-4 0,-8 0-801 0</inkml:trace>
          <inkml:trace contextRef="#ctx0" brushRef="#br0" timeOffset="283791.0726">22563 14586 345 0,'0'0'31'0,"0"0"-31"0,0 0 0 0,0 0 0 16,0 0 136-16,14 4 22 0,0-4 4 0,-1 4 1 15,1 0-121-15,0-4-24 0,-5 0-5 0,4 0-1 16,1 0-12-16,0 0 8 0,-14 0-8 0,9 4 0 15,0-4 0-15,5-4 0 0,-5 4 0 0,0-8 0 16,0 4 0-16,0-5 0 0,-4 5 0 0,4 0 0 16,4-8 16-16,1 4 3 0,0 0 1 0,-5-4 0 15,4 0 22-15,1 0 5 0,0 3 1 0,-1-3 0 16,6 4-22-16,-6-4-4 0,1 4-1 0,0-4 0 16,-1 0-13-16,1 0-8 0,0-1 10 0,-1 1-10 15,1 0 20-15,-5-4-3 0,0 4 0 0,5 0 0 16,-5-4-2-16,-5 3-1 0,6 1 0 0,-1 0 0 15,0-4 19-15,0 4 4 0,0-4 1 0,-4-1 0 16,8 5-29-16,-4 0-9 0,-4 0 0 0,-1 0 0 16,1 0 10-16,-1 4-10 0,-4-5 8 0,0 5-8 0,0-4 0 15,0 0 0-15,0 4 0 0,0 0 0 16,-9-4 0-16,5 4 8 0,-1-4-8 0,1 3 0 0,-5 1 0 16,4 0 8-16,-4-4-8 0,4 8 0 0,-8 0 8 15,4 4-8-15,-5-4 8 0,0 4-8 0,1 0 16 0,-1 0-1 16,0 4-1-16,1 0 0 0,-1-4-5 0,0 4-1 15,1 4 0-15,4-4 0 0,-5 0-8 0,0 4 0 16,1-4 9-16,-1 5-9 0,5-5 8 0,-5 4-8 16,1 0 8-16,3-4-8 0,1 4 0 0,-4-4 0 15,4 0 0-15,-1 0 0 0,10-4 12 0,-9 4-1 16,5 0-1-16,-5 4 0 0,4 0 20 0,1 0 4 16,-6 5 1-16,6-1 0 0,-1-4-19 0,1 8-3 15,4 0-1-15,-5 0 0 0,1 5 13 0,4-1 3 0,0 4 0 0,0 0 0 16,-5 1-28-16,5-1 0 0,-4 4 0 0,4 1 0 15,4-5 0-15,-4 4 13 0,-4 1 0 0,4-1 0 16,0 0-5-16,0 1 0 0,-9-5-8 16,4 0 12-16,0-4-12 0,5 1 9 0,-9-1-9 0,9-4 8 15,-4 0-8-15,4-8 8 0,4 4-8 0,-4-4 8 16,5 5 4-16,-1-5 0 0,1 4 0 0,0-4 0 16,8 0 7-16,-4 0 1 0,-4 0 1 0,8 0 0 15,-3 0-2-15,-1-4-1 0,4 5 0 0,-4-1 0 16,5-4-1-16,-5 4 0 0,5 0 0 0,-5-4 0 15,0 0-5-15,5 0-2 0,-5 0 0 0,0 0 0 16,0 0-10-16,-9-4 0 0,9 0 0 0,0 0 0 16,-9 0 0-16,9 0 0 0,1-4 0 0,3 0 0 15,-4 4 0-15,0-8 0 0,0 4 0 0,5-4 0 16,-9 4 0-16,4-8 0 0,0 4 0 0,-5-5 0 0,6 1-14 16,-6 0 5-16,5 0 1 0,0 0 0 0,0 0-6 15,1 4-1-15,-10 0 0 0,4 3 0 0,-4 5 4 0,0 0 1 16,0 0 0-16,0 0 0 0,0 0-6 0,0 0-2 15,0 0 0-15,0 0 0 16,0 0-14-16,0 0-4 0,0 0 0 0,0 0 0 16,0 0 1-16,0 0 0 0,0 0 0 0,0 0 0 0,0 0 19 0,0 0 4 15,0 0 1-15,0 0 0 0,0 0 11 0,0 0-8 16,-4-8 8-16,4 8-8 0,0 0 8 0,0 0 0 16,0 0 0-16,0 0-8 0,0 0 8 0,0 0 0 15,-5-4-9-15,5 4 9 0,0 0 0 0,0 0 0 16,0 0-9-16,0 0 9 0,0 0 0 0,0 0 0 0,0 0 0 15,0 0 0-15,-9 4 0 0,9-4-10 0,-9 4 10 16,0 0-555-16,0 5-105 0</inkml:trace>
          <inkml:trace contextRef="#ctx0" brushRef="#br0" timeOffset="285087.6566">24048 14505 403 0,'0'0'17'0,"0"-4"5"0,9-1-22 0,-5 1 0 16,5 0 0-16,0 0 0 0,1-4 218 0,-1 4 39 16,4-4 8-16,1 0 2 0,4 0-203 0,0 0-40 15,-4 0-8-15,4 0-1 0,1 0-15 0,-1-1 0 16,-5 1 0-16,6-4 0 0,-6 0 0 0,1 0-12 16,0 0 3-16,-1 4 0 0,-4-4 9 0,5-1 0 15,0 1 0-15,-10 0-8 0,14 0 8 0,-8 0 0 16,-1 0 8-16,4 0-8 0,-4-1 8 0,-4 1-8 15,4 0 10-15,-4 0-10 0,-5 4 9 0,9-4-9 16,-9 4 8-16,0 0-8 0,0 0 8 0,-9 3-8 16,9 5 8-16,0-8-8 0,-10 8 0 0,1-4 0 15,0 8 0-15,-4-4 0 0,4 0 8 0,-5 4 10 0,0 0 2 16,1 5 0-16,3-5 20 0,-3 0 5 0,-1 0 1 0,5 4 0 16,-9 0-22-16,13-4-4 0,-8 4 0 0,3 4-1 15,-3-4 0-15,4 0 0 0,0 4 0 0,0 1 0 16,-1 3-6-16,6 0-1 0,-5 4 0 0,4-4 0 15,1 5-1-15,-1-1-1 0,5 0 0 0,0 0 0 16,0-3 7-16,5-1 2 0,-5 0 0 0,4 0 0 16,1 0-10-16,4 5-1 0,-5-5-8 0,6-4 12 15,-1 0-28-15,0-4-7 0,0 0-1 0,0 4 0 16,0-4-140-16,0-4-29 0</inkml:trace>
          <inkml:trace contextRef="#ctx0" brushRef="#br0" timeOffset="285493.7909">24589 14258 403 0,'14'-12'36'0,"-9"3"-36"15,-1 1 0-15,-4 0 0 0,0 0 158 0,5 0 25 16,-1 0 5-16,1 0 0 0,-5 8-59 0,0 0-12 16,0 0-2-16,0 0-1 0,0 0-24 0,0 0-5 15,0 12-1-15,0 0 0 0,4 4-32 0,1 5-8 16,-5-5 0-16,0 8-1 0,4 0-21 0,-4 1-4 15,0-5-1-15,0 4 0 0,-4 0-7 0,4-3-2 0,0-5 0 16,0-4 0-16,-9 0-8 0,9-4 0 16,0-8 9-16,0 8-9 0,0-8 0 0,0 0 8 0,0 0-8 0,0 0 0 15,0 0 8-15,0 0-8 0,0 0 10 0,0 0-10 16,0 0 17-16,0-12-2 0,0-4-1 0,0-4 0 16,4 0 14-16,1-1 4 0,4-3 0 0,0 4 0 15,0-4-11-15,5 3-1 0,4 1-1 0,-4 0 0 16,4 4-19-16,0-1 10 0,-4 5-10 0,0 4 8 15,-10 4-8-15,14 4 0 0,-18 0 0 0,9 12 0 16,0-4 0-16,1 5 0 0,-1 3 0 0,-5-4 0 16,1 8 0-16,4-4 8 0,-5 5-8 0,-4-1 0 15,0 4 0-15,14-4-16 0,-9 1 3 0,-1-1 0 16,1 0-154-16,-1 0-30 0,1 4-7 16,4-7 0-16</inkml:trace>
          <inkml:trace contextRef="#ctx0" brushRef="#br0" timeOffset="286056.1583">25441 12999 1659 0,'0'0'36'0,"0"0"8"0,0 0 2 0,13 8 1 0,-13 0-38 0,5 8-9 16,0 1 0-16,-5 11 0 0,4 8 55 0,-4 9 9 16,5 4 1-16,-5 7 1 0,-5 9-6 0,1 0-2 15,-1 3 0-15,-4 9 0 0,0 4-14 0,-5 0-2 16,0 4-1-16,-4 0 0 0,5 4-41 0,-6-8 0 15,6 0 0-15,-5-8 0 16,4-4-30-16,5-9-5 0,-14 1-1 0,5-4 0 16,-10-9-172-16,-3-3-36 0,-15 24-6 0,5-29-2 0</inkml:trace>
          <inkml:trace contextRef="#ctx0" brushRef="#br0" timeOffset="285774.9771">25177 13914 1728 0,'0'-8'153'0,"0"0"-122"16,0-1-31-16,0 1 0 0,0 8 91 0,4-8 12 0,5 4 2 15,0-4 1-15,10 4-62 0,-1 0-12 0,5 0-2 0,-1 4-1 16,1 0-21-16,9 0-8 0,-5-4 0 16,5 0 9-16,0 4-17 0,0-4-4 0,-5 0-1 0,-8 0 0 31,12 4-55-31,-8-8-12 0,-5 4-1 0,1 0-1 15,-1 0-30-15,-5-1-7 0,1 1-1 0,-5-4-596 0</inkml:trace>
          <inkml:trace contextRef="#ctx0" brushRef="#br0" timeOffset="286494.5559">25559 14084 1551 0,'0'0'68'0,"0"0"16"16,5-8-68-16,-5 8-16 0,0 0 0 0,0 0 0 15,0 0 68-15,0 0 9 0,0 0 3 0,0 0 0 16,0 0-55-16,0 16-10 0,-5 0-3 0,-4 4 0 0,9 0-12 16,0 5 9-16,0-1-9 0,0 4 8 0,0-3-8 15,0-1 0-15,0 0 0 0,0-4 0 0,0 5 0 0,9-9 0 16,-4 0 0-16,-1-4 0 0,5-4 0 0,-4 0 0 16,4-4 0-16,-4-4-11 0,8-4 11 0,1 0 11 15,-10-8-3-15,15 0 0 0,-6 0 25 0,10-4 5 16,-9-4 1-16,4-1 0 0,0-3-8 0,0 0-2 15,1-1 0-15,-6 1 0 0,5-4-3 0,-4 0-1 16,9-1 0-16,-9 1 0 0,-5 0-25 0,9-1 0 16,-4 1 0-16,-1 4 0 15,5-5-36-15,-9 9-13 0,-4 4-3 0,4 4-582 0,-4 0-117 16</inkml:trace>
          <inkml:trace contextRef="#ctx0" brushRef="#br0" timeOffset="287010.0855">26415 14169 1796 0,'0'0'40'0,"0"0"8"0,0-12 1 0,0 12 1 0,0 0-40 0,0 0-10 16,0 0 0-16,0 0 0 0,0 0 12 0,0 0 0 15,-4-4 0-15,4 4 0 0,-10-9-12 0,6 5-11 16,-5-4 3-16,4 0 0 0,-8 0 8 0,13 0-10 16,-14 0 10-16,9 0-10 0,1-4 10 0,-1 4 0 15,5-1 0-15,-4 1 0 0,4 0 0 0,-5 0 0 16,5 0 0-16,0 0 0 0,0 0 0 0,0 8 0 15,0-8 0-15,0 8 0 0,0 0 0 0,0 0 0 16,0 0 0-16,0 0 0 0,0 0 0 0,-9 0 0 16,-5 0 0-16,14 4 0 0,-18 4 0 0,14 0 0 15,-6 4-9-15,-3 4 9 0,-5-3 15 0,13 7 7 16,-4 0 2-16,0-4 0 0,0 4-24 0,9 1 8 16,-5-5-8-16,5 0 0 0,-9 0 12 0,18 0-1 0,-4-8-1 15,-5 5 0-15,9-5-10 0,-9-8 0 0,0 0 0 0,9 4 0 16,5-4 0-16,-1-4 0 0,-4 0-12 0,0 0 12 15,5-9-9-15,4 5 9 0,-4-4 0 0,0 0 0 16,-5-4 0-16,0 0 0 0,14 0 8 0,-14-1-8 16,4-3 33-16,10 0 1 0,-5 0 0 0,1-1 0 15,-1 5-11-15,0 4-3 0,-4 4 0 0,4 4 0 16,-4 4-3-16,-1 0-1 0,-4 8 0 0,0 4 0 16,1 0-16-16,-6 9 0 0,-4-1 0 0,14 4 0 15,-14 4 0-15,0 1 0 0,0-1 0 0,-5 0-642 16,-4 5-122-16</inkml:trace>
          <inkml:trace contextRef="#ctx0" brushRef="#br0" timeOffset="287290.2486">27098 13129 1843 0,'9'-21'81'0,"-9"13"18"0,0-4-79 0,0 4-20 16,0 8 0-16,0 0 0 0,0 0 24 0,0 20 2 0,0 5 0 0,0 7 0 16,0 4-1-16,-9 5 0 0,9 3 0 0,-14 1 0 15,14 3-25-15,-9 1 0 0,0 4 0 0,-5-1-11 16,1 1 19-16,8-1 4 0,-8 5 1 0,-1 0 0 15,-4-1-13-15,4 1-10 0,0-8 2 0,5-1 0 32,0-3-45-32,-4-5-9 0,-1-7-2 0,5-1-772 0</inkml:trace>
          <inkml:trace contextRef="#ctx0" brushRef="#br0" timeOffset="288118.1801">27813 13715 2257 0,'0'0'100'0,"0"0"20"15,0 0-96-15,0 0-24 0,-5 13 0 0,5 7 0 16,5 4-14-16,-5 0-8 0,0 1-2 0,9 3 0 16,-9-8 24-16,4 0 0 0,-4 1 0 0,0-5 0 15,0-16-27-15,0 0-1 0,0 0 0 0,0 0 0 16,0 0-3-16,0 0-1 0,19-4 0 0,-10-4 0 0,4-4 32 0,1-5 0 16,-5 1 0-16,5-4 0 0,-5 4 10 0,0-8 8 15,0 3 2-15,-4-3 0 0,8 4-20 0,-4 0 0 16,1 3 0-16,-1 1 0 0,-5 4 0 0,-4 0 0 15,9 4 0-15,-9 8 0 0,0 0 0 0,0 0 0 16,0 0 0-16,9 8 0 0,-9 4 8 0,14 4 0 16,-14 4 1-16,14 1 0 0,-14 3 3 0,13 8 0 15,-8 9 0-15,-5 3 0 0,9 1-4 0,-4 3 0 16,-5 1 0-16,-5 0 0 0,-4 3-8 0,4 5 0 16,-8-5 0-16,-1 5 0 0,0-4 0 0,-8-1 12 15,-6 1-12-15,1-1 12 0,-5 5-12 0,0-8 0 0,-4-5 0 0,-5-3 8 16,9-5-8-16,-4-4 0 0,-5-7 0 15,-5-5 0-15,14-4 20 0,-4-4 4 0,4-4 2 0,5-4 0 16,8-4 10-16,1 0 1 0,9-8 1 0,-5 0 0 16,14-4 21-16,-4-4 4 0,4-4 1 0,0-5 0 15,4-3-38-15,6-4-7 0,3-5-2 0,10 1 0 16,-5 4-27-16,19-5-6 0,-6 1 0 0,6-1-1 31,4-3-31-31,0 3-5 0,14 5-2 0,-5 4 0 0,13 3-116 16,-8 1-23-16,45-20-5 0,-22 15-1 0</inkml:trace>
          <inkml:trace contextRef="#ctx0" brushRef="#br0" timeOffset="287587.0496">27581 12951 2026 0,'0'0'44'0,"9"-4"10"0,-9 4 2 0,4-5 1 0,14 5-45 0,-18 9-12 16,14-1 0-16,-14 8 0 0,14 8 8 0,-14 4 0 15,9 5 0-15,-5 7 0 0,-4 13-8 0,-4 4 8 16,4-1-8-16,-9 9 8 0,4-4-8 0,-4 3 0 16,-5 1 0-16,-4 0 0 0,5 4 0 0,-6 0 0 15,1-1 0-15,0 1 0 16,-5-8-115-16,14-5-25 0,-14 5-4 0,5-12-630 0</inkml:trace>
        </inkml:traceGroup>
        <inkml:traceGroup>
          <inkml:annotationXML>
            <emma:emma xmlns:emma="http://www.w3.org/2003/04/emma" version="1.0">
              <emma:interpretation id="{8E17D19F-97D9-4829-AA7C-9B5F0578F53D}" emma:medium="tactile" emma:mode="ink">
                <msink:context xmlns:msink="http://schemas.microsoft.com/ink/2010/main" type="inkWord" rotatedBoundingBox="32298,14839 32453,14831 32469,15122 32314,15131"/>
              </emma:interpretation>
              <emma:one-of disjunction-type="recognition" id="oneOf48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1" brushRef="#br0">28983 13950 0,'0'0'0,"0"0"16,-23 130-1,5-106 1,18 16 0,-14-15-1,14-13 1,0 4 0,-23-16-1,-4 4 1,9 0-1,9 4 1,0 0 0,18 13-1,-9-13 1</inkml:trace>
        </inkml:traceGroup>
      </inkml:traceGroup>
      <inkml:traceGroup>
        <inkml:annotationXML>
          <emma:emma xmlns:emma="http://www.w3.org/2003/04/emma" version="1.0">
            <emma:interpretation id="{6A84CF18-6501-41B9-A33A-E2438A831DCA}" emma:medium="tactile" emma:mode="ink">
              <msink:context xmlns:msink="http://schemas.microsoft.com/ink/2010/main" type="line" rotatedBoundingBox="4836,16943 31047,16180 31092,17712 4881,18474">
                <msink:destinationLink direction="with" ref="{6C496898-7560-4820-A9B3-BA9067E3C87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EF15999-613A-46AC-BBFF-CC5241848013}" emma:medium="tactile" emma:mode="ink">
                <msink:context xmlns:msink="http://schemas.microsoft.com/ink/2010/main" type="inkWord" rotatedBoundingBox="4836,16943 7404,16868 7447,18348 4879,18423"/>
              </emma:interpretation>
              <emma:one-of disjunction-type="recognition" id="oneOf49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290758.4795">1734 16767 691 0,'0'-8'30'0,"-9"4"7"0,-9-4-29 0,9 4-8 15,4-5 0-15,-8 1 0 0,-1 4 160 0,5-4 32 16,13-4 5-16,1 4 2 0,-10-4-140 0,1 4-28 15,-1 0-6-15,5 0-1 0,9-5-4 0,-4 1-2 16,-19 4 0-16,14-4 0 0,5 4 8 0,-5-4 2 16,-5 4 0-16,-4 4 0 0,0 0 14 0,9 4 3 0,0 0 1 15,-9-4 0-15,-9 0-5 0,9-1-1 0,9 5 0 16,0 0 0-16,-14 0-16 0,5 0-3 0,9 0-1 16,-9 5 0-16,0 3-20 0,0 0 0 0,-5-4 0 0,14-4 0 15,0 8 0-15,-5 4 0 0,-13 0 0 0,9 0-8 16,0 4 8-16,4 1-8 0,-8 3 8 0,-6 0-8 15,6-4 8-15,4 9 0 0,-5-5-9 0,5-4 9 16,-9 4 0-16,13 5-11 0,10-9 11 0,-5 0-8 16,0-4 8-16,0 4 0 0,9-4 0 0,4-4 0 15,6 1 0-15,-6-1 0 0,-4-4 0 0,5 0 0 16,13-4 0-16,-8 0 0 0,-10-4 0 0,0-4 0 16,5 0 0-16,-1-1 0 0,-4-3 0 0,0 0 0 15,-9-4 12-15,9-4-3 0,10-5 0 0,-1-3 0 16,-9 4-9-16,5-4 0 0,8-1 0 0,1 1 8 0,-5-5-8 15,-4 5 0-15,4 4 0 0,-4 4 8 0,9-5-8 16,-10 5 0-16,1 4 0 0,0 0 0 0,4 4 0 16,0 8 0-16,-4 0 0 0,-5 8 0 0,5 4 8 15,-1 8 7-15,1 4 1 0,-5 4 0 0,0 9 1 0,-4-5 1 16,-1 13 0-16,1-1 0 0,-10 0-1 0,1 5 0 16,8-1 0-16,-8-3 0 0,-1 3-4 0,-4 1-1 15,-5-5 0-15,1 5 0 0,-1 0-4 0,0-5-8 16,-13 0 11-16,4 1-11 0,5-5 0 0,-9-3 0 15,-1 7 0-15,1-3 0 0,0-5 0 0,-1-4-16 16,1 1 2-16,4-5 0 0,-4 0 1 0,4-8 0 16,10-8 0-16,-6 9 0 0,-3-13 4 0,3 4 1 15,6-8 0-15,4 0 0 0,9 0 8 0,-9 0 0 0,-1-8 0 16,10 8 0-16,10-8-10 0,-6-5 0 0,-4-3 0 16,9 0 0-16,9 0 10 0,1-4-12 0,3-5 12 0,-3 5-12 15,-6-4 4-15,10 4 0 0,9-1 0 0,0 1 0 16,-5 4 8-16,10-8 0 0,-1 3 0 0,5 9 0 15,0-8-8-15,-5 0 8 0,5 0-8 0,5-5 8 16,4 5-20-16,0-4 0 0,-4-4 1 0,4 7 0 16,9-7-4-16,-5 0-1 0,-8 3 0 0,-1-3 0 15,1 4 5-15,0-5 1 0,-5 1 0 0,-5 4 0 16,-4-1 18-16,-5 1 0 0,0 0 0 0,-4 4 0 16,-5-1 0-16,1 1 0 0,-6 0 0 0,-4 4 0 15,0 0 0-15,1 3 16 0,-6-3-4 0,-4 8 0 16,0 8 15-16,-4-8 2 0,-6 0 1 0,6 0 0 15,-10 0-11-15,1 8-3 0,-6 0 0 0,1 0 0 16,0 8-16-16,0-4 0 0,-5 8 0 0,0 0 0 0,-4 4 0 16,0 5 0-16,8 3-11 0,-8 0 11 0,0 5 0 0,9 3 0 15,-1-4 0-15,6 13 0 0,-1-5 18 0,0 1 4 16,5-1 1-16,5 4 0 0,8 1 13 16,-4-5 2-16,-9 5 1 0,5-9 0 0,8 5-39 0,1-5-12 15,-5-4 0-15,4-7 0 0,5-1 12 0,5-4 0 16,0-8 0-16,4 0 0 0,-4-8 9 0,8 0-9 15,10-8 12-15,0-4-12 0,0-8 11 0,4-1-11 16,5-3 10-16,0-4-10 0,0-9 12 0,0 5-3 16,5-8-1-16,-5 3 0 0,0-3-8 0,4-1-12 15,-8-3 2-15,-5-1 1 0,4-3 9 0,-4-5 0 16,0 4 0-16,0-7-8 0,-5-1 8 0,0 0 0 0,1 1 8 16,-10-1-8-16,5 1-15 0,-5 3-7 0,-9 4-2 15,0 5 0-15,5 3 24 0,-10 1-11 0,1 3 11 0,-1 9-8 16,-4 0 20-16,0 8 4 0,0-1 0 0,0 13 1 15,0-4 7-15,0 4 2 0,0 8 0 0,0 0 0 16,0 0-11-16,0 0-3 0,0 0 0 0,-9 12 0 16,9 0-12-16,-4 4 0 0,-1 1 0 0,0 3 0 15,5 0 0-15,-4 4 0 0,-10 5 0 0,10 3 0 16,-10 5 0-16,5 3 0 0,0 0-8 0,-5 9 8 16,1 4 0-16,3-1 8 0,-3 1-8 0,4-1 12 15,0-3 3-15,-1 4 0 0,6-9 0 0,-1 1 0 16,5-5 3-16,0-3 1 0,0-1 0 0,0-4 0 15,5 1-19-15,-1-5 10 0,1 0-10 0,0-7 8 16,4-1-8-16,-5-4 0 0,1-4 0 0,4 0 0 0,0 1 0 16,0-13-14-16,0 0 3 0,5 0 1 0,0-9-5 15,4 1-1-15,0-8 0 0,0 0 0 0,5-4 4 16,0-5 1-16,9-3 0 0,-5 0 0 0,9-1 11 16,-4-3-8-16,5 4 8 0,4-1-8 0,0-3 8 0,0 12 0 15,-5 0 0-15,5-1 0 0,-5 9 0 0,1 0 0 16,-10 4 0-16,0 0-8 0,-4 8 8 0,4 0 16 15,-8 0-4-15,-6 8-1 0,6-4 6 0,-10 8 2 16,0 0 0-16,0 4 0 0,-5 1-3 0,1-1 0 16,-10 0 0-16,1 4 0 0,-1 5-3 0,-8-1-1 15,-1 0 0-15,0-4 0 0,-4 1-4 0,0-5 0 16,-9 4-8-16,-5 4 12 0,0-3-12 0,-9-5 11 0,4 4-11 16,-4-4 10-16,-4-4-10 0,4-4 0 0,0 0-10 15,5-3 10 1,-1-5-36-16,5 0 0 0,0 0-1 0,5-9 0 15,0 1-141-15,-1-4-28 0</inkml:trace>
          <inkml:trace contextRef="#ctx0" brushRef="#br0" timeOffset="291008.199">3692 16378 1440 0,'0'0'64'0,"-18"-4"12"0,-5-4-60 0,0 4-16 16,0-4 0-16,1 8 0 0,-1-4 117 0,0 4 21 16,-4-4 4-16,4 0 1 0,-4 4-86 0,-1 4-17 15,-3 0-3-15,-1 0-1 0,-9 4-36 0,-5 4 0 16,-8 0 0-16,-1 5 0 16,-9 3-33-16,0 0-2 0,-4 4 0 0,0 1 0 31,4-5-7-31,-4 0-2 0,4 0 0 0,5-3-505 15,4-9-102-15</inkml:trace>
        </inkml:traceGroup>
        <inkml:traceGroup>
          <inkml:annotationXML>
            <emma:emma xmlns:emma="http://www.w3.org/2003/04/emma" version="1.0">
              <emma:interpretation id="{E00381DC-01D4-4210-BCE6-9A4EE09F5B2F}" emma:medium="tactile" emma:mode="ink">
                <msink:context xmlns:msink="http://schemas.microsoft.com/ink/2010/main" type="inkWord" rotatedBoundingBox="8533,16978 11976,16878 12010,18023 8566,18124"/>
              </emma:interpretation>
              <emma:one-of disjunction-type="recognition" id="oneOf50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291882.9312">5276 16204 1749 0,'-13'-20'77'0,"13"12"17"0,-5 4-75 0,5 4-19 0,0 0 0 0,0 0 0 16,0 0 76-16,0 0 12 0,0 0 3 0,0 0 0 15,-4 12-55-15,-1 0-12 0,5 8-1 0,-5 9-1 16,5-1-14-16,-4 9-8 0,-1 3 10 0,1 5-10 16,4 3 13-16,-5 5-3 0,1 3-1 0,-1 1 0 31,5-4 9-31,-4 3 2 0,-1-3 0 0,0-5 0 16,1 1 0-16,-1 0 1 0,5-1 0 0,-4-3 0 0,4-5-8 0,-5-7-1 0,5 3-1 0,-4-8 0 15,-1-3-11-15,1-5 0 0,-6-4-12 0,6-4 12 16,-1 0 24-16,-4-12 13 0,0 8 3 0,0-8 0 15,4 0-29-15,-4-8-11 0,0 0 8 0,5-4-8 32,-1-8 10-32,5 4-10 0,5-9 12 0,-1-3-12 0,5-4 0 0,10-1 0 0,3 1 0 0,1-5-9 0,0 1 0 15,9 4 0-15,0-5 0 0,-1 5 0 0,1 3-5 16,0 1-1-16,0 4 0 0,0 0 0 0,-5 7 5 16,5 5 1-16,-9 0 0 0,0 4 0 0,4 4 9 0,-4 4 0 31,0 4 0-31,-1 0-8 0,-3 4 8 0,-6 0 11 0,1 0-3 0,-5 5 0 0,-5-5 8 0,1 4 0 15,4-4 1-15,-9 4 0 0,-4-8-4 0,-1 12-1 16,0-4 0-16,-4 0 0 0,0 1-4 0,-4-1-8 16,-1 4 11-16,-9-4-11 0,0 4 0 0,-4 5 0 15,-5-1-12-15,0 0 3 16,1 8-19-16,-6-7-4 0,-4 3-1 0,-4 0 0 16,8-4-19-16,5 1-3 0,0-1-1 0,1-4 0 15,8 0-126-15,0-4-26 0</inkml:trace>
          <inkml:trace contextRef="#ctx0" brushRef="#br0" timeOffset="292273.4549">6160 16751 1555 0,'0'0'68'0,"0"0"16"16,0 0-68-16,-5-4-16 0,5 4 0 0,0 0 0 15,-9-4 140-15,9 4 25 0,0 0 5 0,0 0 1 16,-5 0-120-16,5 0-24 0,-9 12-5 0,0-4-1 0,0 4-21 0,0 4 0 16,4 4 0-16,1 1 0 0,-5 3 0 15,4 0 0-15,-4 0 0 0,4 5 0 0,5-9 0 0,-4 8 0 16,4-3 0-16,0-5 0 0,0-4 0 0,0 4 0 16,4-4 0-16,1-3 0 0,0-5 0 0,4-4 0 15,0-4 0-15,0 0 0 0,0-8 8 0,5-4-8 16,-1-1 8-16,1-3-8 0,0-4 0 0,-1 0 9 15,6-5-9-15,-1-3 0 0,-5 0 12 0,1-1-4 16,0 1 0-16,-1-4-8 0,1 3 10 0,0-3-10 16,-10 4 8-16,5-1-8 0,0 1 9 0,-4 4-9 31,0 4 10-31,-5-1-10 0,-5 9 18 0,5-4-2 0,0 8-1 0,0 8 0 0,-9-4 0 0,0-4 0 16,0 8 0-16,0 0 0 0,-1 0-3 0,1 8-1 15,-4-4 0-15,4 4 0 16,-5 4-56-16,5 4-11 0,0-4-3 0,-5 5 0 15,5-5-117-15,4 4-24 0</inkml:trace>
          <inkml:trace contextRef="#ctx0" brushRef="#br0" timeOffset="292601.5226">6560 16589 1785 0,'0'0'159'0,"0"0"-127"0,0 0-32 0,0 0 0 16,0 0 65-16,9 8 7 0,0 0 2 0,5 4 0 16,0 4-32-16,4 0-6 0,-4 9-2 0,-1-1 0 0,1 4 2 0,0 1 1 15,-1-1 0-15,-4 0 0 0,0 5-23 0,1-5-5 16,-6 4-1-16,1-7 0 0,-5-1-8 0,0-4 0 16,4 0 9-16,-8-3-9 0,4-5 11 0,-5 0-3 15,5-12 0-15,0 0 0 0,0 0 17 0,0 0 3 16,-9 4 1-16,9-4 0 0,-9-4 14 0,4 0 2 15,-4-8 1-15,5-4 0 0,4-5-13 0,0 1-2 16,0 0-1-16,4-8 0 0,5-1-18 0,0-7-3 16,5-1-1-16,0 1 0 0,4-9-8 0,5 5-14 15,4 4 3-15,0-5 1 16,1 9-120-16,-1-1-24 0,5 1-5 0</inkml:trace>
          <inkml:trace contextRef="#ctx0" brushRef="#br0" timeOffset="292961.8216">7175 17014 1324 0,'0'0'118'0,"0"0"-94"0,0 0-24 0,0 0 0 0,0 0 169 0,9-4 30 0,0-4 5 0,9-9 2 15,0 1-148-15,1 0-30 0,3-4-5 0,6-5-2 16,-5 1-21-16,4-4-8 0,-4 0 0 0,-5 3 0 16,0-3-4-16,0 0 0 0,-4-5 0 0,0 1 0 15,-5 8 12-15,0-1 0 0,0-3 0 0,-5 4 0 16,1-1 14-16,-5 1 8 0,5 4 2 0,-1 4 0 0,-4 4 21 16,-4-1 5-16,4 5 1 0,-10 0 0 0,6 0-17 0,4 8-3 15,-9-4-1-15,-5 8 0 0,0 4-14 0,1 0-4 16,-5 9 0-16,4-1 0 0,-4 4-12 0,4 0 0 15,-4 4 0-15,4 5 0 0,1-5 0 0,-1 4 0 16,0 1 0-16,10-5 0 0,-5 4 0 0,9 1 0 16,-5-5 0-16,10 0 0 15,-1 0-27-15,1 1-8 0,-1-1-1 0,5-4-679 16,0 1-135-16</inkml:trace>
          <inkml:trace contextRef="#ctx0" brushRef="#br0" timeOffset="293476.3271">8081 16613 2246 0,'0'0'49'0,"0"0"11"0,0 0 1 0,-5-4 3 0,-4 0-52 0,5 4-12 0,-5-4 0 0,4 0 0 15,-4 0 27-15,0-4 2 0,0 0 1 0,-5 4 0 16,5 4-30-16,-5 0 0 0,1-4 0 0,-1-1 0 15,-4 5 0-15,-1 0 0 0,1-4 0 0,5 4-10 32,-1 4 10-32,5 5 0 0,4 3 0 0,-4 8 0 0,-4 0 9 0,3 9 1 0,1-1 0 0,0 8 0 15,5 5-10-15,-5-1 10 0,4-3-10 0,0 3 10 16,5 1-1-16,-4-5 0 0,4 0 0 0,4-3 0 16,1-1 4-16,4-3 1 0,-4-1 0 0,4-8 0 0,-5-8-14 0,5-4 0 15,1 4 0-15,-10-12 0 0,9 0 0 0,0-8 8 16,0 0-8-16,9-4 0 0,0-8 0 15,5-4 0-15,0-1 0 0,0-3 0 0,-1-8 0 16,1-5 0-16,0 5 0 0,-5-5 0 0,9-7 12 0,-4-5-3 16,0 4-1-16,-5-7 0 0,5-1 0 0,0 0 0 15,-1-3 0-15,-3 7 0 0,3-3 1 0,1-1 0 16,-5 4 0-16,5 1 0 0,0-1-9 0,0 9 12 16,4 3-12-16,-4 5 12 0,0 7-12 0,-10 9 0 15,1 12 0-15,-5 4 0 0,5 8 29 0,-5 8 1 16,-9 12 0-16,4 5 0 0,1 7-9 0,-5 9-1 0,-5 3-1 15,1 9 0-15,-5 8 17 0,-1-1 4 0,6 5 1 0,-5-4 0 16,0 4-24-16,0-9-5 0,9 1 0 0,-5-4-1 16,5-1-11-16,5-7 0 0,-1 0-10 0,1-13 10 31,4 4-116-31,-5-3-18 0,10-5-3 0,0-11-1035 0</inkml:trace>
        </inkml:traceGroup>
        <inkml:traceGroup>
          <inkml:annotationXML>
            <emma:emma xmlns:emma="http://www.w3.org/2003/04/emma" version="1.0">
              <emma:interpretation id="{EAEEA211-07E2-4F54-AF09-5BEF6F3A8BA1}" emma:medium="tactile" emma:mode="ink">
                <msink:context xmlns:msink="http://schemas.microsoft.com/ink/2010/main" type="inkWord" rotatedBoundingBox="13201,17007 15648,16935 15680,18045 13233,18116"/>
              </emma:interpretation>
              <emma:one-of disjunction-type="recognition" id="oneOf51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306977.0765">10257 16629 691 0,'0'0'30'0,"-4"-4"7"0,-1 0-29 0,0-4-8 0,1 0 0 0,-1 4 0 16,-4 0 66-16,5 0 12 0,-1-4 2 0,1 0 1 16,-1 0-30-16,5 8-7 0,0-9 0 0,-5 1-1 15,5-4-24-15,0 4-5 0,0-4-1 0,0 0 0 0,0 0-5 16,0 0 0-16,0-1-8 0,0 1 12 0,0 4 16 0,0 8 4 15,0 0 0-15,0 0 0 0,-4-8 4 0,4 8 0 16,0 0 1-16,-5-8 0 16,-4 8-2-16,0 0-1 0,0 0 0 0,0 0 0 0,-5 4-14 0,1 0-4 15,-6 0 0-15,6 4 0 0,-5 0-16 0,-1 0 10 16,1 5-10-16,4-1 8 0,1-4 4 0,-5 4 0 16,-1 4 0-16,1 0 0 0,-5 5-4 0,-4 3 0 15,4-4 0-15,-4 8 0 0,4 5 10 0,0-1 2 16,5 9 0-16,5-5 0 0,-1 9 0 0,5-5 1 15,9 5 0-15,-5-5 0 0,5 5-7 0,5-5-2 16,-1-4 0-16,5 1 0 0,5-5-12 0,0-3 9 16,-1-5-9-16,1-8 8 0,4-4-8 0,-4-4 12 15,4-8-12-15,-4-4 12 0,0-4 6 0,4 0 2 0,-5-12 0 16,-4 0 0-16,5-9-9 0,-5-3-2 0,5-9 0 16,-5 5 0-16,0-5-9 0,0 1 0 0,5-5 0 15,-5 1 0-15,-4-1 0 0,4 1 0 0,0-5 0 0,0 9 0 16,5 3 0-16,-5 5 0 0,4 0-8 0,1 11 8 15,-5 1 0-15,0 8 0 0,0 4 0 0,5 8 0 16,-5 4 20-16,0 8 0 0,5 0-1 0,-1 5 0 16,1 7 4-16,-5 0 1 0,5 4 0 0,0 1 0 15,-1-1-11-15,1 0-1 0,0 1-1 0,-1-5 0 16,1 4-11-16,-1-3 0 0,1-9 0 0,0 4-664 16,-1 0-134-16</inkml:trace>
          <inkml:trace contextRef="#ctx0" brushRef="#br0" timeOffset="307367.6091">10694 16710 1803 0,'-4'-16'80'0,"4"8"16"0,0 0-76 0,0 4-20 16,0-4 0-16,4 8 0 0,5 0 26 0,0 0 2 15,0 8 0-15,10-4 0 0,-6 12-14 0,6-4-2 16,-1 4-1-16,0 5 0 0,0-1 0 0,-4 0 0 16,0 0 0-16,-5 9 0 0,0 3-3 0,-5-8-8 15,1 1 12-15,-5-5-4 0,-5 0 0 0,5 8-8 16,-4-7 12-16,4-5-4 0,-9 0 1 0,4-4 0 16,1-4 0-16,-1 0 0 0,5-8-1 0,0 0-8 0,-9 0 12 0,9 0-4 15,-5-16-8-15,1 4 12 0,-1-8-12 0,5-1 12 16,0-7-4-16,5-4-8 0,-1 3 12 0,1-3-4 15,-1-8 1-15,10 3 0 0,0 5 0 0,-1-1 0 16,6 1 1-16,-1 8 0 0,-5 4 0 0,6-1 0 16,-6 17 5-16,6 0 1 0,-6 4 0 0,5 8 0 15,-4 4-16-15,0 5 9 0,-1 3-9 0,1 4 8 16,4 4-8-16,-9 1 10 0,5-1-10 0,0 0 10 16,-1-3-10-16,1 3 0 0,0-8 0 0,-5 5 0 15,4-1-100-15,1-4-26 0,0-4-5 16,4-4-759-16</inkml:trace>
          <inkml:trace contextRef="#ctx0" brushRef="#br0" timeOffset="307914.3565">12019 16577 2347 0,'5'-8'52'0,"-10"-1"10"0,5 1 2 0,-5 0 2 0,1-4-53 0,4 4-13 15,-5-4 0-15,1 4 0 0,4 4 34 0,0 4 4 16,0-4 1-16,0 4 0 0,0 0-39 0,0 0-16 16,0 0 0-16,-14 4 1 0,1 0-1 0,-1 4 0 15,0 0 0-15,-4 4 0 0,0 0 16 0,0 8-11 16,-5 1 11-16,0 7-10 0,-4 0 10 0,-1 5 0 0,6-1 0 0,-1 1 0 16,5-1 0-16,-1 0 11 0,6 1-3 0,-1 3 0 15,10-4-8-15,-6-3 0 0,6-1 9 0,4 0-9 16,4 1 0-16,1-5 8 0,4-4-8 0,0 1 0 0,-4-5 0 0,4-4 0 0,5 4 0 31,-1-4-12-31,-4-8 1 0,5 4 0 0,0-8 0 0,-5 4 0 0,4-8 11 0,1 0 0 0,-5-4 0 0,0-4 8 16,0-4 4-16,0 0 0 0,1-9 1 0,-1 1 0 15,0-4 2-15,4-5 0 0,-3 1 0 0,3-8 0 32,5-5-7-32,-4 0-8 0,4-7 11 0,1-1-11 0,-1 1 0 0,0-5 0 0,-4-4 0 0,8 1 0 31,-3-5 0-31,-1 8-9 0,-5 1-1 0,6 7 0 0,-6 0 0 0,1 9 0 0,-9 4 0 0,4 7 0 31,0 5 10-31,-9 4 9 0,9 12-1 0,-9 8-8 0,0 0 19 0,0 0-3 0,4 16-1 0,-4 4 0 0,0 4-2 16,0 9 0-16,0 3 0 0,-4 5 0 0,-1-1 7 0,1 0 2 31,-5 5 0-31,0 0 0 0,-1-5-22 0,1 5 0 0,-4-1 0 0,8-4 0 0,-4-3 0 0,4-5 0 16,-4 5 0-16,5-5 0 15,4 5-19-15,0-5-8 0,4 0-1 16,1 9-1-16,-1-9-39 0,1 5-8 0,9-5-2 0,-1 4 0 15,1-7-34-15,0-5-6 0,-1-8-2 0</inkml:trace>
        </inkml:traceGroup>
        <inkml:traceGroup>
          <inkml:annotationXML>
            <emma:emma xmlns:emma="http://www.w3.org/2003/04/emma" version="1.0">
              <emma:interpretation id="{56237133-226C-4F09-969C-8E82445F4925}" emma:medium="tactile" emma:mode="ink">
                <msink:context xmlns:msink="http://schemas.microsoft.com/ink/2010/main" type="inkWord" rotatedBoundingBox="16507,16663 19913,16564 19956,18036 16550,18135"/>
              </emma:interpretation>
              <emma:one-of disjunction-type="recognition" id="oneOf52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308914.1251">14054 15945 1497 0,'0'0'133'0,"-4"8"-106"0,-1 9-27 0,0-1 0 15,1 8 88-15,-1 4 13 0,5 5 3 0,0-1 0 16,-4 1 0-16,4 7 0 0,-5-4 0 0,1 5 0 16,4-1-57-16,-5 1-11 0,1 7-3 0,-1-7 0 15,5 3-24-15,0-3-9 0,-4-1 0 0,-1-3 9 16,5 3-9-16,-5-3 0 0,5-5-10 0,0 0 10 15,-4-3-101 1,-1-1-15-16,5 0-2 0,-4 5-509 0,-5-9-101 0</inkml:trace>
          <inkml:trace contextRef="#ctx0" brushRef="#br0" timeOffset="309382.764">14692 16710 748 0,'0'0'67'0,"0"-8"-54"15,-5 0-13-15,0 0 0 0,-4 4 291 0,9-4 55 16,-4 4 11-16,4 4 3 0,-9-8-240 0,9 8-48 16,-5-4-10-16,5-5-2 0,-4 1-37 0,-1 0-8 15,0 0-2-15,1-4 0 0,-5 8-13 0,4-4-10 16,-4 0 2-16,0 0 0 0,4 4-6 0,-4-4-1 0,-4 8 0 0,-1-4 0 15,5-1 15-15,0 5 0 0,-5 5 0 0,5-1 0 16,-5 0 17-16,5 8 0 0,-4 0 0 0,-1 0 0 16,-4 8-5-16,4 5-2 0,-4-1 0 0,4 0 0 15,-4 4-10-15,4-3 0 0,1-1 0 0,4-4 8 16,0 9-8-16,-1-9 0 0,6-4 0 0,4 0 0 16,0-4 0-16,4 0 0 0,-4-12-9 0,0 0 9 15,10 5-19-15,3-5 0 0,1 0 0 0,-1-9 0 31,6 1-3-31,-1-4-1 0,0 0 0 0,-4-8 0 16,4 0 15-16,0-1 8 0,-4-7-10 0,0 8 10 0,4-9 0 0,-5 5 0 0,1 0 0 0,0 4 0 16,-5 3 19-16,0 9 6 0,-5 0 2 0,-4 8 0 0,10 0 1 15,-6 12 1-15,1 1 0 0,-1 3 0 0,1 4-19 0,-1 0-10 16,-4 5 10-16,0 3-10 0,0 0 0 0,-4 0 0 16,4 1-8-16,-5 3 8 15,5-3-155-15,-4-1-24 16,-5 12-5-16,4-15 0 0</inkml:trace>
          <inkml:trace contextRef="#ctx0" brushRef="#br0" timeOffset="309648.3321">14860 16593 1443 0,'14'-20'64'0,"-14"20"13"0,9-4-61 0,0-1-16 16,5 1 0-16,-5 4 0 0,4 0 104 0,-4 4 17 15,5 5 4-15,0 3 1 0,-1 0-50 0,1 4-9 0,0 4-3 0,-1 9 0 16,1-5-23-16,-9 0-5 0,4 5 0 0,-5-5-1 15,1-4-21-15,-1 8-4 0,-4-7-1 0,0-1 0 16,0-4-9-16,0 0 0 0,0-4 0 0,0-12 0 16,0 0 0-16,-4 8 0 0,4-8 0 0,0 0 0 15,0 0 8-15,0 0 0 0,0 0 0 0,0 0 0 16,-9-8 32-16,4 0 7 0,1-8 1 0,4 8 0 16,0-4-32-16,0-4-7 0,4 3-1 0,1-7 0 15,-1 8-8-15,5-4 8 0,5 0-8 0,-5-4 8 31,5 3-42-31,4 1-9 0,-4 0-1 0,4 0-679 0,-9 4-135 0</inkml:trace>
          <inkml:trace contextRef="#ctx0" brushRef="#br0" timeOffset="308429.9226">13216 16540 997 0,'0'-8'44'0,"0"8"9"0,0-4-42 16,0 0-11-16,0 0 0 0,0-4 0 0,5 4 66 0,-5 0 11 15,0 4 3-15,0 0 0 0,0 0-26 0,-5-8-5 32,1 4-1-32,4 4 0 0,-9 0-17 0,4 0-4 15,-4 4-1-15,0 0 0 0,0 0-11 0,-5 4-3 16,5-4 0-16,-5 4 0 0,1 4-12 0,4 0 0 15,-5 0 0-15,5 1 0 0,0-1 0 0,4 4 0 0,-4-4 0 0,5 8-10 0,4-4 10 0,0 1 0 16,4 3 8-16,-4 0-8 0,5-4 9 0,-5 5-9 16,4-5 12-16,1 0-12 0,4-8 35 0,-5 8 0 15,6-4 0-15,3 0 0 0,-8-3 18 0,8-5 4 16,-3 4 1-16,3-4 0 0,-4-4-14 0,5 4-4 0,-5 4 0 0,-9-8 0 16,9 4-19-16,-4 4-4 0,-5-8-1 0,0 12 0 15,0 0-8-15,0 0-8 0,-5 1 9 16,1-1-9-16,-1 4 0 0,1-4 8 0,-6 0-8 15,1 0 0 17,-9 5-36-32,4-1-9 0,-4 0-3 0,-9 0-870 0</inkml:trace>
          <inkml:trace contextRef="#ctx0" brushRef="#br0" timeOffset="308664.5906">13622 16564 2296 0,'9'-20'102'0,"0"12"21"0,0 0-99 0,0 0-24 16,9 0 0-16,0 4 0 0,10 0 14 0,4-8-2 15,0 8-1-15,9-4 0 0,-1-1-11 0,6 1 0 16,0 0 0-16,-5 4 0 31,-5-4-131-31,-4 0-21 0,0-4-5 0,-10 4-720 0</inkml:trace>
          <inkml:trace contextRef="#ctx0" brushRef="#br0" timeOffset="309836.7808">15443 16463 1843 0,'23'-20'81'0,"-10"12"18"0,5 4-79 0,1-4-20 15,-1 0 0-15,5-4 0 0,22 4 83 0,1-5 13 16,-1 1 2-16,1 0 1 0,-1-4-57 0,5 8-11 16,-4-4-3-16,-1 0 0 0,-8-5-37 0,8 9-8 15,1-8-2-15,-10 4 0 16,-8 0-150-16,-1 0-31 0,0 4-5 0</inkml:trace>
          <inkml:trace contextRef="#ctx0" brushRef="#br0" timeOffset="310054.4804">16098 15694 1818 0,'0'0'40'0,"-9"0"8"0,0 4 1 0,0 5 3 0,4-1-42 16,-8 8-10-16,-1 8 0 0,1 0 0 0,-1 9 56 0,0-1 8 0,-4 9 3 0,-5 7 0 16,5-3-28-16,-5 3-6 0,10 1-1 0,-6 3 0 15,-3 5-24-15,8 0-8 0,5-1 0 0,0 5 0 16,0 0 10-16,0 0-10 0,4-1 8 0,5-3-8 15,5 0-13-15,-5-9-8 0,0 1-2 0,0-9-613 16,4 1-124-16</inkml:trace>
          <inkml:trace contextRef="#ctx0" brushRef="#br0" timeOffset="310413.7782">16467 16512 2127 0,'0'0'47'0,"0"0"9"0,-9-4 3 0,4 0 1 0,5 4-48 0,0 0-12 15,0 0 0-15,-9 0 0 0,-9 8 8 0,5 0 0 16,3 0 0-16,1 4 0 0,-9 4-8 0,0 5-14 15,4-1 3-15,5 8 1 0,0-4 10 0,-5 1-12 16,1-1 12-16,13 0-12 0,4-3 12 0,1-1 0 0,-5 0 0 16,9 0 0-16,9-4 0 0,-4 1 0 0,-5-1 0 15,5 0 0-15,-5 0 17 0,4 0 6 0,1-3 1 0,-5-1 0 16,-4-4 12-16,-1 4 2 0,5 4 1 0,-4-8 0 16,-5-8 5-16,-5 12 0 0,1 0 1 0,-1 1 0 15,1-1-31-15,-5 4-6 0,-10 0-8 0,-3 0 11 16,3 1-11-16,-3 3-9 0,-15 0 9 0,-4 0-745 15,0 0-142-15</inkml:trace>
        </inkml:traceGroup>
        <inkml:traceGroup>
          <inkml:annotationXML>
            <emma:emma xmlns:emma="http://www.w3.org/2003/04/emma" version="1.0">
              <emma:interpretation id="{09B7C93C-EDC3-4F60-93B7-72FBA45BF466}" emma:medium="tactile" emma:mode="ink">
                <msink:context xmlns:msink="http://schemas.microsoft.com/ink/2010/main" type="inkWord" rotatedBoundingBox="20809,16676 21809,16647 21843,17837 20844,17866"/>
              </emma:interpretation>
              <emma:one-of disjunction-type="recognition" id="oneOf53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311273.2423">17742 16621 1407 0,'0'0'62'0,"9"-8"14"0,-9 8-61 0,9-4-15 0,-9 4 0 0,9-4 0 16,-9 4 43-16,0 0 5 0,14-12 2 0,-10 8 0 15,-4 4-37-15,0 0-13 0,0 0 9 0,0-12-9 16,-4 4 0-16,-5 3 0 0,0-3 0 0,-5 4 0 16,0 0 0-16,1 4 0 0,-10 4 0 0,5-4 0 15,0 12 28-15,-1-3 14 0,1 3 2 0,-9 4 1 16,-1 4 0-16,6 4 0 0,-6 5 0 0,1-1 0 16,4 0-20-16,1 1-4 0,3 3-1 0,1-4 0 15,4 1-6-15,5-1-2 0,0-4 0 0,5-3 0 16,-1-1-12-16,5-8 9 0,0 4-9 0,0-4 8 0,0-12-8 15,9 4 8-15,-9-4-8 0,14-4 8 0,0 0-8 0,4-8-14 16,-5 0 3-16,10-8 1 0,-5 0 10 0,5-1 0 16,5-7 0-16,-6 0-8 0,6-5 8 0,-6-3 16 15,6 3-4-15,-1 1-1 0,-4 0 5 0,4 3 0 16,-4 1 1-16,-5 12 0 0,5 4 9 0,0 0 2 16,-10 8 0-16,5 4 0 0,-4 4-16 0,4 8-2 15,-4 4-1-15,-5 4 0 0,0 4-9 0,0 5 8 16,0 3-8-16,0-4 8 0,-4 5-8 0,4-5 0 15,-4-4 0-15,4 1 0 0,0-5 0 0,-5-4 0 16,6-4 0-16,-6 0 0 0,5-3 0 0,-9-9-14 0,0 0 3 0,9-5 1 16,0 1 10-16,5-8 0 15,-5 4 0-15,5-8 0 0,-5-8 9 0,5 3-9 0,-1-7 12 16,-4-4-12-16,5 3 24 0,0-7-3 0,-5-4 0 16,4-1 0-16,-3-3-10 0,3-5-3 0,1-4 0 15,-5-3 0-15,5-1-8 0,-1 0 0 0,1 1 0 0,0-5 8 16,-5 0-8-16,4 1 0 0,1 7 0 0,0 0 0 15,-5 9 0-15,0 3 0 0,5 9 0 0,-5 4 0 16,-9 8 22-16,4 7 9 0,-4 1 1 0,0 12 1 16,0 0-33-16,5 12 0 0,-5 5 0 0,4 11 0 15,-4 4 0-15,0 9-11 0,0 3 0 0,-4 5 0 16,4-1 11-16,4 5 12 0,1 0-2 0,-1-5-1 16,-4 5 0-16,0-5 0 0,5 5 0 0,-5-4 0 15,-5-1-9-15,5-7 0 0,5-1 0 0,0 0 0 16,-5-3 0-16,4-5-14 0,-4 5 5 0,0-5-727 15,5-8-144-15</inkml:trace>
          <inkml:trace contextRef="#ctx0" brushRef="#br0" timeOffset="311507.2638">17783 16334 1900 0,'4'-20'84'0,"1"16"18"0,0-5-82 0,-1 1-20 0,10 0 0 16,-1 0 0-16,6 4 130 0,3 0 22 0,6 0 4 0,8 0 0 15,1 0-120-15,4 0-24 0,0 0-4 0,4 0-8 32,5 4-87-32,5-4-23 0,-10 0-5 0,5 0-552 0,0 4-110 0</inkml:trace>
        </inkml:traceGroup>
        <inkml:traceGroup>
          <inkml:annotationXML>
            <emma:emma xmlns:emma="http://www.w3.org/2003/04/emma" version="1.0">
              <emma:interpretation id="{1C1E87F9-588A-4E05-9E49-2B25235A4AAC}" emma:medium="tactile" emma:mode="ink">
                <msink:context xmlns:msink="http://schemas.microsoft.com/ink/2010/main" type="inkWord" rotatedBoundingBox="22619,16466 26579,16350 26614,17551 22654,17666"/>
              </emma:interpretation>
              <emma:one-of disjunction-type="recognition" id="oneOf54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312303.966">19549 16459 864 0,'0'0'38'0,"5"-12"8"16,0 0-37-16,4 0-9 0,-5-4 0 0,5 4 0 15,-4 3 136-15,-1-3 24 0,1 4 6 0,-5-4 1 16,0 4-113-16,0 0-22 0,0 0-5 0,0 8-1 0,-9-12-5 15,4 8-1-15,1-5 0 0,-5 5 0 16,0 0-12-16,-1 4-8 0,-3 0 8 0,-1 0-8 16,0 4 0-16,-4 0 0 0,0 1 0 0,-5-1 0 0,5 8 0 15,-5 0 11-15,-4 0-3 0,4 4 0 0,0 0 29 0,-4 1 6 16,4 3 1-16,5 4 0 0,-5 0-7 16,10 5-1-16,-1-1 0 0,0 0 0 0,5 5-21 0,0-5-5 15,5 0-1-15,4-3 0 0,0-1-9 0,4 0 0 16,1-8 0-16,4 1 8 0,0-1-8 0,-5-4 0 15,10-4 0-15,0-8 0 0,-1 0 0 0,1 0 0 16,0 0 0-16,-1-8 0 0,6-4 0 0,-1 0 0 16,0-5 0-16,0 1 0 0,-4-4 0 0,4-4 0 15,0-1 0-15,-4-3 8 0,4 4 14 0,-4-4 2 16,4-1 1-16,-4 5 0 0,4 0-1 0,-4 3-1 16,-1 5 0-16,1 0 0 0,-5 8 3 0,0 0 1 0,5 4 0 15,-5 4 0-15,0 4-19 0,0 4-8 0,-9 4 0 0,0 8 8 16,0-3-8-16,0 3 0 0,-9 4 0 0,4 8 0 31,-4-3-32-31,0-1-6 0,0 4-1 0,0-3-613 0,0-1-122 0</inkml:trace>
          <inkml:trace contextRef="#ctx0" brushRef="#br0" timeOffset="312647.6232">19827 16395 1422 0,'0'0'63'0,"5"-13"13"0,-1 5-61 16,5 4-15-16,-4 0 0 0,9 0 0 0,-1 4 86 0,1 4 14 16,0 4 4-16,-1 0 0 0,1 9-40 0,0-1-7 15,-1 0-1-15,5 4-1 0,-9 0-27 0,5 1-6 16,0 3-1-16,-5 0 0 0,0 0-21 0,-4-3 0 16,-1-1 0-16,1-4 0 0,-1-4 0 0,-4 0 0 15,0 1 0-15,0-13 0 0,0 0 0 0,0 0 0 16,0 0 0-16,0 0 0 0,-9-4 11 0,5-5-3 15,-1-3 0-15,0 8 0 0,1-8 4 0,4 0 0 16,0 0 0-16,0-4 0 0,0 3 15 0,9-7 3 16,-4 0 1-16,4 4 0 0,-5-4-15 0,10 7-2 15,-5-3-1-15,5 4 0 0,-1 0 2 0,1 8 0 16,0-4 0-16,-1 8 0 0,1 4-15 0,0 4 8 0,-1-4-8 16,1 8 0-16,-5 4 0 0,5 1 0 0,-5-5 0 15,0 4 0 1,0 0-22-16,0 4-4 0,0 1-1 0,-4-5-655 0,-5 4-131 0</inkml:trace>
          <inkml:trace contextRef="#ctx0" brushRef="#br0" timeOffset="313039.1555">20797 16370 1944 0,'0'0'43'0,"0"0"9"0,0 0 1 0,-5-4 1 0,1 0-43 16,4 4-11-16,0 0 0 0,-9 8 0 0,-5 0 30 0,5 4 4 15,0 1 1-15,0 3 0 0,0 0-25 0,-1 4-10 16,1 0 8-16,0 5-8 0,0-5 0 0,5-4 0 16,-1 4 0-16,1-3 0 0,-1-1 0 0,5 0 0 15,5 0-8-15,-1-4 8 0,-4 0 0 0,0-12-11 16,9 9 11-16,-9-9-8 0,9 4 8 0,5 0 0 15,-5-4 0-15,5-4 0 0,-1 0 0 0,1-5 0 16,0-3 0-16,-1 0 0 0,6 0 0 0,-6-4 8 16,5-4-8-16,-4 3 0 0,4-3 0 0,0 0 9 15,-4 0-9-15,0-1 0 0,-1-3 14 0,-3 4-4 16,-1 0-1-16,0-1 0 0,-9 5 9 0,-5-4 2 0,5 4 0 0,-4 4 0 16,-5 0-4-16,-1-1-1 0,6 9 0 0,-10 0 0 15,1 8-15-15,-6 0 0 0,1 0 0 0,0 1 0 16,-5 7-11-16,5 0-5 0,-5 0 0 0,0 4-1 31,-4 0-112-31,4 1-23 0,-31 19-4 0,17-12 0 0</inkml:trace>
          <inkml:trace contextRef="#ctx0" brushRef="#br0" timeOffset="313256.8661">21011 16273 2156 0,'0'-20'48'0,"4"12"9"0,6 0 3 0,-1 0 0 0,4 4-48 0,6-5-12 0,-1 1 0 0,4 4 0 15,1-4 32-15,0 4 4 0,0 4 0 0,4 0 1 0,-4 0-27 0,4 0-10 16,0 0 0-16,1 0 9 16,-1 0-30-16,-4-4-7 0,4 0 0 0,-9 0-1 15,5 4-54-15,-5-4-10 0,1-4-3 0,-1 4-496 16,-9-4-100-16</inkml:trace>
          <inkml:trace contextRef="#ctx0" brushRef="#br0" timeOffset="313554.6666">21366 15787 1666 0,'0'0'74'0,"0"0"15"0,0 0-71 0,0 0-18 0,0 0 0 0,0 9 0 16,5 7 42-16,-1 0 5 0,1 8 1 0,-5 5 0 15,0 3 3-15,0 0 1 0,4 1 0 0,-8 3 0 16,4 1-20-16,-9 3-3 0,9-4-1 0,-5 1 0 16,-4 3-17-16,0-3-11 0,-5 3 12 0,0 1-12 15,1-1 0-15,4-3-19 0,-5-1 3 0,5-8 0 32,-9 1-38-32,9-5-7 0,0 4-2 0,-1-8 0 0,1 1-56 0,5-9-11 15,-1 0-2-15,1-4-564 0</inkml:trace>
          <inkml:trace contextRef="#ctx0" brushRef="#br0" timeOffset="314303.4836">21935 15504 2070 0,'0'0'92'0,"0"0"18"0,0 0-88 0,0 0-22 15,0 0 0-15,9 12 0 0,0 5 23 0,-4-1 0 16,4 8 0-16,-9 0 0 0,5 5-13 0,-10 7-2 16,0 4-8-16,-4 1 12 0,0 3 8 0,0 5 0 15,0 0 1-15,-5 3 0 0,5-3-21 0,-4 3-20 16,-1-7 4-16,5 3 1 0,0-7 15 0,-5-1 0 16,0-7 0-16,1 3 10 0,-1-3-2 0,0-5-8 0,1-4 12 0,-1-4-4 15,0 1-8-15,5-5 0 0,5 0 0 16,-5-8 8-16,4 0 0 0,5-8 0 0,0 0 0 0,0 0 0 15,0 0-8-15,0 0 0 0,0 0 9 0,-4-12-9 16,-1 4 8-16,5-4-8 0,0 0 8 0,5 0-8 16,4 3 0-16,0-3 0 0,0 0 0 0,5 0 0 15,-1 4 0-15,1 0 9 0,0 0-9 0,-1 4 0 16,-4-4 10-16,5 4-10 0,0 4 8 0,-1-4-8 16,1 4 0-16,-5 0 0 0,5 0 0 0,-1 0 0 15,1 0-17-15,4 0-3 0,-4 0 0 0,0 0 0 16,4 0-13-16,4 0-3 15,-3-5-1-15,-1 5 0 0,5 0 13 0,-1-4 4 0,6-4 0 0,-5 8 0 16,4-8 3-16,0 4 1 0,-4 0 0 0,4 0 0 16,1-4 16-16,-1 4 16 0,0-4-4 0,-4 4 0 15,0 0-12-15,4 0 0 0,-9-4 0 0,5 4-10 0,-5 0 26 0,-4-1 4 16,-5-3 2-16,-4 4 0 0,-1-4 1 0,1 0 0 16,4 4 0-16,-5-4 0 15,1 0-13-15,-5 0-2 0,-5-4-8 0,5 4 12 0,0-5-12 0,0 5 0 16,0-4 0-16,0 4 0 0,-9 0-11 0,0 0-1 15,0 4-1-15,4 0 0 0,-8 0 4 0,4 4 1 16,0 4 0-16,-1 0 0 0,-3 4 8 0,4 4 11 16,-5-4-3-16,5 4 0 0,0 5 3 0,0-1 0 15,0 4 0-15,4 0 0 0,1 0 5 0,-1-3 0 16,0 3 1-16,1 0 0 0,4 0-17 0,0-3-12 16,0-1 1-16,0-4 1 0,0 0 10 0,4-4 16 15,1 0-4-15,-5-8-1 0,5 8-11 0,4-4 0 16,0-4 0-16,4 0 0 0,6 0 9 0,-6-4-9 0,5 0 10 15,5-4-10-15,-5-4 0 0,5 4 0 0,0-4 0 16,4-4 0-16,1 3 0 0,3-3 0 0,1 0 0 16,-4 0 9-16,4 0 4 0,-5 4 1 0,0-5 0 0,0 9 0 15,-4 0 14-15,5 0 4 0,-10 0 0 0,5 8 0 16,-5-4 0-16,0 8 0 0,0-4 0 0,0 4 0 16,1 4-20-16,-6 4-3 0,5-4-1 0,-4 4 0 15,4 1-8-15,-9 3 0 0,1 0 0 0,-1-4 0 16,0 4 0-16,-5 1 0 0,5-1 0 0,1 0 0 15,-10 0-51 1,9 0-5-16,-5-4-2 0,1 5 0 0,-1-5-89 0,1 4-17 0,4-4-4 16,0-4-718-16</inkml:trace>
        </inkml:traceGroup>
        <inkml:traceGroup>
          <inkml:annotationXML>
            <emma:emma xmlns:emma="http://www.w3.org/2003/04/emma" version="1.0">
              <emma:interpretation id="{C3F7F2E9-2D4C-4BD9-B920-D5CFF760DC44}" emma:medium="tactile" emma:mode="ink">
                <msink:context xmlns:msink="http://schemas.microsoft.com/ink/2010/main" type="inkWord" rotatedBoundingBox="27143,16426 31051,16313 31080,17314 27172,17428"/>
              </emma:interpretation>
              <emma:one-of disjunction-type="recognition" id="oneOf55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0" brushRef="#br0" timeOffset="317396.5101">26957 16034 1875 0,'18'-16'83'0,"-18"16"17"15,9-4-80-15,0 4-20 0,5 4 0 0,-5 0 0 16,-4 0 51-16,8 4 5 0,-8 4 2 0,4-3 0 15,-5 7-41-15,-4-4-8 0,0 8-1 0,0-4-8 16,0 1 8-16,0 3-8 0,-4-8 0 0,-5 4 0 0,9-4 0 0,-5 4 0 16,1-8 0-16,4-8 0 0,-9 5 0 0,9-5 0 15,0 0 8-15,0 0-8 0,0 0 8 0,0 0-8 16,0 0 9-16,0 0-9 0,0-9 19 0,-5 1-3 16,-4 0 0-16,9 0 0 0,0-4 11 0,9 0 1 15,-4 0 1-15,-5 0 0 0,9-5-11 0,0 1-2 16,-9 0-1-16,13 4 0 0,-3 0-15 0,-1 4 8 15,0-4-8-15,-5 3 0 0,10 5 0 0,4 0 0 16,-4 4 0-16,0 4 0 0,-1 0 0 0,1 0 0 16,0 5 0-16,-5 3 0 0,4 4 0 0,1-4 0 15,-10 4 0-15,6 0 0 0,-6 1 0 0,5 3 0 16,-4-8-8-16,-5 4 8 0,9 0 0 0,-9-4 0 0,0-3 0 0,0-9 0 16,0 8 0-16,0-8 0 0,0 0 0 0,0 0 0 15,0 0 0-15,0 0 0 0,0 0 8 16,0 0-8-16,0 0 11 0,0 0-11 0,0 0 12 0,0-12-12 15,4-1 13-15,-4 5-4 0,0-8-1 0,5 4 0 16,9-8 16-16,-1 4 4 0,-4-1 0 0,1-3 0 16,12 4-28-16,-3 0 0 0,-1 0 0 0,0 7 0 15,-4 1 0-15,13 4 0 0,-4 4 8 0,-1 0-8 16,-3 8 20-16,-1 1 3 0,0 3 0 0,-4 0 0 16,-1 8-15-16,6 0-8 0,-19 1 8 0,13-1-8 15,-13 4-10-15,9-4-6 0,-9 5-2 0,0-5 0 16,-9 4-147-16,5 0-30 15,-10 1-5-15</inkml:trace>
          <inkml:trace contextRef="#ctx0" brushRef="#br0" timeOffset="315959.8346">24899 16176 1728 0,'9'-8'153'0,"0"4"-122"0,5 4-31 0,0-4 0 16,-1 8 81-16,1 0 11 0,-1 4 1 0,1 0 1 15,-5 4-65-15,5 4-13 0,-5 1-2 0,0-1-1 16,-4 8-13-16,4-4 9 0,-9-4-9 0,0 5 8 16,0-5-8-16,0-4 0 0,0 4 0 0,0-4 0 15,-5-4-19-15,5-8 1 0,0 0 0 0,0 0 0 16,0 0 8-16,0 0 2 0,0 0 0 0,0 0 0 16,-4-8 8-16,-1 0 0 0,1-4 8 0,4 0-8 15,0 0 28-15,0 0 2 0,4-4 0 0,1-1 0 16,-1-3 1-16,1 4 0 0,8 0 0 0,1 0 0 15,0 3-11-15,-1 1-1 0,1 4-1 0,-5 0 0 0,5 4-9 16,-1 0-1-16,-13 4-8 0,5 8 12 0,9-4-12 0,-5 8-12 16,-5 0 3-16,1 1 0 0,-1 7-7 0,1 0-2 15,-5 0 0-15,0 5-658 16,-5-1-132-16</inkml:trace>
          <inkml:trace contextRef="#ctx0" brushRef="#br0" timeOffset="316507.0937">25969 16245 691 0,'0'-20'61'0,"14"7"-49"0,-14 1-12 0,13-4 0 15,-8 4 241-15,4-4 46 0,-5 4 9 0,-4-5 1 16,10 5-183-16,-20-4-37 0,10 4-7 0,-9 0-2 15,0 0-41-15,-4 4-9 0,-1-1-2 0,-4 1 0 16,-10 4-16-16,10 0 0 0,-9 0-13 0,0 4 5 16,-1 4 8-16,1 0 0 0,4 0 8 0,0 4-8 15,1 1 0-15,-1-1 0 0,5 4-10 0,-10 0 10 16,19 4 0-16,-14 4 0 0,10 5 8 0,-5-1-8 16,4-4 9-16,9 8-9 0,-8 1 8 0,-1-1-8 15,14-4 12-15,0 1-2 0,-5-5-1 0,1 0 0 16,8-4-9-16,1 1 0 0,-5-9 0 0,0 4 8 15,0-12-8-15,14 4 0 0,-1-4 0 0,1 0 0 16,0 0 11-16,-1-4-3 0,6 0-8 0,3-8 12 0,-8 4 0 16,13-9-1-16,-4 1 0 0,4-4 0 0,-4-4 7 15,4-1 2-15,1-3 0 0,4-4 0 0,0-1-10 0,-1-3-2 16,1-5 0-16,-4-3 0 0,3-1 1 0,1-3 0 16,0-1 0-16,0-3 0 0,-5-1-9 0,5 0 0 15,-9 1 0-15,0 3 8 0,9 5-8 0,-10 3 0 16,-3 5 0-16,-1 7 0 0,-5 5 0 0,-8 8 0 15,9 4 8-15,-5 4-8 0,-9 8 0 0,0 0 8 16,0 20-8-16,0 8 0 0,-5 9 0 0,1 3 8 16,-10 9-8-16,9 3 0 0,-8 9 0 0,-1 0 0 15,-4 0 0-15,0-1 0 0,-5 1 0 0,-9-4-9 0,14-1 9 0,-9-3-10 32,-5-5-111-32,0 1-23 0,0-5-4 0,14-15 0 0</inkml:trace>
          <inkml:trace contextRef="#ctx0" brushRef="#br0" timeOffset="316850.1094">26529 16083 1267 0,'0'0'112'16,"0"0"-89"-16,0 0-23 0,0 0 0 15,0 0 72-15,0 0 11 0,0 0 1 0,0 0 1 16,0 16-34-16,0-4-7 0,4 0-2 0,-8 5 0 15,-1 3-18-15,-8-4-4 0,13 8-1 0,-9-8 0 0,-1 5-19 0,-3-5 0 16,-1 4 0-16,10-8 0 0,-10 0 13 0,14-4-4 16,0 5-1-16,-5-5 0 0,5-8-8 0,0 0-11 15,0 0 3-15,0 0 0 0,5 0 8 0,13 0 0 16,-4-4 0-16,4 0 0 0,-4-4 0 0,4-1 0 16,-4-3 8-16,13 4-8 0,-9-4 8 0,9 0-8 15,-8 0 8-15,-1-4-8 0,-5-1 16 0,6-3-2 16,-6 4 0-16,-4 0 0 0,-4 0 6 0,4-5 0 15,-4 1 1-15,-5 4 0 0,-5 0-7 0,-4 4-2 16,9-1 0-16,-14 1 0 0,10 8 4 0,-10 0 1 16,0 4 0-16,-8 0 0 0,-1 8-17 0,-9 0 0 15,9 5 0-15,-4-1-9 0,-5 4 9 0,5 0-8 16,-5 0 8-16,0 5-8 16,5-1-32-16,-5-4-7 0,9 4-1 0</inkml:trace>
          <inkml:trace contextRef="#ctx0" brushRef="#br0" timeOffset="315084.5587">23688 16075 806 0,'0'0'72'0,"0"0"-58"16,0 0-14-16,4 12 0 0,6 0 229 0,-6 4 43 15,1 5 9-15,4 3 2 0,0 0-208 0,0 8-42 16,0 1-8-16,0-1-1 0,0 1-9 0,-4 3-2 15,4-4 0-15,-4 1 0 0,4-5-13 0,-5 0 9 16,1-7-9-16,-1-5 8 0,1 0-8 0,-5-4 0 0,0-4 0 0,0-8-11 16,0 0 11-16,0 0 0 0,0 0 8 0,0 0-8 15,0 0 14-15,0 0-2 0,4-12 0 0,1-4 0 16,-5 0 28-16,5-4 4 0,-1-1 2 0,-4-3 0 16,0 4 4-16,5 0 1 0,-5-5 0 0,4 5 0 15,1-4-22-15,-1 3-4 0,-4 1-1 0,9 4 0 16,-4 0-10-16,9 0-2 0,-10-1-1 0,10 5 0 15,-5 0-11-15,0 0-11 0,-4 0 3 0,4 4 0 16,4 0 8-16,1 4-12 0,0 0 12 0,4 0-12 31,-4 4-29-31,4 0-7 0,0 4 0 0,-4 0-1 0,8 0-163 16,1 0-33-16,23 4-7 0,-14-4 0 0</inkml:trace>
          <inkml:trace contextRef="#ctx0" brushRef="#br0" timeOffset="315615.766">24680 16140 979 0,'0'0'87'0,"0"-9"-70"0,5 1-17 0,-5 8 0 16,5-8 120-16,-5 8 20 0,4-8 4 0,-4 8 0 15,0-8-61-15,0 8-13 0,0 0-2 0,-4-8-1 16,-6 0-45-16,-3 4-9 0,13 0-1 0,-9 0-1 16,0 0-11-16,-10 4 0 0,6 0-10 0,-1 0 10 31,-4 0-31-31,4 0 0 0,-4 4 0 0,4 0 0 0,-4-4 14 0,4 4 2 0,1 0 1 0,-1 4 0 15,0 0 14-15,5 0 10 0,-4 8-2 0,4-3 0 16,-5 7 19-16,0 4 3 0,1 0 1 0,-1 1 0 16,0-1-8-16,1 4-2 0,-1-4 0 0,5 1 0 15,-5-1-12-15,10 4-9 0,-1-7 12 0,1-5-12 16,4 0 0-16,0-4 0 0,0-4 0 0,4 0 0 16,-4-8 0-16,0 0-16 0,9 0 5 0,5-4 1 15,0-4 10-15,-1-4 0 0,15-4 8 0,-6 0-8 0,1-5 17 0,4 5-1 16,1-8 0-16,-1 4 0 0,5-5 10 0,-9 5 2 15,-1-4 0-15,6 4 0 0,-1-1-10 0,-4 9-2 16,0 0 0-16,-1 4 0 0,-3 0-3 0,-6 4-1 16,5 0 0-16,-8 8 0 0,-6 0-12 0,10 4 0 15,-5 4 0-15,-5 4 0 0,-4 5 0 0,0-1 0 16,-4 0 0-16,-5 8-10 16,-5 1-91-16,-4-1-19 0,-9 4-3 0,8-7-1 0</inkml:trace>
        </inkml:traceGroup>
      </inkml:traceGroup>
      <inkml:traceGroup>
        <inkml:annotationXML>
          <emma:emma xmlns:emma="http://www.w3.org/2003/04/emma" version="1.0">
            <emma:interpretation id="{D03E1DF9-B63C-450C-A23C-D75727C7B2F8}" emma:medium="tactile" emma:mode="ink">
              <msink:context xmlns:msink="http://schemas.microsoft.com/ink/2010/main" type="line" rotatedBoundingBox="27508,17559 29701,17575 29694,18403 27502,18387"/>
            </emma:interpretation>
          </emma:emma>
        </inkml:annotationXML>
        <inkml:traceGroup>
          <inkml:annotationXML>
            <emma:emma xmlns:emma="http://www.w3.org/2003/04/emma" version="1.0">
              <emma:interpretation id="{DE17C90F-5E37-4A87-A5AC-37C8E8334141}" emma:medium="tactile" emma:mode="ink">
                <msink:context xmlns:msink="http://schemas.microsoft.com/ink/2010/main" type="inkWord" rotatedBoundingBox="27508,17559 29701,17575 29694,18403 27502,18387"/>
              </emma:interpretation>
              <emma:one-of disjunction-type="recognition" id="oneOf56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320067.7587">24125 16860 864 0,'0'0'76'0,"0"0"-60"0,9-8-16 0,-9 8 0 15,0-8 71-15,0 8 11 0,0 0 2 0,0 0 1 16,0 0-25-16,0 0-4 0,5-8-2 0,-5 8 0 16,0 0-42-16,0 0-12 0,0 0 0 0,0 0 0 15,0 12 13-15,4 0-1 0,-4 4-1 0,0 0 0 16,5 0-1-16,-5 1 0 0,0 3 0 0,0 0 0 16,-5 4 27-16,5 1 6 0,-4 3 1 0,4 8 0 15,-5-3-9-15,5 7-2 0,0-7 0 0,0 3 0 16,0-4 8-16,0 9 2 0,0-9 0 0,5 1 0 15,-5-9-21-15,0 8-4 0,4-7-1 0,-4-5 0 0,0-4-17 16,0-4 10-16,0 0-10 0,0-12 8 0,0 8-8 0,0-8 10 16,0 0-10-16,0 0 10 0,0 0 3 0,0 0 1 15,0 0 0-15,0 0 0 0,0 0 2 0,0 0 0 16,0 0 0-16,-4-12 0 0,4 0-16 0,-5 0 9 16,-4 4-9-16,9-4 8 0,0-4-8 0,-5 3 0 15,5-7 0-15,0 0 0 0,0 0 0 0,5 4 8 16,-5-13-8-16,9 1 0 0,0 0 0 0,0-5 0 15,-4-3 0-15,9-5 0 0,-5 1 0 0,4-5-14 16,-4 5 5-16,10-5 1 0,-6 9-6 0,5-5-1 16,-4 1 0-16,0-1 0 0,13 9 3 0,-9 4 0 0,10 4 0 0,-6 3 0 15,6 5 12-15,-1 4-9 0,-4 4 9 16,4 8-8-16,0 0-4 0,-4 8-1 0,-5 4 0 16,5 0 0-16,-9 8 13 0,-1-3 10 0,-3 3-2 15,-10 0 0-15,0 4-8 0,-10 1 0 0,-3-1 0 0,-5 0 0 16,-10 1 0-16,1-5 0 0,0 8 9 0,-5-4-9 15,-5 1-10-15,1-5-6 0,0 0-2 0,-1 0 0 32,5-7-15-32,-9 7-3 0,5-8-1 0,-1 4 0 0,1-4-45 15,9 0-9-15,-5-4-1 0,0 1-593 0</inkml:trace>
          <inkml:trace contextRef="#ctx0" brushRef="#br0" timeOffset="320661.3721">24899 16993 1324 0,'0'0'118'0,"0"0"-94"16,0 0-24-16,0-8 0 0,0 8 16 0,0-8 0 0,9 0-1 15,-9 8 0-15,0 0 4 0,0 0 1 0,0 0 0 16,0 0 0-16,0 0-20 0,0 0 0 0,0 0 0 0,0 0 0 16,-9-4 0-16,0 0 0 0,0 4 0 0,0 0 0 15,0 0 0-15,-1 4 0 0,10-4 0 0,0 0-9 16,0 0 1-16,0 0 0 0,-4-4 0 0,4 4 0 15,0 0 8-15,0 0 0 0,0 0 0 0,0 0 0 16,0 0 0-16,0 0 11 0,0 0-3 0,0 0 0 16,0 0 12-16,-9 4 1 0,9-4 1 0,-9 8 0 15,0-4 0-15,-5 8 0 0,5 1 0 0,0-1 0 16,-5 8-8-16,0 0-2 0,-4 4 0 0,9 1 0 16,0-1-12-16,0 0 0 0,-9-8 0 0,18 5 0 15,-5-1 0-15,5 0 0 0,-9-8-8 0,9-4 8 16,0-8-10-16,0 0 2 0,0 0 0 0,0 0 0 15,0 0 8-15,9 0 0 0,5-8 8 0,-1 0-8 0,1-4 11 0,4 0-3 16,1-4 0-16,-1-4 0 0,0-5 7 0,-4 1 1 16,13 0 0-16,-9-1 0 0,5 1 2 0,0 4 1 15,-5-4 0-15,0 7 0 0,0 1 14 0,0 4 3 16,1 4 1-16,-1 0 0 0,-4 4 6 0,-1-4 1 16,-8 16 0-16,13-4 0 0,-9 4-26 0,-4 0-5 15,4 8-1-15,-5 0 0 0,5 5-12 0,-4-1 0 16,0 0 0-16,-5 9 0 0,0-1-10 0,0-4-5 15,0 0-1-15,-5-3 0 16,5 3-115-16,0-4-23 0,-5 0-5 0</inkml:trace>
          <inkml:trace contextRef="#ctx0" brushRef="#br0" timeOffset="321661.1366">25673 16993 1414 0,'0'0'63'0,"0"-4"13"0,0 4-61 0,0-8-15 0,0 4 0 0,0 4 0 15,0 0 52-15,0 0 8 0,0 0 2 0,0 0 0 0,0-4-51 0,-5 0-11 16,-4 0 0-16,0 4 0 0,0-4-20 0,-5 4-2 16,10-8 0-16,-1 8 0 0,-4 0 5 0,5-4 1 15,-5 0 0-15,-5 0 0 0,14-4 16 0,-9 8 0 16,0 0 0-16,-5 0 0 0,14-4 9 0,-9 0 6 16,0 4 1-16,-5 0 0 0,10 0 0 0,-5 4 0 15,-5-4 0-15,-4 4 0 0,9-4-16 0,-14 8 0 16,5-4 0-16,-1 0 0 0,6 0 8 0,-1-4-8 15,0 8 11-15,5 0-11 0,-4-4 0 0,-1-4 0 16,5 8 0-16,0-8 0 0,4 8 0 0,5-8 0 16,-9 4 0-16,9-4 0 0,0 0 8 0,0 0-8 15,0 0 0-15,0 0 0 0,0 0 13 0,0 0-4 16,0 0-1-16,0 0 0 0,0 0-8 0,9 0 12 0,-9 0-12 16,14 0 12-16,13-4-12 0,-9 4 0 0,1-4 0 0,3 0 0 15,1 0 0-15,0 0 0 0,0 0 0 0,-1 4 8 16,1-4-8-16,0 8 12 0,0 0-12 0,-5 0 12 15,9 8 14-15,-9 1 3 0,1-1 1 0,-6 4 0 16,10 4-8-16,-9 0-2 0,-5 5 0 0,0-1 0 16,-5 4-9-16,1 1-3 0,-10 3 0 0,5 0 0 15,-13-3-8-15,8-1 0 0,-4-4-12 0,-9 5 12 16,4-9 0-16,-4 0 12 0,-5-8 0 0,1 8 0 16,-6-11-23-16,5 3-4 0,-4-4-1 0,0 0 0 15,0-4-4-15,4 0-2 0,-5-4 0 0,6 0 0 16,-6 0 22-16,15-4-11 0,-5 4 11 0,-1 0-8 15,6-4 8-15,-1 4 0 0,5-4 8 0,4 4-8 16,-4 0 11-16,9 0-3 0,0 0 0 0,0 0 0 16,0 0 0-16,0 0 0 0,14-4 0 0,-5 0 0 0,-9 4-8 15,18-8 0-15,5 0 0 0,4-1 0 0,1 5 0 16,3-4-11-16,-3 0 3 0,13 0 0 0,-5-4 8 0,-4 4-8 16,0-4 8-16,4 4-8 0,1-4 8 0,-5-5 0 15,-1 1 0-15,1 0 0 0,9-4 0 0,-4-1 0 16,-5 1 0-16,9 8 0 0,-5-8 0 0,-4 0 0 15,9-1 0-15,-9 1 0 16,0 0-25-16,-1 4-3 0,-3-4-1 0,-5-1 0 0,-10 5 17 0,10 4 12 16,-14-4-13-16,5 4 5 0,-14 4 8 0,13-5 0 15,-13 1 0-15,0 0 0 0,-4 4 0 0,-5 0 0 16,4-4 0-16,-8 12 0 0,-1-4 0 0,0 0 0 16,1 0 0-16,-6 4 0 0,-3 0 0 0,-1 4 0 15,5 0 0-15,-1 0 8 0,-3-4-8 0,3 8 0 0,6 0 8 0,-5-4-8 16,4-4 21-16,5 8 0 0,-5 0 0 0,0-4 0 15,5 4-21-15,5 4 0 0,-10 1 0 16,14 3 8-16,-4-4 3 0,4 8 1 0,-9-4 0 0,9 5 0 16,9-9 0-16,-5 12 0 0,5 0 0 0,0-8 0 15,0 1 6-15,-4-1 2 0,13-4 0 0,-4 4 0 16,0-12-20-16,-5 8 0 0,0-4 8 0,4 1-8 16,1-9 9-16,4 4-1 0,-4-4-8 0,0 0 12 15,4 0-12-15,5 0 9 0,-14 0-9 0,4 4 8 16,6 0-16-16,-6-4-4 0,5 8-1 0,-4 0-572 15,0-4-115-15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36:30.56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C496898-7560-4820-A9B3-BA9067E3C87F}" emma:medium="tactile" emma:mode="ink">
          <msink:context xmlns:msink="http://schemas.microsoft.com/ink/2010/main" type="inkDrawing" rotatedBoundingBox="5159,5749 5300,18284 3468,18305 3328,5769" semanticType="verticalRange" shapeName="Other">
            <msink:sourceLink direction="with" ref="{78F1A4D1-2735-4254-B6C1-461AF8B6F503}"/>
            <msink:sourceLink direction="with" ref="{EA4F2ADE-80A3-4E4C-9CA2-7BB56EF9B08E}"/>
            <msink:sourceLink direction="with" ref="{97790DB8-DC31-4FCC-88F5-D5BFFB9DAF4F}"/>
            <msink:sourceLink direction="with" ref="{2A8FD470-EFA0-4C18-BC42-1A169F9EEF43}"/>
            <msink:sourceLink direction="with" ref="{61CBCE16-BBF3-40E0-90F8-DAA11E8F67E5}"/>
            <msink:sourceLink direction="with" ref="{693020BF-33CF-4F71-9E30-8E207BF4F8B1}"/>
            <msink:sourceLink direction="with" ref="{6A84CF18-6501-41B9-A33A-E2438A831DCA}"/>
          </msink:context>
        </emma:interpretation>
      </emma:emma>
    </inkml:annotationXML>
    <inkml:trace contextRef="#ctx0" brushRef="#br0">1818-1 914 0,'-23'-8'40'0,"23"8"9"0,0 0-39 0,0 0-10 0,0 0 0 0,0 0 0 16,0 0 70-16,0 0 12 0,0 0 2 0,0 0 1 16,-14-4-23-16,14 4-5 0,0 0-1 0,0 0 0 15,0 0-14-15,0 0-3 0,-9-4-1 0,9 4 0 16,0 0-27-16,0 0-11 0,-18-4 8 0,4 0-8 15,-4 8 8-15,0 0-8 0,-9 4 8 0,-5 4-8 16,0-4 0-16,-5 4 0 0,1 5 0 0,-14-1 0 31,0 4-36-31,4 0 0 0,1-4 0 0,-5 1 0 0,-14-1 36 0,9 4 0 0,10 0 0 0,-5 0 0 16,-10 1 13-16,1-5 4 0,5 4 1 0,-6-4 0 16,6 0-2-16,-1 1 0 0,5-5 0 0,-5 0 0 15,10-4 7-15,-1 4 1 0,-4-4 0 0,5 0 0 0,4 0-12 16,4-3-1-16,1 3-1 0,0 0 0 0,4-4-10 0,4 4 0 15,-3-4 0-15,-1 0 0 0,9 0 0 0,5 4 0 16,-10-4 0-16,10 0 0 0,-5 0 0 0,10 0 0 16,-1 0 0-16,0 0 0 0,5 4 0 0,0 1 0 15,9-9 0-15,-9 8 0 0,5 0 0 0,-1 0 0 16,5 0 0-16,5 4 0 0,-5-4 8 0,4 4-8 16,1 0 8-16,-1 1-8 0,5 3 13 0,-4 0-2 15,4 0-1-15,0 0 0 0,0 1 1 0,5-1 0 16,-5 4 0-16,5 4 0 0,-1-4 6 0,1 9 2 0,0 3 0 15,-1 1 0-15,1 7 11 0,0 5 2 0,-1-5 1 0,1 9 0 16,0 3-4-16,-1-3-1 0,-4 7 0 0,5 1 0 16,-5 0-14-16,-4 7-3 0,4-3-1 0,0 4 0 15,-5 4-10-15,5 0 8 0,1-1-8 16,-6 1 8-16,5 4-8 0,-4 8 10 0,-1-4-10 0,1 4 10 16,-1 0 0-16,1-4 0 0,-5-1 0 0,5 1 0 15,-5 4-2-15,0-4-8 0,0 4 12 0,4 8-4 16,1 0 0-16,-1 0-8 0,1-4 12 0,-1 4-4 15,-4 0 1-15,5 0 0 0,-5 0 0 0,-5 0 0 16,5 0-9-16,-4 4 10 0,4-8-10 0,-5 0 10 16,1 4-10-16,-1-8 8 0,1 4-8 0,4 0 8 15,0-4-8-15,-5 4 0 0,5-8 0 0,0 0 0 16,0 0 0-16,0 4 8 0,0-4-8 0,0-4 0 16,-5 0 0-16,10 3 0 0,-5-7 8 0,-5 4-8 15,5-4 0-15,-4 4 0 0,4 0 0 0,4-1 8 16,1-3-8-16,0 4 0 0,-5 0 0 0,4 0 8 0,1-4 6 0,4 3 1 15,-5-7 0-15,5 4 0 0,1 4-15 0,-1-4 0 16,0 3 0-16,0-3 0 0,0 0 0 0,0-4 8 16,-4 0-8-16,4-5 0 0,-5-3 0 0,1 0 0 15,4-1 0-15,-5 5 0 0,1 0 0 0,0-5 0 16,-1 1 0-16,1 4 0 0,-5-5 0 0,0 1 0 16,0-4 0-16,4 3 0 0,1-3 0 0,-1-5 0 15,1 5 0-15,-1 0 0 0,1-1 0 0,0 1 9 16,-5-1-9-16,4-3 8 0,1 4-8 0,-5-5 0 15,4 1 0-15,1-1 0 0,-5 1 0 0,4-5 0 16,1 1 0-16,-5 3 0 0,0-3 0 0,0 4 0 0,4-1 0 16,1 9 0-16,-5-5 0 0,5 1 0 0,-1 8-9 15,1-9 9-15,-1 5 0 0,1 0 0 0,-5-5 0 16,9 1 0-16,-5-1 0 0,1 5 0 0,-1 0 0 0,1-1 0 16,4 1 0-16,0 0 0 0,0-5 0 0,-4 1 0 15,-1 0 0-15,6-9 0 0,-6-3 0 0,5-1 0 16,-4-4 0-16,-1 5 0 0,5-9 0 0,-4 9 0 15,0-5 0-15,-1 1-8 0,1-5 8 0,4 4 0 16,-5 5-8-16,-4-1 8 0,0 5 0 0,0 3 0 16,0-3 0-16,0-1 0 0,0-3 0 0,-4-1 0 15,-1 1 0-15,1-1 0 0,-5 1 0 0,4-5 0 16,-4-7 0-16,9 3 0 0,0-4 0 0,-5 1 0 16,1-1 0-16,-1 0 0 0,5-3 0 0,0 3 0 15,-4 0 0-15,4 0 0 0,-5 1 0 0,5-5 0 0,0-4 0 16,0 5 0-16,0-5 0 0,0 4 0 0,-4-4 0 0,4-3 0 15,0 3 0-15,-5-4-10 0,0 0-4 0,1 0-1 16,4 5 0-16,-5-5 0 0,1 0 15 0,-1 0-9 16,5-4 9-16,-4 4-8 0,4-3 8 0,-5-1 0 15,10 0 0-15,-5 4 0 0,0-8 0 0,0 8 0 16,0-3 0-16,4-1-8 0,5 0 8 0,-4-4 0 16,-5 4 0-16,0 0 0 0,0 0 0 0,0 5 0 15,0-1 0-15,0 0 0 0,-5 0 0 0,5 0 9 16,-4 0-9-16,-1 5 0 0,1-5 8 0,4 0-8 15,0 0 0-15,-5 0 0 0,1-3 0 0,-1 3 0 16,5-4 0-16,0 4 0 0,0-4 8 0,0-4-8 16,-5 4 9-16,10 1-9 0,-5-1 10 0,0 4-10 15,0-4 10-15,0 4-10 0,0 0 8 0,0 1-8 0,0-1 0 16,0 0 9-16,5 0-9 0,-5 0 10 0,4-3-10 16,1-1 10-16,-10 0-10 0,5 0 10 0,5 0-10 15,-5 0 10-15,0 0-10 0,0-4 0 0,4 5 9 0,-4-5-9 16,5 4 0-16,-5 0 0 0,0-4 0 0,0 4 0 15,0 0 0-15,4 0 9 0,-4 1-9 0,0-5 0 16,0 0 20-16,0 0-4 0,0-8 0 0,0 12 0 16,0-4-7-16,0 4-1 0,5-4-8 0,-5 5 12 15,0-1-12-15,0-4 0 0,0 4 0 0,4-4 0 16,-4 4 10-16,5 0-10 0,0 4 10 0,-5-3-10 16,4 3 12-16,-4 0-4 0,0 0-8 0,0-4 12 15,0 5-4-15,5-1-8 0,-5 0 11 0,-5 4-11 0,10-4 12 16,-5 0-12-16,0 5 12 0,0-1-12 0,0-4 9 0,4-4-9 15,-4 13 0-15,5-9 9 16,-5 4-9-16,0 0 12 0,9 0-12 0,-5 1 12 0,1-1-4 16,-5 4-8-16,5 0 12 0,-1 1-4 0,1-1-8 15,-1 0 0-15,1 1 0 0,-5 3 0 0,4 0 0 0,-4 1 0 16,-4-1 0-16,4 4 0 0,-5-3 0 0,5 3 12 16,-4 0-2-16,4 1 0 0,-5-5 2 0,5 0 0 15,0-3 0-15,0 11 0 16,-4-8-100-16,4-3-20 0,0 3-4 0,0 0-984 0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36:37.24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C4C2E32-C393-404F-A496-93BCBE60B215}" emma:medium="tactile" emma:mode="ink">
          <msink:context xmlns:msink="http://schemas.microsoft.com/ink/2010/main" type="inkDrawing" rotatedBoundingBox="7934,-3212 36194,5963 32250,18111 3989,8935" shapeName="Other"/>
        </emma:interpretation>
      </emma:emma>
    </inkml:annotationXML>
    <inkml:trace contextRef="#ctx0" brushRef="#br0">32 1603 403 0,'-31'-8'36'0,"31"8"-36"0,0 0 0 0,9 0 0 0,-9 0 56 0,0 0 4 16,0 0 0-16,13 0 1 0,1 0-41 0,-14 0-9 15,0 0-2-15,0 0 0 0,18 0 15 0,-18 0 4 16,0 0 0-16,0 0 0 0,14 0 10 0,-5 0 2 16,5-4 1-16,-14 4 0 0,0 0-18 0,9-4-4 15,9 4-1-15,-4 4 0 0,-14-4-18 0,9 4 10 16,13 4-10-16,-3 0 8 0,-6 0 21 0,1 0 4 15,4 4 1-15,0-3 0 0,10-1-8 0,-10-4-2 16,-4 4 0-16,8 4 0 0,1-4 5 0,0 0 1 16,-5 0 0-16,0 0 0 0,5 4 2 0,0-3 0 15,9-5 0-15,-5 4 0 0,-4-4-7 0,9 4-1 16,4-8 0-16,5 4 0 0,0 4-4 0,5 0-2 0,8-8 0 16,1 0 0-16,-1 8-18 0,6-4 0 15,-1 0 0-15,5 0 0 0,-5-4 0 0,9 4 0 0,-4 0 0 16,-1 0 0-16,-3-4 0 0,-1 4 0 0,5 1 8 0,-1 3-8 15,-3-4 0-15,-6-4 0 0,1 0 0 0,4 0 0 16,0 0 0-16,0-4 0 0,-4-4 0 0,9-1 0 16,-1 5 0-16,6-4 0 0,-10 0 8 0,0 4-8 15,0 0 8-15,5-4-8 0,-5 0 12 0,0 0-12 16,-4 0 0-16,4 4 0 0,-4-4 0 0,4 0 0 16,-4 3 12-16,-5-3-12 0,4 8 12 0,-3-4-12 15,-6 4 18-15,1-4-3 0,-1 0-1 0,-4 0 0 16,0 4-4-16,0 0-1 0,-5 4 0 0,5-4 0 15,0 0-9-15,0 0 0 0,-9 0 0 0,0 4 8 16,9-4-8-16,-4 4 0 0,3 0 0 0,6-4 8 16,-5 4-8-16,0 0 0 0,4 1 0 0,-4-1 0 15,-4-4 0-15,4 0 0 0,0-4 0 0,0 4 0 0,0-5 0 16,0 1 0-16,0 0 0 0,-5-4 0 0,5 4 0 16,-4-4 8-16,8 4-8 0,1 0 8 0,-1-4 8 0,1 0 0 15,-1 4 1-15,1-4 0 0,-1 8-17 0,5 0 0 16,-4 0 8-16,4-4-8 0,5-4 0 0,-5-1 0 15,0 1 0-15,4 4 0 0,1-4 0 0,4 4 0 16,-9-4 8-16,5 4-8 0,-5 0 0 0,0 0 0 16,0-4 0-16,0 4 0 0,0 0 0 0,5-4 0 15,0 4 8-15,-5-4-8 0,0 8 20 0,4-5 0 16,-4-3 0-16,10 4 0 0,-1 0-4 0,0 4-1 0,-4-4 0 0,8 4 0 16,-3-4-15-16,3 4 0 0,6-4 8 0,-1 4-8 15,5 0 0-15,4 0 0 0,-4 0 0 0,0 0 0 16,0 0 0-16,-5-4 0 0,0 0 0 15,1 4 0-15,-1 0 0 0,0-4 0 0,5 0 0 16,0 0 0-16,0 0 0 0,0 0 0 0,-1 0 0 0,-3 0 0 16,8-4 9-16,0 4-9 0,5-4 8 0,5 3-8 15,-1 1 18-15,1 0-2 0,-5 0 0 0,9 0 0 16,5-4-16-16,-5 0 0 0,4 0 0 0,-4 0-9 16,0 0 9-16,0 0 0 0,-4 0 0 0,-1-5 0 15,1 5 11-15,-1-4 4 0,1 4 1 0,-5 0 0 16,4 0 3-16,-4 0 1 0,5 0 0 0,-5 0 0 15,0 0 9-15,4 4 3 0,5-5 0 0,0 5 0 16,5 4-32-16,0-4 0 0,-5-4 0 0,9 4 0 16,-5 0 0-16,1-4 0 0,4 0 0 0,0 4 0 0,-9 0 9 15,0-4-1-15,0 0 0 0,1 0 0 0,-1-5-8 0,0 5-14 16,0 0 3-16,-5 0 1 0,-8 4 10 0,4-4 14 16,0 4-3-16,-1 0-1 0,-3 0-10 0,4 0-14 15,4 4 3-15,-8 0 1 0,-1 4 10 0,1-4 12 16,-1 8-2-16,0-4-1 0,10-4-9 0,-5 8-12 15,0-4 2-15,0 4 1 0,0 0 9 0,0 0 16 16,-5-3-4-16,0 3-1 0,5-4-11 0,-4 0-16 16,4 0 4-16,4 0 1 0,-4 0 11 0,-4 0 14 15,-1 0-3-15,0-4-1 0,5 0-10 0,-4 0-11 16,-1 0 3-16,-4 0 0 0,0 0 8 0,-5 4 11 16,5 0-3-16,-5 0 0 0,0-4-8 0,-4 4-11 15,5 0 3-15,-6-4 0 0,1 0 8 0,-5 0 0 0,9 4 0 16,-4-4 0-16,5 0 0 0,-6 0 0 0,-4 4 0 15,1-4 0-15,3 4 0 0,-3-4 0 0,-6 0 0 0,5-4 0 16,5 4 0-16,-5-4 0 0,-4 0 0 16,4 0 0-16,0 4 0 0,10-4 0 0,-10 0 0 0,5 0 0 15,-5 0 0-15,4-4 0 0,-3 4 0 0,3 0 0 16,1-4 0-16,4 4 0 0,-8-4 0 0,3 3 0 16,-8 1 0-16,4 0 0 0,-4 4 0 0,-5-4 0 15,0 4 0-15,-5-4 0 0,6 0 0 0,-1 0 0 16,4 0 0-16,-4 0 0 0,0 4 0 0,1 0 0 15,8 0 0-15,-5-4 0 0,1 4 0 0,0 0 0 16,-1-4 0-16,1 4 0 0,0-4 0 0,-5 0 0 16,9 0 0-16,-5 0 0 0,1-4 0 0,4 4 0 15,0-4 0-15,1-1 0 0,-1 1 0 0,-5 4 0 0,1-4 0 16,0-4 0-16,-1 0 0 0,1-4 0 0,-5 4 0 16,5 4 0-16,4-9 0 0,-5 5 0 0,-3 4 0 15,3 0 0-15,-4 0 0 0,0 0 0 0,5 0 0 16,-5-4 0-16,0-5 0 0,0 5 0 0,-4 4 0 0,4 0 0 15,0-8 0-15,0 8 0 0,0-4 8 0,5 0-8 16,-5 3 8-16,0 1-8 0,5-4 0 0,-5 0 0 16,4 0 0-16,1 0-8 0,-5 0 8 0,5-1 0 15,-5 1 0-15,4 0 0 0,1 0 0 0,0 0 0 16,-5 4 0-16,4-4 0 0,1 4 0 0,-5-5 0 16,0 5 0-16,-4-4 0 0,4 8 0 0,0-4 0 0,-5 4 0 15,5-4 0-15,-9 0 0 0,5 0 0 16,4 0 10-16,-5 0-10 0,1-1 0 0,0 1 0 15,-1 0 0-15,1 4-10 0,-1 0 10 0,1-4 0 0,-5 4 8 16,4-4-8-16,-4 4 0 0,0 0 9 0,0-4-9 16,5 0 0-16,-1 0 0 0,1-1 0 0,-1 1 0 0,5 0 0 15,-9-4 0-15,5 4 0 0,4-4 0 0,-5 4 0 16,5-4 0-16,-4 8-9 0,0 0 9 0,-5-5-8 16,4-3 8-16,-4 4 0 0,-5 0 0 0,5 0 8 15,0 0-8-15,0 0 0 0,0-4 0 0,5 4 8 16,-1 4-8-16,1 0 0 0,-5-1-8 0,4 1 8 15,-4 0 0-15,5-4 0 0,-10 4 0 0,10-4 0 16,-10 8 0-16,5-4 0 0,-4 0 0 0,4 0 0 16,0-4 0-16,0 4 0 0,4 0 0 0,1 0 0 15,-1-4 0-15,1 4 0 0,-5 0 0 0,4-4 0 16,-4 3 0-16,0 1 0 0,0 0 0 0,-4 0 0 16,8-4 0-16,-13 0 0 0,9 0 9 0,-5 4-9 15,5 4 0-15,-4-8 0 0,8 4 0 0,-4 0 0 0,5 4 0 16,-1-4 0-16,1 0 0 0,-1 0 0 0,-4 0 0 0,9 0 0 15,1 0 0-15,-6-1 0 0,-4 5 10 0,5 0-10 16,-1 0 8-16,-13-4-8 0,14 0 0 0,-6 0 0 16,1 4 0-16,0-4 0 0,0 0 0 0,0 0 0 15,-4 0 0-15,4 0-11 0,-5 0 11 0,1 0 0 16,-1 4 10-16,5-4-10 0,-5 0 0 0,5 0 0 16,-4-4 0-16,-10 4 0 0,14 4 8 0,-4-4-8 15,-6 0 0-15,1 0 0 0,0 0 8 0,0-1-8 16,-5 1 0-16,5-4 0 0,9 4 9 0,-9-4-9 0,0 4 8 15,-5-4-8-15,5 4 8 0,-9-4-8 0,13 4 0 16,-8 0 8-16,-1 0 2 0,-4 0 0 0,4 4 0 16,-4-4 0-16,0 0-10 0,-1 0 0 0,1 0 0 0,0 4 0 15,0-4 0-15,-5 4 0 0,-5 0 0 0,1-5 0 16,4 5 0-16,-4-4 0 0,4 8 0 0,-4-4 0 16,0 0 0-16,4 0 0 0,-5 0 0 0,6 5 8 15,-6-1-8-15,10 0 0 0,-14-4 0 0,14 0 0 16,-9 4-8-16,4-4 8 0,0-4 0 0,0 4 0 15,-4 4 0-15,4-4 0 0,0 0 0 0,-4 0 8 16,0 0-8-16,-1 0 0 0,1 0 0 0,-10 0 0 16,15-4 0-16,-6 4 0 0,-13 0 0 0,9 4 0 15,-4 0 0-15,-5-4 0 0,0 0 0 0,18 0 0 16,-4 0 0-16,4 4 0 0,-4 0 0 0,-1 0-11 16,-3-4 11-16,3 4 0 0,-4-4 8 0,5 4-8 0,-5 0 0 15,0 0 0-15,-9-4 0 0,14 0-8 0,-5 4 8 16,0-4 0-16,-9-4 8 0,14 4-8 0,-14 0 0 0,9 4 0 15,-9-4 0-15,9 0 0 0,5 0 0 0,-5 0 0 16,-9 0 0-16,4 0 0 0,10 0 0 0,-10 0 0 16,10 4 0-16,-14-4-8 0,0 0 16 0,14 4 3 15,-1-4 1-15,-8 4 0 0,-5-4-12 0,14 0-16 16,-5 0 4-16,0 0 1 0,-9 0 11 0,13 0 0 16,-13-4 0-16,19 4 0 0,-19 0 0 0,9 0 0 15,-9 0 0-15,4 0 0 0,10 0 0 0,0 0 16 16,-10 0-4-16,10 0-1 0,0 4-11 0,-5 4 0 15,0-8 0-15,4 4 0 0,6 0 0 0,-6 0-14 16,5 0 2-16,-4-4 0 0,13 5 12 0,-8-1 0 0,-1-8 0 16,-4 4 0-16,-1 4 0 0,5 0 13 0,-18-4-1 0,14 0 0 15,4 0-12-15,-4-4 0 0,-5 4 0 0,5 4 0 16,-5-4-13-16,4 0 1 0,1 0 0 0,-5 4 0 16,0 0 12-16,5-4 0 0,0 4 0 0,-10 0 0 15,10-4 8-15,0 0 5 0,-5 0 1 0,0 0 0 16,-9 0-14-16,0 4-15 0,13-4 3 0,-4 4 1 15,-9-4 11-15,10 4 0 0,-10-4 0 0,0 0-8 16,0 0 8-16,0 0 0 0,0 0 0 0,0 0 0 16,0 0 14-16,0 0-2 0,0 0 0 0,0 0 0 15,0 0 7-15,0 0 1 0,0 0 0 0,0 0 0 16,0 0-20-16,13 0 0 0,-4 0 0 0,-9 0 0 16,0 0 0-16,5 4 0 0,-5-4 0 0,4 4 0 15,10 0 0-15,-14-4 0 0,0 0 0 0,9 0 0 16,-4 4 0-16,-5-4 0 0,0 0 0 0,0 0 0 0,9 4 0 15,-9-4 0-15,9 4 0 0,-9-4 0 0,0 0 0 0,0 0 0 16,0 0 0-16,0 8 0 0,9 0 0 0,-4-4 0 16,-5-4 0-16,9 9 0 0,-9-9 0 0,4 8 0 15,1 0 0-15,-5 0 0 0,14-4 0 0,-14-4 0 16,0 8 0-16,13 4 0 0,-13-4 0 0,14 4 0 16,-10-4 0-16,-4 1 0 15,10 3-22-15,-6 4-8 0,5-4-2 0,-4 4 0 0,-1 0 32 16,-4 5 0-16,9-1 0 0,-4 0 0 0,4 4 0 0,-4-3 13 15,-5-1-1-15,9 0 0 0,-5-4-12 0,1 0 0 16,4 1 0-16,-5-1 0 0,6 0 0 0,-1-4 0 0,-9 4 0 16,13 1 0-16,-13-1 0 0,14 4-16 0,-14-4 3 15,9 0 1-15,0 5 12 0,5-1 16 0,-14-4-3 0,9 8-1 16,0 5-12-16,0-1 0 0,-4 0 0 0,-5 5 0 16,9-5 0-16,-5 4-16 0,-4 9 3 0,0-5 1 15,0-3 12-15,0 3 16 0,0 5-3 0,0-1-1 16,0 0-12-16,0-3 0 0,-4-5 0 0,-5 1 0 15,9 3 0-15,0 0 0 0,-5 1 0 0,-4-5 0 16,9 5 0-16,0-5 0 0,-4 4 0 0,-1-3 0 16,-4-1 19-16,9 5 1 0,0-5 0 0,0 0 0 15,0 1-32-15,9 3-7 0,-4-3-1 0,-1-1 0 16,-4-4 7-16,14-3 1 0,-14 7 0 0,13-4 0 16,-13-3 12-16,14-1 16 0,-9 4-3 0,4-4-1 15,-5 5-12-15,-4-5 0 0,14 4 0 0,-10 1 0 16,-4 3 0-16,14-4 0 0,-14 1 0 0,14-1 0 0,-14 0 0 15,9 5 0-15,0-5 0 0,-9 4 0 0,9-3 0 16,-4-1 0-16,-5 0 0 0,13-3 0 0,-8-1 0 0,9 0 0 16,-14-3 0-16,9-1 0 0,4 0 16 0,-4 0 1 15,-9 1 0-15,14-5 0 0,-5 4-17 0,0 0 0 16,-9 0 8-16,9-3-8 0,-4 3 0 0,4-4 0 16,-4 0 0-16,-5 0 0 0,9 9 0 0,-5-5 0 15,1-4 0-15,-5 4 0 0,9 1-11 0,-5 3-5 16,6-4-2-16,-1 0 0 0,-9 1 18 0,9 3 0 15,-5-4 0-15,-4 4 0 0,14-3 0 0,-5 3 0 16,-4 4 0-16,-1-8 0 0,-4 5 0 0,14-1 0 16,-14 0 0-16,9 5 0 0,-4-9 0 0,-1 8 0 0,-4-4 0 15,0 1 0-15,0-1 0 0,0 0 0 0,9 1 0 0,-9-1 0 16,5 0 0-16,-5 4 0 0,0 9 0 16,0-9 0-16,0 1 0 0,0-1 0 0,0 4 0 0,0-3 0 15,13-1 0-15,-13 0 0 0,0 1 0 0,0-1 0 16,5 4 0-16,9-3 0 0,-14-5 0 0,9 4 0 15,-5-4 0-15,-4 5 0 0,9-9 0 0,0 4 0 16,-9 5 0-16,14-5 8 0,-14 4-8 0,14-3 0 16,-10-1 12-16,10 0-3 0,-14 4-1 0,14-3 0 15,-14 3 5-15,13-4 1 0,-8 5 0 0,-5-1 0 16,9 0-14-16,-4 1-10 0,4-1 2 0,-5 0 0 16,-4 1 8-16,5-1 0 0,-5 0 0 0,9-3 0 15,-5-1 0-15,-4 4 0 0,0 1 0 0,9-1 8 16,-4 4-8-16,-5-3 0 0,0-1 0 0,9 0 0 0,0 5 0 15,-9-5 9-15,0 0-9 0,14 1 10 0,-14 3-10 16,0 0 0-16,9-7 0 0,-4 3 0 0,-5 8 0 16,0-3 0-16,0-1 0 0,4 0 0 0,-4-3 0 0,0-1 0 15,9 0 0-15,-4 1 0 0,-5-5 0 0,0 0 0 16,0 1 0-16,9 3 0 0,-5-4 0 0,-4-4 0 16,0 9 0-16,10-9 0 0,-6 4 0 0,1 1 0 15,4-1 0-15,-5-4 0 0,5 4 0 0,-4-3 0 16,-5 3 0-16,5-4 0 0,8 0 0 0,-13 1 0 15,9-1 0-15,-4 0 0 0,-5 0 0 0,9 1 0 16,-5-5 0-16,1 4 0 0,-5 0 0 0,9 0 0 16,-4-3 8-16,4 3-8 0,-5 0 0 0,-4-4 0 0,5 5 0 15,4-1 8-15,-4 0-8 0,-5 0 0 0,9 0 0 16,-5 1 0-16,-4-1 0 0,9 0 0 0,0 0 0 16,-9 1 0-16,10 3 0 0,-6-4 0 0,-4 0 0 0,9 1 0 15,-18 3 0-15,18 0 0 0,-4-4 0 0,-1 1 0 16,5-1 0-16,-4 0 8 0,-5 0-8 0,9 1 0 15,-4-1 0-15,-5 0 0 0,9 0 8 0,-9 1-8 16,9 3 0-16,-9 0 0 0,0 0 0 0,0 1 8 16,0-1-8-16,0 0 0 0,0 1 0 0,0 3 0 15,-5 0 0-15,5-4 8 0,0 5-8 0,-4-1 0 16,-5 4 0-16,4-3 0 0,5-1 8 0,0 5-8 16,0-5 0-16,-9 0 0 0,9 1 0 0,0-5 0 15,0 0 0-15,0 0 0 0,0-7 0 0,0 3 8 16,-5 0-8-16,5 0 0 0,-9 0 0 0,9 1 8 0,-4-5-8 15,4 4 10-15,0-4-10 0,0 5 10 0,-5-5-2 0,5 4-8 16,-9 0 12-16,9-4-4 0,-14 1-8 0,14-1 0 16,0 4 9-16,0-4-9 0,0 0 0 0,-4 5-13 15,-1-9 1-15,5 4 1 0,5 4 11 0,-5-8 0 16,0 5 0-16,0-5 0 0,4 4 0 0,-4 0 0 16,0 0 0-16,0-4 0 0,0 5 0 0,0 3 0 15,0-4 0-15,0 0 0 0,0 4 0 0,0 1 0 16,0-1 0-16,0 0 0 0,0 0 0 0,0 1 0 15,0 3 0-15,0 0 0 0,0-4 14 0,0 5-2 16,0-1 0-16,0 0 0 0,0 1-12 0,10-1 0 16,-6-4 0-16,-4 4 0 0,0-3 16 0,0 3 1 15,9-4 0-15,-9 0 0 0,0-4-17 0,5 5 0 0,-5-1 0 16,0 0 0-16,0 0 0 0,4 1 0 0,-4-1 0 16,9 0 0-16,-18 4 0 0,9-3 0 0,9 3 0 0,-4-4 0 15,-5 0 0-15,0 5 0 0,9-1 0 0,-4-4 0 16,4 0 0-16,-5 1 0 0,1-1 0 0,-5 0 0 15,9-4 0-15,-4 5 0 0,-5-5 0 0,0 4 0 16,0-4 0-16,9 4 15 0,-5-7-3 0,-4 3-1 16,0-8-11-16,5 4 0 0,8 0 0 0,-13-4 8 15,0-8 4-15,0 12 0 0,14 0 0 0,-14-12 0 16,0 0-12-16,0 0 8 0,0 13-8 0,0-13 8 16,9 8-8-16,-9-8 12 0,0 0-12 0,0 0 12 15,0 0-4-15,5 8-8 0,-5-8 12 0,0 0-4 16,0 0-8-16,4 12 0 0,-4-12-10 0,0 0 10 15,0 8 19-15,0-8 9 0,0 12 3 0,0-12 0 16,0 8-31-16,0 0 8 0,0-8-8 0,0 13 0 0,0-13 0 16,0 8 0-16,0 4 0 0,0-12 0 0,0 0 0 0,0 0 0 15,0 8 0-15,0 0 0 0,0-8 0 16,0 8 0-16,0-8 0 0,9 8 0 0,-9 0 0 0,5 0 0 16,-5-8 0-16,0 12 0 0,9-3 0 0,-4-1 0 15,-5-8 0-15,4 12 0 0,-4-12 0 0,9 8 0 16,-4 4 0-16,-5-4 0 0,13 0-12 0,-13 0-1 15,10 0-1-15,-6 0 0 0,1 1 23 0,-5-9 5 16,9 8 1-16,-5 0 0 0,-4-8-15 0,0 8 0 16,9 4 0-16,-4-4 0 0,-5-4 0 0,0 8 0 0,0-4 0 0,5 0 0 15,-5-8 0-15,9 9 0 0,-9 3 0 16,4-4 0-16,-4-8 0 0,0 8 0 0,0-8 0 16,0 0 0-16,0 8 0 0,0 0 0 0,0 4 0 15,0-12 0-15,0 0 0 0,0 8 0 0,0-8 0 0,0 0 0 16,0 0 0-16,0 0 0 0,9 8 0 15,-9-8 0-15,5 8 0 0,-5-8 0 0,0 0 0 0,0 0 0 16,0 0 0-16,0 9 0 0,0-9 0 0,0 0 0 16,0 0 0-16,0 0 0 0,0 8 0 0,0-8 0 15,0 0 0-15,4 12 0 0,-4-4 0 0,0-8 0 16,0 0 0-16,0 0 0 0,9 12 0 0,-9-12 0 16,0 0 0-16,0 0 0 0,0 0 0 0,0 0 0 15,5 8 0-15,-5-8 0 0,0 0 0 0,0 0 0 16,0 0 8-16,0 0 0 0,0 0-8 0,0 0 12 15,0 12-12-15,0-12 0 0,0 0 0 0,0 0 0 0,0 0 0 16,0 0 0-16,0 0 0 0,0 0 0 0,0 8 0 0,0-8 0 16,0 0 0-16,0 13 0 0,0-5 0 0,0-8 0 15,0 0 0-15,0 0 0 0,0 0 0 0,0 8 0 16,0-8 0-16,0 12 0 0,0-12 0 16,0 0 0-16,-5 12 0 0,5-12 0 0,0 0 0 0,0 8 0 15,-9 0 0-15,9-8 0 0,-4 12-10 0,4-4 2 16,0 1 0-16,0-9 0 0,-5 8 8 0,5-8 0 15,0 12 0-15,-9-4 0 0,9 4 0 0,0-12 0 16,0 0 0-16,0 12 0 0,0 0 0 0,0-12 0 16,0 12 0-16,0 1 0 0,0-1 0 0,0 0 0 15,0-12 0-15,0 12 0 0,0-12 0 0,9 12 0 16,-4-4 0-16,-5 4 0 0,0 0 0 0,0-3 0 0,0 3 0 16,0-4 0-16,0-8 0 0,4 12 0 0,-4-4 0 15,0 4 0-15,0-4 0 0,0 0 0 0,0-8 0 16,0 13 8-16,-4-5-8 0,4 4 0 0,0-12-8 15,0 8 8-15,0 4 0 0,0-12 0 0,0 0 0 0,4 8 8 16,-4-8-8-16,0 8 0 0,0 0 0 0,0 0-8 16,0 0 8-16,0-8 12 0,0 0-2 0,0 9-1 15,0-9-9-15,9 12 0 0,-9-4 0 0,5 0 0 16,-5-8 0-16,0 8-14 0,0-8 5 0,0 0 1 16,0 12 8-16,0-12 14 0,0 0-3 0,0 0-1 15,0 0-10-15,0 0 0 0,0 0 0 0,0 0 0 16,0 8 0-16,0-8 0 0,0 0 0 0,0 0 0 15,0 0 0-15,0 0 0 0,0 0 0 0,0 0 0 16,0 0 0-16,0 0 0 0,0 0 0 0,0 0 0 16,0 0 0-16,0 0 0 0,0 0 0 0,0 0 0 15,0 0 0-15,0 0 0 0,0 0 0 0,0 0 0 0,0 0 0 16,0 0 0-16,0 0 0 0,0 0 0 0,0 0 0 0,0 0 0 16,0 0 0-16,0 0-11 0,0 0 11 0,0 0 0 15,0 0 0-15,0 0 8 0,0 8-8 0,0-8 0 16,9 8 0-16,-4 0 0 0,-5-8 0 0,0 0 0 15,0 9 0-15,0 3 0 0,-5 0 0 0,5-12 0 16,0 0 0-16,0 8 0 0,0 4 0 0,0-4 0 16,0 4 0-16,-9-4 8 0,9 5-8 0,0-5 0 15,0 4 0-15,0-4 0 0,0-8 0 0,0 12 0 16,0-4 0-16,0-8 0 0,0 8 0 0,0-8 0 0,0 12 0 16,0 1 0-16,0-1 0 0,-5 0 0 0,5-12 0 15,0 12 0-15,0 0 0 0,-9 0 0 0,9-4 0 16,-4 4 0-16,4 1 0 0,0 3-13 0,0-4 3 0,0 0 1 15,-5 0 9-15,5 4 0 0,-9-3 0 0,9-1 0 16,0 4 0-16,0-4 11 0,0 0-3 0,0 0 0 16,-4 4-8-16,4-3-9 0,0-5 9 0,0 4-13 15,0 0 13-15,0 0 8 0,-9 0 0 0,9-4-8 16,9 5 8-16,-9-1-8 0,-9 4 0 0,9-4 0 16,0 0 0-16,0 4 0 0,0 5 0 0,0-5 0 15,0 4 0-15,-5 4 0 0,5-8 0 0,0 5 0 16,-5 3 0-16,5-4 0 0,0 4 0 0,-9 1 0 15,9-1 0-15,0 0 0 0,0 1 0 0,0-1 0 16,-13 0 0-16,13 0-12 0,0 1 3 0,0-1 1 16,0 0 8-16,0 1 0 0,0 3 0 0,0-4 0 15,0 0 0-15,0 1 0 0,0-1 0 0,-5 0 0 16,5 1 0-16,0-5 0 0,0 4 0 0,0-4 0 0,0 1 0 0,0-1 12 16,0 0-2-16,0 0-1 0,0 1-9 0,0-1-11 15,0 0 3-15,0-4 0 0,-4 4 8 0,4 1 11 16,0-5-3-16,-10 0 0 0,10 4-8 0,0-4 0 15,0 5 0-15,0-9 0 0,0 4 0 0,0 4-11 16,-4 0 3-16,-5 1 0 0,9-1 8 0,0-4 0 16,0 0 0-16,-5 0 0 0,-4 1 0 0,9-1 0 15,0 4 0-15,0-4 0 0,0 0 0 0,0 5 0 16,0-5 0-16,9 0 0 0,-9 0 0 0,0 0 8 16,0 1 0-16,5-1 0 0,-5 0-8 0,0 0-12 15,0 0 4-15,0 5 0 0,9-5 8 0,-9 4 11 0,4-4-3 16,-4 4 0-16,0 1-8 0,0-1 0 0,0-4 0 15,0 4 0-15,10 1 0 0,-10-1 0 0,4 0 0 16,-4 0 0-16,5 1 0 0,-5-1-14 0,0 0 3 0,0-4 1 16,9 4 10-16,-5 1 0 0,-4-1 0 0,0 0 0 15,9 0 0-15,-4 5 14 0,-5-5-3 0,0 4-1 16,5-4-10-16,8 5-14 0,-13-1 3 0,9 0 1 16,-4 1 10-16,-5 3 0 0,0-4 0 0,4 4 0 15,-4 1 11-15,0-1-3 0,0-4 0 0,0 5 0 16,0-5-8-16,0-4-11 0,-4 5 3 0,4-1 0 15,0-4 8-15,0 4 11 0,-5-3-3 0,-4 3 0 16,9-4-8-16,0 0-14 0,0 1 3 0,-4-5 1 16,4 4 10-16,-9 0 0 0,4-4 0 0,5 1 0 15,0 3 0-15,-5 0 0 0,-4-4 0 0,9 4 0 16,-4-3 0-16,-5-1 0 0,9 4 0 0,-5 0 0 0,1-3 0 0,4 3 0 16,-10 4 0-16,10-4 0 0,0 5 0 0,-4-1 8 15,-5 4-8-15,9-4 0 0,-5-3 0 0,-4-1 0 16,5 0 0-16,4 4 0 0,-14-3 0 0,14 3 0 15,0-4 0-15,-5 0 0 0,-4 1 0 0,9-1 0 16,0 4 0-16,-4-4 0 0,-10-3 0 0,14-1 0 16,0-4 0-16,0-4 0 0,-14 8 8 0,14-4 0 15,-4 0 0-15,-5 1 0 0,4-1-8 0,5 4-12 16,0 0 4-16,-4 0 0 0,4 1 8 0,-9 3 0 16,9 0 0-16,-5-4 0 0,-4 4 0 0,9 1 0 15,-9-5 0-15,0 0 0 0,9 0 0 0,-14 0 0 0,14-7 0 16,-5 7 0-16,-4-4 0 0,5 0 0 0,4-4 8 0,0 4-8 15,-5-4 0-15,-4 4 0 0,9-3 0 0,0-9 0 16,0 0 0-16,0 0 0 0,0 0 0 0,-4 12 0 16,4-12 0-16,-10 8-8 0,10-8 0 0,0 8 0 31,0-8-31-31,-9 4-5 0,0 0-2 0,-4 0-796 0,-6-4-159 0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37:36.957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0-31T03:44:58.682"/>
    </inkml:context>
  </inkml:definitions>
  <inkml:traceGroup>
    <inkml:annotationXML>
      <emma:emma xmlns:emma="http://www.w3.org/2003/04/emma" version="1.0">
        <emma:interpretation id="{09127C73-E2B0-40E9-A4B6-4A212F83E774}" emma:medium="tactile" emma:mode="ink">
          <msink:context xmlns:msink="http://schemas.microsoft.com/ink/2010/main" type="writingRegion" rotatedBoundingBox="1348,415 33081,-1299 34132,18143 2399,19858"/>
        </emma:interpretation>
      </emma:emma>
    </inkml:annotationXML>
    <inkml:traceGroup>
      <inkml:annotationXML>
        <emma:emma xmlns:emma="http://www.w3.org/2003/04/emma" version="1.0">
          <emma:interpretation id="{4FC28F9F-CA2C-4759-A23C-4FB9936A7011}" emma:medium="tactile" emma:mode="ink">
            <msink:context xmlns:msink="http://schemas.microsoft.com/ink/2010/main" type="paragraph" rotatedBoundingBox="1903,337 31579,-882 31888,6650 2213,78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266059-FB83-417B-A4E6-243A9C527A1F}" emma:medium="tactile" emma:mode="ink">
              <msink:context xmlns:msink="http://schemas.microsoft.com/ink/2010/main" type="line" rotatedBoundingBox="1936,239 28845,-171 28869,1409 1961,1819"/>
            </emma:interpretation>
          </emma:emma>
        </inkml:annotationXML>
        <inkml:traceGroup>
          <inkml:annotationXML>
            <emma:emma xmlns:emma="http://www.w3.org/2003/04/emma" version="1.0">
              <emma:interpretation id="{ECFB7B03-3FF3-4BED-A3B6-0E736D82FFEC}" emma:medium="tactile" emma:mode="ink">
                <msink:context xmlns:msink="http://schemas.microsoft.com/ink/2010/main" type="inkWord" rotatedBoundingBox="1945,781 3480,758 3494,1660 1959,168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-32-241 1098 0,'-14'-20'48'0,"10"12"11"0,-5-4-47 0,4 4-12 0,-4-4 0 0,0-1 0 15,0 5 28-15,0 0 4 0,-1-4 1 0,6 4 0 16,-5 4-9-16,0-4-3 0,0 0 0 0,-5 4 0 16,5 0-21-16,-5 0 0 0,1-4 0 0,-1 4 0 15,5-1 11-15,-5 1-3 0,5 0 0 0,-5 0 0 16,1 0-8-16,4 0 8 0,-5 0-8 0,0-4 8 16,1 4-8-16,-1 0 0 0,0 4 0 0,1 0 0 15,-6 0 0-15,1 4 12 0,-5 0-2 0,1 0 0 16,-1 0-10-16,-4 4-9 0,-5-4 9 0,0 4-13 15,0 1 25-15,0-1 6 0,5-4 1 0,-5 8 0 0,0-4-7 16,5 4-2-16,4-4 0 0,0 0 0 0,-4 4 18 16,9-4 3-16,-5 1 1 0,5-1 0 0,4 0-32 15,0 4 0-15,1 4 0 0,4-4 0 0,-5 0 0 0,9 1 0 16,-4-1-8-16,5 0 8 0,-1 4-8 0,5-4 8 16,0-12 0-16,5 12 0 0,-1 0 0 0,10 5 0 15,0-5 8-15,-1 4-8 0,1-4 0 0,4 0 0 16,5 4-8-16,0-3 8 0,4-1 0 0,-9 0 0 15,5 0 0-15,0 0 0 0,4 0 0 0,0 0 0 16,1-4 0-16,-6 1 0 0,6-1 16 0,-1 4-4 16,-9-4 0-16,5 0 0 0,-5 0-12 0,-4 0 9 15,-14-8-9-15,9 12 8 0,-4 0 4 0,-1 1 0 16,-4-1 0-16,0 0 0 0,-9 4 18 0,0-4 4 16,-5 4 1-16,1 5 0 0,-10-5-14 0,0 0-2 0,0 4-1 15,1 0 0-15,-1 1-7 0,-5-1-2 0,1-4 0 16,4 4 0-16,-4-3-9 0,-5-1 0 0,5-4 0 0,0 4 0 15,-1-4 0-15,1 0-17 0,4-4 4 0,0 1 1 32,5-5-34-32,-5-4-6 0,10 0-2 0,-1 0-454 0,5 0-92 0</inkml:trace>
          <inkml:trace contextRef="#ctx0" brushRef="#br0" timeOffset="749.2225">155-2 403 0,'0'0'36'0,"0"0"-36"0,0 0 0 0,0 0 0 16,0 0 133-16,0 0 20 0,0 0 4 0,0 0 1 15,0 0-81-15,0 0-16 0,0 0-3 0,0 0-1 16,0 0-20-16,0 0-4 0,0 0-1 0,0 0 0 16,0 0-8-16,-5 4-3 0,-9 0 0 0,5 0 0 15,0 8-13-15,0-4-8 0,0 5 8 0,0-1-8 16,4 0 8-16,-8 4-8 0,3 0 10 0,1 0-10 15,5 1 20-15,-1-1-1 0,-8 4-1 0,4-4 0 16,4 4 14-16,5-3 4 0,-5 3 0 0,5-4 0 0,0 0-28 0,0 0-8 16,-4-3 0-16,4-1 0 0,-5 0 0 15,10-4 0-15,-1 0 0 0,6 0 0 0,-1 0 0 16,4 0 0-16,1 0 0 0,0-4 0 0,-1-4 8 16,5 0-8-16,1 0 0 0,-1-4 0 0,9 0 10 0,-4 0-10 15,0-4 8-15,-5 4-8 0,5-4 12 0,-1-4-4 16,1 4 0-16,0-4 0 0,-5 0-8 0,5 4 8 15,0-5-8-15,-5 1 8 0,0 0-8 0,-4-4 8 16,4 4-8-16,-4-4 8 0,-1-1 1 0,1 1 0 16,-5 4 0-16,-4-4 0 0,-1 0 18 0,1-1 3 15,-10 5 1-15,5-4 0 0,-9 0-9 0,0 4-2 16,0 0 0-16,-5 4 0 0,1-5 0 0,-6 5 0 16,6 4 0-16,-5-4 0 0,-1 4-20 0,-3 4 0 15,3 4 0-15,-3 4 0 0,-1 0 0 0,-5 5-16 0,1 3 2 16,0 4 1-1,0 0-11-15,4 4-3 0,-5 1 0 0,1-1 0 16,4 0-72-16,5 5-14 0,-27 27-3 0,13-15-1 0</inkml:trace>
        </inkml:traceGroup>
        <inkml:traceGroup>
          <inkml:annotationXML>
            <emma:emma xmlns:emma="http://www.w3.org/2003/04/emma" version="1.0">
              <emma:interpretation id="{ABB06B76-E2E4-47A6-96AB-B59CB696538F}" emma:medium="tactile" emma:mode="ink">
                <msink:context xmlns:msink="http://schemas.microsoft.com/ink/2010/main" type="inkWord" rotatedBoundingBox="4453,202 6351,173 6374,1718 4477,1747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414.2931">1498-75 633 0,'0'0'56'0,"0"0"-44"15,0 0-12-15,0 0 0 0,0-8 128 0,0 0 24 16,0 8 5-16,0 0 1 0,9-12-26 0,-5 8-6 16,5-4-1-16,0 0 0 0,1 4-43 0,3 0-9 15,1 4-1-15,4-4-1 0,0-5-11 0,1 9-3 16,-1-4 0-16,0 4 0 0,0-4-7 0,5 4-2 16,-5 0 0-16,0 0 0 0,5 0-31 0,0-4-6 15,-5 0-2-15,5 0 0 0,0 0-9 0,-1-4 12 16,1 0-12-16,4 0 12 0,-8 0-12 0,-1-4 8 15,9 4-8-15,-9-1 8 0,1 1-8 0,-1 0 0 0,9 0 0 0,0 0 0 32,1-4-20-32,-5 8-7 0,-1-4-1 0,1 4 0 15,-5 4-114-15,5 0-23 0,-9 4-5 0</inkml:trace>
          <inkml:trace contextRef="#ctx0" brushRef="#br0" timeOffset="9758.0262">1957-585 1267 0,'-9'-16'56'0,"5"8"12"0,-5 4-55 0,9 4-13 16,0 0 0-16,0 0 0 0,0 0 104 0,0 0 17 16,18 4 4-16,-4 4 1 0,-5 4-46 0,-5 4-8 15,1 5-3-15,4 7 0 0,-5-4-18 0,-4 13-4 16,-4-1-1-16,-1 9 0 0,-4-1-6 0,5 5 0 16,-5-1-1-16,-1 9 0 0,-8-4-16 0,5 3-3 15,3 1-1-15,-3 0 0 0,-5-5-7 0,-1-3 0 16,10-5-1-16,-4 1 0 0,-1-5-11 0,5 1 0 15,0-9 0-15,4 4 0 16,1-7-28-16,-1-1-8 0,5-4-2 0,0 1 0 16,0-9-182-16,5 0-36 0,-5 0-7 0,0-16-1 0</inkml:trace>
          <inkml:trace contextRef="#ctx0" brushRef="#br0" timeOffset="11695.0165">2385 140 529 0,'0'0'23'0,"0"0"5"0,0 0-28 0,0 0 0 15,0 0 0-15,0 0 0 0,0 0 38 0,0 0 2 16,0 0 0-16,0 0 0 0,0 0-17 0,0 0-3 15,0 0-1-15,0 0 0 0,0 0-19 0,0 0 0 16,0 0 0-16,0 0 0 0,0 0-12 0,5-8-5 16,4 0-2-16,-9 8 0 0,0 0 19 0,5-5-12 15,-5 5 12-15,4-12-10 0,5 8 29 0,-9 4 5 16,0-8 2-16,0 8 0 0,0 0 13 0,0 0 2 16,0 0 1-16,0-8 0 0,0 8 9 0,5-8 1 15,-5 8 1-15,0 0 0 0,0 0 7 0,0 0 0 16,0 0 1-16,0 0 0 0,0 0-16 0,0 0-3 15,0 0-1-15,4 12 0 0,1 0 1 0,-5 0 0 16,0 1 0-16,0 7 0 0,5-4-6 0,-1 4 0 16,-8-4-1-16,4 1 0 0,4 3-6 0,1-4-1 15,-10 0 0-15,5 0 0 0,0 1-14 0,0-1-3 0,-4 4-1 0,4-4 0 16,-5-4-10-16,0 5-11 0,1-1 3 16,-1 0-542-16,-4 0-108 0</inkml:trace>
          <inkml:trace contextRef="#ctx0" brushRef="#br0" timeOffset="10429.6855">2627-1002 1882 0,'0'0'41'0,"4"-8"9"0,5-4 2 0,0 8 1 0,-9 4-42 0,0 0-11 16,0 0 0-16,0 0 0 0,5 4 43 0,0 12 6 15,-5 5 2-15,-5 3 0 0,5 12-12 0,-9 9-3 16,-5 8 0-16,5 3 0 0,5 9 5 0,-5 0 1 16,-5 3 0-16,5-3 0 0,0 0-6 0,4 0 0 15,1-9-1-15,-1 5 0 0,-4-4-13 0,9-5-2 16,0-3-1-16,-5-1 0 0,1-7-10 0,4-5-1 16,0-7-8-16,0-1 12 0,0-8-4 0,0-4 0 15,-5-3-8-15,5-13 12 0,0 0-12 0,0 0 8 16,0 0-8-16,0 0 0 0,0 0 0 0,0-13 0 0,0-3-11 15,0-4 11-15,-4 0-24 0,8 4 4 0,1-1 0 16,-5 5 0-16,0 12 0 0,0 0 0 0,9-8 0 0,-9 8 0 16,0 0 10-16,0 0 10 0,0 0-13 0,0 0 5 15,14 0 8-15,-5 0 0 0,-9 0-9 0,13 0 9 16,1 4 0-16,0 0 0 0,4 0 0 0,-5 0 0 16,6-4-11-16,-1 4 3 0,-9-8 0 0,9 0 0 15,0 0 8-15,10-4 0 0,-1 0 0 0,5 0 0 16,0-4-17-16,0 4 1 0,9-4 1 0,-5 4 0 15,1-9-5-15,-1 1-2 0,0 4 0 0,-4-4 0 16,5-4 14-16,-1-1 8 0,-9 5-10 0,5-4 10 16,-9 0 0-16,0 4 13 0,-5-1-1 0,0 5 0 0,-4 0-4 15,-5-4 0-15,0 4-8 0,-9 0 12 0,0-1 13 16,0 5 3-16,-4 0 0 0,-6 0 0 0,-3 4-4 16,4 0-1-16,-5 0 0 0,0 4 0 0,-4 4-2 0,-5 4 0 15,1 0 0-15,-1 4 0 0,0 1 2 0,-4 7 0 16,-1 0 0-16,6 8 0 0,-6 1 2 0,6 7 1 15,3 0 0-15,1 5 0 0,9-1-14 0,9 1-4 16,-4-1 0-16,8-3 0 0,5-1-8 0,5-3 8 16,4-5-8-16,9 0 8 0,1-3-8 0,8-5 0 15,1 0 0-15,3-12 8 16,11 4-78-16,-6-4-16 0,1-8-3 0,4-4-1051 0</inkml:trace>
        </inkml:traceGroup>
        <inkml:traceGroup>
          <inkml:annotationXML>
            <emma:emma xmlns:emma="http://www.w3.org/2003/04/emma" version="1.0">
              <emma:interpretation id="{9F0F8828-3148-454E-9CDA-93686A3142EC}" emma:medium="tactile" emma:mode="ink">
                <msink:context xmlns:msink="http://schemas.microsoft.com/ink/2010/main" type="inkWord" rotatedBoundingBox="7809,166 11433,111 11451,1326 7828,138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1661.5043">7439-204 864 0,'0'0'76'0,"0"0"-60"0,0 0-16 0,9 12 0 15,5-4 86-15,-1-4 14 0,1 4 4 0,0-8 0 16,4-8 15-16,5 4 3 0,4-4 1 0,-4 0 0 16,0-4-22-16,-1-5-4 0,6 5-1 0,-6-4 0 15,1 0-64-15,-5-4-12 0,5-1-4 16,-5 5 0-16,1 0-1 0,-10 0-1 0,4-4 0 15,-3-1 0-15,-1 5 5 0,0 0 1 0,0 0 0 0,0-4 0 16,-9 3-12-16,4 1-8 0,1 0 9 0,-5 0-9 16,0 0 8-16,0 8-8 0,-5-5 0 0,1 5 9 15,-1-4 4-15,1 8 1 0,-5-4 0 0,0 4 0 16,0 4-14-16,-5 0 0 0,0 4 0 0,1 0 0 16,-6 4 0-16,1 8 0 0,0 1 0 0,0 3 0 15,-1 4 0-15,6 0 0 0,4 1 0 0,-5-1 0 0,0 0 0 16,1 5 0-16,4-5 0 0,0 4 0 0,-1 1 0 0,6-9 0 15,4 0 0-15,4 0 0 0,1-4 0 0,0-3 0 16,-1-5 11-16,-4-8-11 0,0 0 19 0,0 0-3 16,18-4-1-16,5 0 0 0,0-9-15 15,9 5 11-15,0-12-11 0,4 4 10 0,-4-4 18 0,4-1 3 16,1-3 1-16,4-4 0 0,-5-5-32 0,5 5-12 16,0 0 1-16,5-5 0 0,4 5 25 0,-9 8 5 15,-5 0 1-15,-4 7 0 0,4 5 2 0,-8 4 1 16,-10 8 0-16,0 4 0 0,-4 5-23 0,-5 3 0 15,-5 0 0-15,1 8 0 0,-5 1 35 0,5-1 2 16,-5 0 1-16,0 0 0 0,0 1-29 0,0-1-9 16,9 0 0-16,0 1 0 0,-5-5 0 0,5 0 0 0,0 0-15 15,5-4 5 1,-5-7-181-16,5-1-36 0,4 4-7 0,-18-12-2 0</inkml:trace>
          <inkml:trace contextRef="#ctx0" brushRef="#br0" timeOffset="21005.3231">7098-390 1335 0,'0'0'59'0,"0"0"13"0,0 0-58 0,4-9-14 15,-4 9 0-15,9-8 0 0,-4-4 104 0,4 4 19 16,0-4 3-16,0 4 1 0,0-4-59 0,5-4-11 15,-5-1-2-15,5 5-1 0,-1-4-18 0,1-4-3 16,0 0-1-16,-1-9 0 0,1 9-8 0,0-8-1 16,-1-1-1-16,-4 5 0 0,5-4-1 0,-5 3 0 15,0-3 0-15,0 4 0 0,-4 0-11 0,-1-5-2 16,1 5-8-16,-5 0 12 0,0-1-4 0,5 1 0 16,-10 4-8-16,5 0 12 0,-5 3-12 0,5-3 8 15,-4 4-8-15,-1 4 0 0,5 4 0 0,-4-4 0 16,-1 4 0-16,-4 4 0 0,9 4 0 0,-9 0 0 15,0 0 0-15,0 4 0 0,0 0-9 0,-5 4 9 16,5 0-13-16,4 4 5 0,-4 4 8 0,0 4-10 16,-4 1 10-16,3-1-10 0,1 8 10 0,-4-4 0 15,4 1 0-15,-1 3 0 0,1 0 0 0,0 1 0 16,0 3 0-16,5 5 0 0,-6-1 16 0,1 4-2 16,0 1 0-16,5 3 0 0,-5 1 26 0,4 3 4 0,-4-3 2 0,0 8 0 15,0-5-22-15,0 1-5 0,-5-1-1 0,0 1 0 16,1-1-10-16,-1 1-8 0,-4-9 9 0,4-3-9 15,-4-5 0-15,4-3-20 0,-9-1 4 0,10-8 0 16,-1 0-184-16,5-7-36 0,-14 3-7 16,23-16-1-16</inkml:trace>
          <inkml:trace contextRef="#ctx0" brushRef="#br0" timeOffset="21177.1718">6911-192 1630 0,'0'0'72'0,"0"0"16"0,0 0-71 0,9-8-17 16,0 0 0-16,0 4 0 0,-9 4 66 0,9-8 10 16,0-1 1-16,5 5 1 0,-5-4-69 0,5 4-9 15,0 0-11-15,4 0 3 16,-5 4-151-16,10-4-29 0,14-8-7 0,-1 8-1 0</inkml:trace>
          <inkml:trace contextRef="#ctx0" brushRef="#br0" timeOffset="12476.2948">5226-459 1029 0,'0'0'45'0,"0"-8"11"0,0 0-45 0,0-1-11 15,0 1 0-15,0 8 0 0,0-8 51 0,0 8 8 16,-4-8 1-16,-5 0 1 0,0 4-15 0,0 0-3 16,-1 4-1-16,-3 0 0 0,-1 0 10 0,-4 0 1 15,0 4 1-15,-1-4 0 0,1 4-24 0,-5 0-5 16,5 0-1-16,0 4 0 0,0 0 13 0,0 5 3 16,-1-1 0-16,6 4 0 0,-1 0-30 0,0 0-10 15,10 4 0-15,-5 5 9 0,0-1-9 0,4-4 0 16,1 1 0-16,4 3 8 0,-5-4-8 0,5-4 0 15,9 4 0-15,5-3 0 0,-1-1 8 0,1 0 5 16,4 0 2-16,5-4 0 0,-5 5 17 0,-4-5 4 16,0 0 1-16,-1 4 0 0,1-4-16 0,-5 0-3 0,0 4-1 15,-4-3 0-15,-5 3 16 0,0-4 3 16,-9 0 1-16,-1 4 0 0,1 0-7 0,-4 1-2 0,-5-5 0 16,-1 4 0-16,1-4-16 0,0 4-4 0,0-4-8 0,4 1 12 15,5-5-12-15,-5 0 0 0,1 0-12 0,-1 0 12 31,5-4-66-31,-5-4-6 0,10 0-2 0,4 0-884 0</inkml:trace>
          <inkml:trace contextRef="#ctx0" brushRef="#br0" timeOffset="12804.123">5773-382 1450 0,'0'0'32'0,"0"0"6"0,-9 4 2 0,4 0 1 0,-4 0-33 0,4 4-8 15,-4 4 0-15,0 8 0 0,0 1 53 0,5 3 9 16,-6 0 2-16,6 0 0 0,4 1-10 0,-5-1-2 16,5 0 0-16,5 0 0 0,-1-3-22 0,1-1-5 15,4 0-1-15,-4-4 0 0,8 1 7 0,1-5 1 16,0-4 0-16,-1-4 0 0,5 0 16 0,1 0 3 15,-6-4 1-15,6-4 0 0,3-8-28 0,-3 4-6 16,-6 0-1-16,5-9 0 0,1 5-3 0,-1-4-1 16,0 0 0-16,0 4 0 0,0-4-13 0,-4-1 8 15,0 5-8-15,-5-4 0 0,0-4 0 0,0 4-10 0,-4-1 0 16,-1 1 0 0,-4 0-164-16,5 0-33 0</inkml:trace>
          <inkml:trace contextRef="#ctx0" brushRef="#br0" timeOffset="20552.7666">6251-354 518 0,'0'-4'23'0,"0"4"5"0,0 0-28 0,0-8 0 0,4 4 0 0,5-8 0 16,-4 4 144-16,0-1 23 0,-1 1 5 0,5 0 0 16,-4 0-65-16,4 0-14 0,-5-4-2 0,6 4-1 0,-1 4 10 0,0-4 1 15,0 0 1-15,4 4 0 0,1 4-29 0,-5-4-5 16,0 4-2-16,0 4 0 0,1 0-40 0,-1 8-8 15,-5-4-2-15,-4 8 0 0,0 4 16 0,-4 5 4 16,-5-1 0-16,-1 4 0 0,1 1-23 0,-4-1-4 16,4 0-1-16,-5 1 0 0,5-1 2 0,4 0 0 15,-8-4 0-15,8-3 0 0,-4-1-10 0,4 0 12 16,-4-4-12-16,9-4 12 0,-4 1-12 0,4-5 12 16,0-8-12-16,0 0 12 0,0 0-12 0,0 0 0 15,0 0 0-15,0 0 0 0,0 0 29 0,0 0 4 16,4-8 1-16,1-5 0 0,-1-3-14 0,6 0-4 15,-6-4 0-15,5 0 0 0,0-1-6 0,5-3-2 16,-5 0 0-16,5 0 0 0,-1-5 0 0,1 9 0 16,0 0 0-16,-1 4 0 0,6-5-8 0,-6 5 0 15,1 8 0-15,0-4 0 0,-1 0-11 0,1 4-4 16,0 0-1-16,-1 4 0 16,1-5-136-16,-1 5-28 0,1 0-6 0</inkml:trace>
          <inkml:trace contextRef="#ctx0" brushRef="#br0" timeOffset="22395.6748">6984-111 460 0,'0'0'41'0,"0"0"-33"0,0 0-8 0,0 0 0 15,0 0 90-15,9 4 16 0,-9-4 3 0,9 4 1 16,5-4-23-16,-1 0-5 0,-4 0-1 0,5 0 0 15,-5 0-23-15,0 4-5 0,0-8-1 0,-9 4 0 16,0 0-12-16,14 4-4 0,-5-8 0 0,5 4 0 0,-5 0 2 0,-9 0 0 16,14-4 0-16,-14 4 0 0,0 0-21 0,0 0-4 15,0 0-1-15,0 0 0 0,0 0-1 0,0 0-1 16,0 0 0-16,0 0 0 0,0 0 17 0,-10 0 3 16,1-4 1-16,-4 4 0 0,-1 4-5 0,-4-4-1 15,4 0 0-15,-9 0 0 0,1 4 12 0,3-4 3 16,1 4 0-16,0 4 0 0,-5-4-40 0,0 0 0 15,5 0 0-15,-4 0 0 0,-1 0-13 0,9 0-4 16,-4-4-1-16,9 4 0 16,9-4-16-16,0 0-3 0,0 0-1 0,0 0-518 15,9-4-104-15</inkml:trace>
        </inkml:traceGroup>
        <inkml:traceGroup>
          <inkml:annotationXML>
            <emma:emma xmlns:emma="http://www.w3.org/2003/04/emma" version="1.0">
              <emma:interpretation id="{054427FC-F97A-4E31-8C09-E475FA1603EB}" emma:medium="tactile" emma:mode="ink">
                <msink:context xmlns:msink="http://schemas.microsoft.com/ink/2010/main" type="inkWord" rotatedBoundingBox="12498,77 16221,21 16239,1225 12517,128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75598.5082">10448-864 115 0,'0'0'10'0,"0"0"-10"15,0-12 0-15,10 0 0 0,3 0 116 0,-4 4 22 16,0-5 4-16,-4 5 1 0,4-4-61 0,5 4-12 16,-5-4-2-16,0 4-1 0,-4 0-27 0,4 4-6 15,-9 4-1-15,4-8 0 0,-4 8 25 0,0 0 5 16,0 0 1-16,0 0 0 0,0 0-4 0,0 0 0 15,0 0 0-15,0 0 0 0,0 0-11 0,0 0-2 16,0 0-1-16,-4 8 0 0,-5-4-10 0,4 8-3 16,0 0 0-16,1 4 0 0,-5 9 4 0,4-1 1 15,1 0 0-15,4 8 0 0,-5 1 6 0,1 7 2 16,-1 5 0-16,0-1 0 0,1 5-26 0,-1-1-6 16,5 1-1-16,-4 0 0 0,4-5-4 0,-5-3-1 15,1 7 0-15,-1-7 0 0,5-1-8 0,0 1 0 0,0-5 0 16,0 0 0-16,0 1-14 0,0 3-5 0,-4-7-1 15</inkml:trace>
          <inkml:trace contextRef="#ctx0" brushRef="#br0" timeOffset="275834.4496">10831-394 921 0,'0'0'40'0,"0"-9"10"0,4-3-40 0,-4 4-10 16,5-4 0-16,-5 12 0 0,0 0 164 0,0 0 32 16,0 0 5-16,0 0 2 0,0 0-108 0,0 12-22 15,5 4-4-15,-5 5-1 0,0 3-31 0,0 4-6 16,0 5-2-16,-5-1 0 0,5-4-19 0,-5 1-10 16,5 3 10-16,-4-4-10 0,4 1-11 0,0-5-8 15,0 0-1-15,0-8-857 0</inkml:trace>
          <inkml:trace contextRef="#ctx0" brushRef="#br0" timeOffset="275965.0887">11100-690 1209 0,'-5'-24'108'0,"0"16"-87"0,5-4-21 0,-4-1 0 16,-1 5 93-16,5 8 15 0,0 0 2 0,0 0 1 15,0 0-35-15,0 0-8 0,-4 8 0 0,-5 5-585 16,4 7-117-16</inkml:trace>
          <inkml:trace contextRef="#ctx0" brushRef="#br0" timeOffset="276302.0498">11737-605 1152 0,'0'0'102'0,"4"-8"-82"15,-4-4-20-15,5 8 0 0,-5 4 55 0,0-12 6 16,0 4 2-16,0 8 0 0,0-4 39 0,0 4 8 16,0 0 2-16,-5-9 0 0,-4 5-29 0,9 4-6 15,-9 0-1-15,-4 4 0 0,4 0-38 0,-5 5-8 16,-4-1-2-16,4 4 0 0,0 4 0 0,1 4-1 15,-6 0 0-15,1 9 0 0,0-5-27 0,4 4 0 16,-4 1 0-16,0-1 0 0,4-4 0 0,1 5 0 16,4-1 0-16,-1 0 8 0,10-3-8 0,0-5 0 15,5 0 0-15,0 0 0 16,4-3-28-16,0-5-4 0,0 0 0 0,5-4-1 16,-5 4-140-16,4-4-28 0</inkml:trace>
          <inkml:trace contextRef="#ctx0" brushRef="#br0" timeOffset="275156.178">10116-743 230 0,'0'0'10'0,"0"-8"2"16,0 8-12-16,-9-8 0 0,4 4 0 0,5 4 0 16,-9-8 248-16,5 4 48 0,4 4 8 0,0 0 3 0,-9-4-220 0,4 4-44 15,-4 0-9-15,5 0-2 0,-6 0 7 0,6-4 1 16,-5 4 0-16,0-4 0 0,-5 4-20 0,5-4-3 15,0 4-1-15,-5 0 0 0,0 0-6 0,5 0-2 16,-4 4 0-16,-1 0 0 0,0-4 19 0,1 4 3 16,4 0 1-16,-5 0 0 0,-4 4-18 0,4-4-3 15,-4 8-1-15,0 1 0 0,-5-1 2 0,5 4 0 16,-5 0 0-16,0 4 0 0,-4 1 27 0,4 3 6 16,-4 4 0-16,4-4 1 0,0 5-21 0,5 3-4 15,4 1 0-15,5-1-1 0,-4 0-4 0,8 1-1 16,5 3 0-16,-5 1 0 0,5-5-14 0,5 0 8 15,9-3-8-15,-1-1 0 0,-4-4 9 0,5 0-9 16,9 1 8-16,-5-1-8 0,5-8 0 0,0 0 8 16,-1-3-8-16,1-1 0 15,9-4-24-15,0 0-9 0,-5-4-3 0,5 0-896 0</inkml:trace>
          <inkml:trace contextRef="#ctx0" brushRef="#br0" timeOffset="277501.8866">12015-358 1220 0,'0'0'27'0,"0"0"5"0,0 0 2 0,0 0 0 0,9 0-34 15,4-4 0-15,-3 0 0 0,3 0 0 0,1-4 84 0,0 0 9 16,4 0 3-16,0-5 0 0,0 5-52 0,0-8-9 16,5 4-3-16,0-8 0 0,-5 4 0 0,0-5 0 15,1 1 0-15,-1-4 0 0,-5 4-16 0,1-9-4 16,0 1-1-16,-5 0 0 0,0-1 14 0,-5-3 3 16,1 4 1-16,0-5 0 0,-5 1-5 0,0-1 0 15,0-3-1-15,0 4 0 0,0-5-11 0,0 5-3 16,0-1 0-16,0 5 0 0,0 0-9 0,4 3 0 15,-4 5 0-15,0 4 0 0,0 0 0 0,0 4 8 16,0 0-8-16,0 4 8 0,0 8 5 0,0 0 1 16,0-5 0-16,0 5 0 0,0 0-14 0,0 0 0 15,0 0 0-15,-9 0 0 0,0 5 0 0,0-1 0 0,0 0 0 16,4-4 0-16,5 0 0 0,0 0 0 16,-9 4 0-16,9-4 0 0,-9 4 0 0,9-4 8 0,0 0-8 0,-5 4 0 15,5-4 0-15,-9 8 0 0,9-8-12 0,-4 8 12 16,-5-4 0-16,9-4-8 0,-5 12 8 0,1 0 0 15,-1 0 0-15,5 5 0 0,-9 3 0 0,4 0 0 16,1 8 0-16,-5 9 9 0,0 3-9 0,4 9 12 16,-4 3 18-16,-5 5 4 0,5-4 1 0,-5 3 0 15,1-3-18-15,-1-4-3 0,-4 3-1 0,4-3 0 16,1-1-1-16,-6 1 0 0,6-5 0 0,-1 1 0 16,5-5-3-16,-5-3-1 0,1-1 0 0,-1-3 0 15,5-5-8-15,0 0 0 0,-5-3 0 0,5-5 0 16,4-4 28-16,-4-4 3 0,5-4 1 0,-1 4 0 15,1-4-20-15,-1-4-3 0,-4 1-1 0,9-5 0 0,0 0-8 0,0 0 0 16,0 0 0-16,0 0 0 0,0 0 0 0,0 0 0 16,0 0 0-16,0 0 0 0,0 0 0 0,0 0 0 15,0 0 8-15,14-9-8 0,-5 1 0 0,4 0 0 16,1 0 0-16,0-4 8 0,-1-4-8 0,1 0 0 16,0-5 0-16,4 5 0 0,0-4 0 0,0-4 0 15,-4 3 0-15,9-3 0 0,0 0 0 0,-1-4 0 16,6 3 0-16,-1-3-11 0,0 4-7 0,1-1-2 15,-1 1 0-15,5 4 0 0,0 0 11 0,0 3 9 16,-5 1-13-16,0 4 5 0,0 0-4 0,-4 4-1 16,-5 0 0-16,1 0 0 0,-1 4 13 0,0 0 13 15,-4 0-2-15,-1 4-1 0,1 4-10 0,-5 0-17 16,-9-4 4-16,9 4 1 0,-4 4 12 0,-5-8 0 0,9 8 0 0,-4 4 0 16,-5-4 0-16,4 0 0 15,-4-8 0-15,-4 12 0 0,-6 0 0 0,1 1 0 0,-4-5 0 0,-1 4 0 16,0-4 0-16,5 4 16 0,-9-4-3 0,0 0-1 15,0 0-12-15,-5 5 0 0,0-5 8 0,0 8-8 16,5-8 0-16,0 0 0 0,0 8 0 0,-1-4 0 16,6 0 0-16,-5-3 0 0,4-1 0 0,5 4 0 15,-5 0 0-15,5-4 0 0,4 0 0 0,1 0 0 16,-5 0 0-16,4 0 0 0,5-8 0 0,-4 13 0 16,4-5 0-16,0-8 0 0,0 0 0 0,0 0 0 15,0 0 0-15,0 0 0 0,0 0 0 0,0 0 0 16,0 0 0-16,0 0 0 0,13 4 0 0,1 4 0 15,-5-4 0-15,5 4 0 0,-1-4 0 0,1 4 0 0,0-8 18 16,4 0 1-16,-4-4 0 0,4 0 0 0,-4-4-19 16,8 4 0-16,-4-4 0 0,5-4 0 0,-5-1 12 0,1 1 1 15,3-4 1-15,6-4 0 0,4 4-14 0,-5-5 0 16,5-3 0-16,0-4 0 0,0 8 0 0,-1-1 0 16,-3-3 0-16,4 0 0 0,-10 4 0 0,6-1 0 15,4-3 0-15,-1 4 0 0,-3 4 0 0,4-1 0 16,-5 1 0-16,5 4 0 0,-5 4 0 0,0 0 0 15,-4 4 0-15,0 0 0 0,0 4 0 0,-10 0 0 16,1 8 0-16,0-4 0 0,-1 4 0 0,-4 4 0 16,1 4 0-16,-6-3 0 0,-8 3 0 0,4 0 0 15,-10 0 0-15,6 0 0 0,-5 5 8 0,-5-9 0 16,-4 8-8-16,4-4 12 0,-8 4 9 0,-1-3 2 16,-5 3 0-16,1 0 0 0,0-4-11 0,-1 0-1 15,1 1-1-15,-5-5 0 0,10-4 2 0,-6 0 0 0,-4 4 0 16,0-8 0-16,-4 0-12 0,0 4 0 0,-1-4 0 0,1 0 0 31,-1 0-26-31,1-4-7 0,4 0-2 0,5 0 0 16,9 0-140-16,4-4-28 0</inkml:trace>
        </inkml:traceGroup>
        <inkml:traceGroup>
          <inkml:annotationXML>
            <emma:emma xmlns:emma="http://www.w3.org/2003/04/emma" version="1.0">
              <emma:interpretation id="{7E5CC2FD-BA7C-44ED-9376-A6D302708D3C}" emma:medium="tactile" emma:mode="ink">
                <msink:context xmlns:msink="http://schemas.microsoft.com/ink/2010/main" type="inkWord" rotatedBoundingBox="17386,347 18844,325 18852,876 17395,89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278561.8074">14774-714 518 0,'0'0'46'0,"4"-8"-37"0,-8 0-9 0,4-5 0 16,0 5 131-16,-5-4 24 0,5 0 5 0,0 0 0 15,-4 4-24-15,4-4-4 0,-5 0-2 0,5-1 0 16,0 5-54-16,0 4-10 0,0-4-2 0,0 8-1 16,0-8-43-16,0 8-9 0,0 0-2 0,0 0 0 15,-5-8-9-15,5 8 0 0,0 0 0 0,-13 0 0 16,4 4 0-16,-5 0 16 0,-4 0-2 0,0 0-1 16,-1 8 0-16,-3-4 0 0,3 9 0 0,-3-1 0 15,-1 8 15-15,-4 0 2 0,4 1 1 0,0 3 0 16,5 0-17-16,0 1-3 0,4-5-1 0,5 4 0 15,0 1-2-15,0-1-8 0,4-4 12 0,5-4-4 16,0 1-8-16,5-1 0 0,-5 0 0 0,4-4 8 16,1 1-8-16,4-1 0 0,5 0 0 0,-1 0 0 0,1-4 8 0,4-4-8 15,5-4 8-15,0 0-8 0,-5 0 0 0,0-8 0 16,5 0 8-16,0-4-8 0,4-4 0 0,0 4 0 16,0-4 0-16,5-4 0 0,-4 4 9 0,-6-9 0 15,6 5 0-15,-5-4 0 0,-5-4 18 0,5 3 3 16,-10-7 1-16,1 4 0 0,-1-5-15 0,-3-3-4 15,-1 4 0-15,-5-1 0 0,1 1 8 0,-5 0 0 16,0-1 1-16,0 9 0 0,-5 0-13 0,1 4-8 16,-1 0 10-16,1 3-10 0,-6 5 0 0,1 4 0 15,0 4 0-15,-4 4 0 0,4 0-18 0,-10 5-3 16,1 7-1-16,4 0 0 16,-4 4-149-16,0 4-29 0,-23 25-7 0,14-13-1 0</inkml:trace>
          <inkml:trace contextRef="#ctx0" brushRef="#br0" timeOffset="278996.2183">15334-722 1594 0,'-5'-21'71'0,"10"13"14"0,-5 0-68 0,4-4-17 0,-4 12 0 0,0 0 0 16,0 0 62-16,0 0 9 0,0 0 1 0,18 4 1 16,-4 0-40-16,4 8-8 0,-4 5-1 0,0 7-1 15,-5-4-23-15,0 8-8 0,-5 1 0 0,5 3 0 16,-9-4 32-16,5-3 6 0,-5 3 2 0,0-4 0 16,-5 1-20-16,1-1-3 0,-5-8-1 0,0 4 0 0,4-8 28 0,-8 1 4 15,3-5 2-15,1 0 0 0,0 0 2 0,0 0 1 16,0-8 0-16,0 0 0 15,4-4-9-15,1 0-3 0,-1-4 0 0,5 0 0 0,0-4-18 0,5-5-4 16,-5 1-1-16,9-12 0 0,0 0 0 0,5-5 0 16,4 5 0-16,0-5 0 0,5-3-10 0,4 0 0 15,-4 3 0-15,9 1 0 0,-5-1 0 0,5 5 0 16,0 8 0-16,0 4 0 0,-5 8 0 0,-4 0 0 16,-5-1 0-16,0 9 0 0,0 5 0 0,-4 3 0 15,0-4 0-15,-1 8 0 0,-3 4 0 0,3 0 0 16,1 4 0-16,-10 1 0 0,5 3 0 0,-4 8-16 15,9 1 4-15,-10-1 1 16,1-4-99-16,-1 1-20 0,10-1-4 0</inkml:trace>
        </inkml:traceGroup>
        <inkml:traceGroup>
          <inkml:annotationXML>
            <emma:emma xmlns:emma="http://www.w3.org/2003/04/emma" version="1.0">
              <emma:interpretation id="{0E57C2A2-E708-42F1-B30A-3E185DC1F0E8}" emma:medium="tactile" emma:mode="ink">
                <msink:context xmlns:msink="http://schemas.microsoft.com/ink/2010/main" type="inkWord" rotatedBoundingBox="20501,376 21151,366 21158,860 20508,870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279882.7992">17929-641 774 0,'0'0'34'0,"4"-8"7"0,-4 4-33 15,5-5-8-15,-1 1 0 0,1 4 0 16,-5-4 80-16,5 0 13 0,-1-4 3 0,1 0 1 0,-1 0-25 0,-4 0-4 16,5-1-2-16,-5 1 0 0,0 0-18 0,0 4-4 15,-5-4-1-15,1 0 0 0,4 8-11 0,0 4-1 16,-9-8-1-16,4 4 0 0,0-5-16 0,-4 5-3 15,9 4-1-15,-13 0 0 0,-1-4-10 0,5 4 0 16,-9 4 0-16,4 5 8 0,-9-1-8 0,5 0 8 16,-5 4-8-16,1 0 8 0,-1 4-8 0,-5 4 0 15,6 1 0-15,-6 3 0 0,6 4 27 0,-1 1 3 16,0-1 1-16,0 4 0 0,10-3-31 0,-1-5 0 16,0 0 0-16,5 0 0 0,9 1 0 0,5-5 0 15,-5 4 0-15,4-8 9 0,5 1-1 0,1-1 0 16,-1 0 0-16,4-8 0 0,1-4 10 0,4-4 2 15,0-4 0-15,10-4 0 0,-6-4 19 0,1 0 4 16,5-4 1-16,-1-1 0 0,-4-3-23 0,4 0-4 16,-4-4-1-16,4-1 0 0,-9-3 1 0,5 0 0 0,0-5 0 15,0 5 0-15,-1-4-8 0,-3-1-1 0,-1 5-8 0,0 4 12 16,5 3 4-16,-10 5 0 0,-4 8 0 0,5 0 0 16,-5 4-26-16,-9 4-5 0,5 4-1 0,-1 4 0 15,5 12 26-15,-9 1 5 0,0 3 1 0,-4 4 0 16,4 0-16-16,-5 5 0 0,5-5 0 0,5 1 0 15,4-5-13-15,0 0-6 0,0 0-1 0,-4 1 0 16,4-5-72-16,0 0-16 16,5-4-2-16,-1-4-750 0</inkml:trace>
        </inkml:traceGroup>
        <inkml:traceGroup>
          <inkml:annotationXML>
            <emma:emma xmlns:emma="http://www.w3.org/2003/04/emma" version="1.0">
              <emma:interpretation id="{9AC0CE66-B6F8-43B9-A84A-6EDFF7B98908}" emma:medium="tactile" emma:mode="ink">
                <msink:context xmlns:msink="http://schemas.microsoft.com/ink/2010/main" type="inkWord" rotatedBoundingBox="21950,5 24956,-39 24979,1468 21973,151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89015.565">21357-249 1609 0,'0'0'35'0,"0"0"7"0,9-4 2 16,-4 0 2-16,8-4-37 0,-4 0-9 0,5 0 0 0,4-4 0 0,1-4 69 0,3-1 12 16,6 1 3-16,-10-4 0 0,0 4-42 0,5 0-8 15,-5-5-2-15,0-3 0 0,-4 4-19 0,0 0-4 16,4-5-1-16,-5 1 0 0,-8 0-8 0,4-5 0 16,0 1 9-16,-4 0-9 0,-1-1 0 0,-4-3 0 15,0 0 0-15,0-5 8 0,0 5-8 0,-4-1 8 16,-1-3-8-16,1 4 8 0,4-9-8 0,0 9 0 15,0-1 0-15,0 5 0 0,0 4 0 0,0 4 0 16,4-1-8-16,1 5 8 16,-5 4-30-16,-5 4-1 0,5 4 0 0,0 4 0 0,0 0 51 0,0 0 11 15,-4 0 1-15,4 0 1 0,0 0-33 0,-14 4 0 16,0 4 0-16,5 4 0 0,-4 0 8 0,-1 4-8 16,-4 1 0-16,4 3 0 0,-4 0 0 0,4 8 0 15,1 5 0-15,-1 7 0 0,0-3 0 0,5 3 0 0,0 9 0 16,-5 3 0-16,5-3 0 0,0 8 13 15,5-5-1-15,-10 9 0 0,5-8 23 0,0 3 4 0,0 1 1 0,4 4 0 16,-9-9-15-16,5 1-2 0,0 3-1 0,-4-3 0 16,3-4-5-16,-3-1-1 0,4-7 0 0,0-1 0 15,-1 1 8-15,1-13 2 0,0 0 0 0,5-3 0 16,-5-9-26-16,4 0 0 0,5-4 0 0,0-4 0 16,-5 0 12-16,5-8-4 0,0 0 0 0,0 0 0 15,0 0-8-15,0 0 8 0,0 0-8 0,0-12 8 16,5-4-8-16,0 4 0 0,-1 0 0 0,1-5 0 15,-1 1 0-15,5 0 0 0,0-4 0 0,1 0 0 16,-1-1 0-16,4 1 0 0,6-4 0 0,-6 0 0 16,5-1 0-16,5 1 0 0,0-4 0 0,9 3 0 0,0 5 0 15,0-4 0-15,-5 0-10 0,5-1 10 0,0 1-13 16,-1-4 3-16,1 3 1 0,0-3 0 0,0 8 9 16,-5 4 0-16,5-1 0 0,-9 1 0 0,0 4 0 0,0 4 0 15,-5 0 0-15,-5 4 0 0,1 0 0 0,0 4 0 16,-1 0 0-16,-4 4 0 0,-9-4 0 0,5 4 0 15,0 4 0-15,-5 8 0 0,0 0 0 16,-10 1 0-16,1 3 0 0,-4 0 0 0,-1 4 0 0,-4-3 0 16,-9-5 0-16,4 0 0 0,-5 0 0 0,1 0 0 15,0 1 0-15,0-1 0 0,4 0 0 0,0-4 0 16,5 0 0-16,4 0 0 0,5-4 0 0,4 1 0 16,5-9 0-16,0 0 0 0,-9 12 0 0,9 0 0 15,5-4 0-15,4 4 0 0,5-4 0 0,-1 4 0 0,1-4 0 16,4 5 0-16,0-5 0 0,1 4 0 0,8 0 0 15,-4 0 0-15,4 0 0 0,0 0 0 0,-4-4 0 0,4 5 0 32,-4-1-24-32,4 0-10 0,1 0-2 0,-1 0-1033 0</inkml:trace>
          <inkml:trace contextRef="#ctx0" brushRef="#br0" timeOffset="287424.7436">18994-322 1076 0,'0'0'48'0,"0"0"9"0,9-4-45 0,0 0-12 0,0 0 0 0,1-4 0 16,8 4 111-16,-5-4 20 0,6 0 4 0,-1 0 1 15,0 0-58-15,5-4-11 0,0-1-3 0,-1 5 0 16,6-4-20-16,-1 0-5 0,0-4-1 0,1 0 0 16,8-1-13-16,0 1-2 0,-4-4-1 0,-4 0 0 15,-1 0-8-15,0-1-2 0,-4 1 0 0,0 4 0 16,0-8-12-16,-10 3 9 0,1 1-9 0,-5 0 8 16,-4-4-8-16,4-1 8 0,-9 5-8 0,4 0 8 15,-4-4-8-15,0 3 0 0,5 1 0 0,-5-4 0 16,-5 0 0-16,5-1 0 0,-4 1 0 0,-1 0 0 15,1-1 0-15,-6 5-12 0,1 0 2 0,0 0 1 16,0 0-1-16,0-1 0 0,-5 5 0 0,5 0 0 0,0 0 10 16,0 4 0-16,-5-5 0 0,5 9 8 0,0 0-8 0,0 0 0 15,0 4 0-15,0 0 0 0,-5 4-15 0,14 0 3 16,0 0 0-16,-9 12 0 0,-5 0 12 0,5 5 0 16,5-1 9-16,-5 4-9 0,0 4 13 0,-1 5-3 15,1-1-1-15,0 4 0 0,0 9 4 0,-4-5 1 16,8 1 0-16,-9-1 0 0,5 4 0 0,0 1 0 15,5-1 0-15,-1 5 0 0,-4-1-3 0,4-3-1 16,1 3 0-16,4 1 0 0,-5-5-10 0,5-3 0 16,0-1 9-16,0 1-9 0,5-1 0 0,-1-4 8 15,5 1-8-15,-4-1 0 16,4-7-17-16,0-1-8 0,-4 0-2 0,4-4-603 0,0-4-121 16</inkml:trace>
          <inkml:trace contextRef="#ctx0" brushRef="#br0" timeOffset="287636.4471">19695-314 1440 0,'0'0'128'0,"0"0"-103"0,0 0-25 0,0 0 0 16,-4 9 91-16,4-5 13 0,0 4 2 0,4 4 1 15,1 0-41-15,-1 4-8 0,1-4-2 0,0 5 0 16,-1-5-44-16,5 0-12 0,-4 0 0 0,-1 4 0 0,5-4 8 0,-4 4 0 15,-1 1 0-15,1-1 0 16,-5 0-36-16,5-4-7 0,-1 0-1 0,1-4-551 16,-1 5-109-16</inkml:trace>
          <inkml:trace contextRef="#ctx0" brushRef="#br0" timeOffset="287780.5919">20032-674 1551 0,'0'0'68'0,"-4"-12"16"0,-1 4-68 0,1 0-16 16,4 8 0-16,0 0 0 0,0 0 48 0,0 0 5 0,0 0 2 15,0 0-548-15,0 0-110 0</inkml:trace>
          <inkml:trace contextRef="#ctx0" brushRef="#br0" timeOffset="288143.4376">20151-524 403 0,'0'0'36'0,"0"0"-36"0,0 0 0 0,0 0 0 16,13 4 218-16,1 4 37 0,-10 4 7 0,10 4 2 16,0 1-150-16,4 3-30 0,0 0-5 0,0 4-2 15,1 1-10-15,-6-1-3 0,1 0 0 0,0 1 0 16,-5-5-15-16,4 0-3 0,1-4-1 0,-9 0 0 15,4-3-29-15,-5-5-5 0,-4-8-2 0,0 0 0 16,0 0 1-16,0 0 0 0,9 12 0 0,-9-12 0 0,0 0-10 0,0 0 12 16,5-12-12-16,4 0 12 0,0-1 1 0,0-3 1 15,-4 0 0-15,4-4 0 0,0 0 10 0,0-5 1 16,5-3 1-16,4 4 0 0,-4 3-26 0,4 5 0 16,0-4 8-16,0 4-8 0,0 4 15 0,1 4 1 15,-6 3 0-15,1 1 0 0,0 4-4 0,4 9-1 16,-5-1 0-16,-3 8 0 0,-1-4-11 0,-5 0 0 15,1 8 0-15,8 1 0 0,-3-1 0 0,-1 0 0 16,0 0 0-16,0 1 0 16,0-1-21-16,0 4-7 0,-4-4 0 0,4-4-653 0,0 1-131 15</inkml:trace>
        </inkml:traceGroup>
        <inkml:traceGroup>
          <inkml:annotationXML>
            <emma:emma xmlns:emma="http://www.w3.org/2003/04/emma" version="1.0">
              <emma:interpretation id="{27509FB3-2E80-4ED6-BD01-B2FB66A91C9F}" emma:medium="tactile" emma:mode="ink">
                <msink:context xmlns:msink="http://schemas.microsoft.com/ink/2010/main" type="inkWord" rotatedBoundingBox="26984,722 28858,694 28867,1283 26993,131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289692.898">24394-374 633 0,'-14'-16'28'0,"14"16"6"0,0-13-34 0,-4 5 0 0,4-4 0 0,-5 0 0 16,0 4 173-16,-4-4 28 0,0 4 6 0,5 0 1 15,-5 0-102-15,-5-1-20 0,0 5-4 0,1 4-1 16,-1 0-36-16,-4 0-7 0,0 4-2 0,-1 5 0 15,1-1 6-15,-5 8 1 0,1 0 0 0,3 12 0 16,-3 1-35-16,-1 3-8 0,5 4 0 0,-1 5 0 16,6-1 25-16,-1 1 3 0,5-1 1 0,4 1 0 15,10-5-46-15,-5-3-10 0,9-1-1 0,0-4-1 16,5-7 53-16,0-1 12 0,-1 0 1 0,5-8 1 0,1-4-20 16,-1-8-4-16,0 0-1 0,5-8 0 0,4-4 15 15,0 0 4-15,10 0 0 0,-5-8 0 0,0-1-17 0,-5-7-3 16,5 0-1-16,-5 3 0 0,0-3 6 0,5-12 2 15,-4-1 0-15,-1 1 0 0,0-5-8 0,-9 9-2 16,1-1 0-16,-6 1 0 0,-4 7-9 0,-4 5 10 16,-5 4-10-16,0 8 10 0,0 4-10 0,-9 0 0 15,-14 4 0-15,-4 8 0 0,-5 8-24 0,-4 4 2 16,-1 0 1-16,-8 4 0 16,-1 5-66-16,5 7-13 0,-4-4-2 0,8 1-526 15,5 7-106-15</inkml:trace>
          <inkml:trace contextRef="#ctx0" brushRef="#br0" timeOffset="290125.3006">25136-451 1749 0,'18'-12'77'0,"-9"4"17"0,-4 0-75 0,13 3-19 0,-4-3 0 0,-1 8 0 16,1 0 50-16,-5 4 6 0,0 5 2 0,5-1 0 0,-5 4 5 0,0 4 1 15,-9 4 0-15,0 9 0 16,9 3-64-16,-4 0 0 0,-10 5 0 0,-4-5-10 0,9 0 23 0,-4 5 5 16,-6-9 1-16,1 5 0 0,0-5 0 0,0 0 0 15,-5-3 0-15,5-9 0 0,-4 0-1 0,8-4 0 16,-9-4 0-16,10 0 0 0,4-8-2 0,0 0-1 15,0 0 0-15,0 0 0 0,-9-8 6 0,9 0 2 16,9-8 0-16,-5 0 0 0,10-5-11 0,0-3-3 16,4 0 0-16,0-4 0 0,14-5-1 0,-5 1 0 15,1-5 0-15,4 1 0 0,4 4-8 0,-4-1 0 16,9 1 9-16,-5 3-9 0,10 9 0 0,-1 8 0 16,1 0 0-16,-10 4 8 0,-8 8-8 0,3 0 0 15,-8 8 8-15,-5 8-8 0,5 0 18 0,-9 5-1 16,0 7 0-16,-5 0 0 0,-5 1-26 0,5 3-6 0,-9 4-1 15,9 5 0-15,-9-5 0 0,14 9 0 0,-5-1 0 0,0 5-1120 16</inkml:trace>
        </inkml:traceGroup>
      </inkml:traceGroup>
      <inkml:traceGroup>
        <inkml:annotationXML>
          <emma:emma xmlns:emma="http://www.w3.org/2003/04/emma" version="1.0">
            <emma:interpretation id="{0667B12B-3725-4DEF-9C36-D8F9DFC59822}" emma:medium="tactile" emma:mode="ink">
              <msink:context xmlns:msink="http://schemas.microsoft.com/ink/2010/main" type="line" rotatedBoundingBox="2443,2438 31666,1237 31738,3001 2515,4202"/>
            </emma:interpretation>
          </emma:emma>
        </inkml:annotationXML>
        <inkml:traceGroup>
          <inkml:annotationXML>
            <emma:emma xmlns:emma="http://www.w3.org/2003/04/emma" version="1.0">
              <emma:interpretation id="{E9D95BC5-AEBB-4467-9F32-1171D464508D}" emma:medium="tactile" emma:mode="ink">
                <msink:context xmlns:msink="http://schemas.microsoft.com/ink/2010/main" type="inkWord" rotatedBoundingBox="2457,2797 3638,2748 3684,3856 2503,3905"/>
              </emma:interpretation>
            </emma:emma>
          </inkml:annotationXML>
          <inkml:trace contextRef="#ctx0" brushRef="#br0" timeOffset="291424.072">150 1625 1162 0,'0'0'52'0,"-9"-12"10"0,4 0-50 0,1 4-12 16,-5-1 0-16,0 1 0 0,-5 4 73 0,0 0 12 0,-9 0 3 0,5 4 0 15,0 0-36-15,0 4-6 0,-5-4-2 0,-4 8 0 16,-1 5-16-16,6-1-4 0,-10 0-1 16,0 4 0-16,0 4 3 0,0 5 1 0,5-5 0 15,0 8 0-15,-1 0 1 0,5 9 1 0,-4-1 0 0,4 5 0 16,1-1 7-16,-1 9 2 0,5 3 0 0,4-3 0 15,0 4-21-15,1-5-4 0,8 1-1 0,5-1 0 16,0-3-12-16,5-1 0 0,4 1 8 0,0-5-8 16,5 1 0-16,8-5 0 0,-3 1 0 0,3-5 0 15,1 0-37 1,0-7-11-16,4-1-1 0,10-4-546 0,-6-8-109 0</inkml:trace>
          <inkml:trace contextRef="#ctx0" brushRef="#br0" timeOffset="291700.9189">496 2074 921 0,'-5'-8'82'0,"1"-4"-66"16,-5 0-16-16,0 4 0 0,4 0 116 0,-4 4 20 15,0-5 4-15,0 5 1 0,4 0-26 0,1 4-6 16,-10 0-1-16,5 0 0 0,4 8-56 0,-4 1-11 16,0 3-2-16,0 4-1 0,-5 4-20 0,10 4-4 15,-1 5-1-15,-4 3 0 0,0 5-13 0,5-1 0 16,-1 0 0-16,0 1 0 0,10-1 0 0,-5 1 0 15,5-1 0-15,-5-8 0 0,9-3 0 0,-9-1 0 16,4-4 0-16,5-4 0 0,0-3 0 0,1-5 8 16,-1-4-8-16,-9-4 0 0,9 4 30 0,4-12 0 15,1-9 0-15,0 1 0 0,-1-4 4 0,6-4 1 16,-1-5 0-16,5 5 0 0,-1-4-47 0,1-1-8 16,9 1-3-16,-5 4 0 15,1-4-109-15,-10-1-23 0,5 5-4 0,-1-4-642 0</inkml:trace>
        </inkml:traceGroup>
        <inkml:traceGroup>
          <inkml:annotationXML>
            <emma:emma xmlns:emma="http://www.w3.org/2003/04/emma" version="1.0">
              <emma:interpretation id="{E31697DD-F082-4A20-97E5-650E738FE79E}" emma:medium="tactile" emma:mode="ink">
                <msink:context xmlns:msink="http://schemas.microsoft.com/ink/2010/main" type="inkWord" rotatedBoundingBox="4294,2495 7871,2348 7926,3692 4349,383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92067.8651">1352 1924 1357 0,'0'0'60'0,"0"0"12"0,0 0-57 0,0 13-15 16,0 3 0-16,4 4 0 0,6 4 49 0,-6 1 7 16,-4 7 2-16,5-12 0 0,-1 4-14 0,1 1-4 15,-1-1 0-15,-4 0 0 0,5-3-3 0,-5-1-1 16,0 0 0-16,0-4 0 0,0 0-19 0,0 1-4 16,0-5-1-16,4 4 0 0,-4-16 7 0,0 8 1 15,0-8 0-15,0 0 0 0,10 8 6 0,-10-8 2 16,0 0 0-16,0 0 0 0,0 0 21 0,0 0 5 15,4-4 1-15,1-4 0 0,-1-4-34 0,5 0-6 16,-4-5-2-16,4 5 0 0,5-4 4 0,-5 0 1 16,4 0 0-16,1-4 0 0,0 3-10 0,-1 5-8 15,1-4 9-15,4 0-9 0,-4 0 0 0,4-5 0 16,-4 5 0-16,4 0 0 16,-4 8-23-16,-1-4-10 0,1-4-3 0,0 8-648 0,-1-1-131 15</inkml:trace>
          <inkml:trace contextRef="#ctx0" brushRef="#br0" timeOffset="292352.2886">1939 1928 1094 0,'0'0'97'15,"0"0"-77"-15,9-8-20 0,-9 8 0 16,0 0 107-16,0 0 17 0,14 0 4 0,-5 4 1 16,-9-4-42-16,14 9-9 0,4 3-2 0,-4 4 0 0,-5 8-27 0,-5 0-5 15,-4 1-2-15,0 7 0 0,9 0-11 0,1-3-3 16,-15 3 0-16,5 1 0 0,9-5-6 0,-4 0-2 15,-5-8 0-15,-5 5 0 0,10-5 4 0,-1 0 1 16,-4-8 0-16,0 0 0 0,-4-3 8 0,4-9 2 16,0 0 0-16,0 0 0 0,0 0 5 0,0 0 2 15,0 0 0-15,0-9 0 0,0-3-18 0,4-4-3 16,1 0-1-16,4-8 0 0,9-1-20 0,5-3 8 16,-5-8-8-16,5 3 0 0,0 1 0 0,-1-5 0 15,6 5 0-15,-10 0 0 16,9 3-104-16,-9 1-26 0,1 4-5 0,-1 4-554 15,0 11-111-15</inkml:trace>
          <inkml:trace contextRef="#ctx0" brushRef="#br0" timeOffset="292634.3288">2527 2070 1004 0,'0'0'44'0,"0"0"10"0,0 12-43 0,9-4-11 0,0 0 0 0,4-3 0 16,-3-1 101-16,3 4 19 0,10-8 3 0,4 0 1 15,-4-4-53-15,9 0-11 0,0-5-1 0,0 1-1 16,4 0-17-16,5-4-3 0,-5 0-1 0,-4 0 0 15,5 0-37-15,-10-9 0 0,0 9 0 0,-4-4 0 16,0 4 24-16,-9-4 0 0,-1 4 0 0,-8-5 0 16,-1 9 12-16,1-4 4 0,-10-4 0 0,1 8 0 15,-5 0-4-15,0 0-1 0,-5 4 0 0,0-4 0 16,-4 8-13-16,0 0-2 0,0 8-1 0,-5 4 0 16,5-4-6-16,-10 4-1 0,6 4 0 0,-1 9 0 15,9 3-12-15,-4 0 0 0,0 1 8 0,4 7-8 16,5 0 0-16,4-3 9 0,-4-1-9 0,0-4 8 0,5 1-8 15,4-1 0-15,4 0 0 0,1 5 0 0,8-5 0 0,1 1 0 16,-5-5-12-16,9-4-661 16,5 4-132-16</inkml:trace>
          <inkml:trace contextRef="#ctx0" brushRef="#br0" timeOffset="292937.9257">3223 2183 864 0,'9'-16'38'0,"0"12"8"0,0-4-37 0,1-4-9 15,-1 4 0-15,4 4 0 0,-4 4 217 0,5 0 42 16,0 0 8-16,-1 4 1 0,6 0-145 0,-1 0-30 16,0 4-5-16,0 4-2 0,5-4-38 0,-9 8-8 15,-1-3-2-15,1-1 0 0,-5 4-30 0,0 0-8 16,5 0 0-16,-10 1 0 0,6-5 0 0,-10 0 0 0,0 0 0 0,4-4 0 16,-4-8 0-16,0 0-8 15,0 0 8-15,0 0-12 0,0 0 12 0,0 0 8 0,0 0-8 0,9-8 11 16,-4-4-11-16,4 0 0 0,0-9 0 0,0 1 0 15,5 0 11-15,-5 0-3 0,0-1-8 0,5 1 12 16,-5 4 19-16,4 0 3 0,1 4 1 0,-5 4 0 16,-9 8-11-16,14 0-3 0,-14 0 0 0,13 8 0 15,1 4-21-15,-5-4 0 0,0 8 0 0,0 0 8 16,5 1-22-16,-5-1-4 0,0 0-1 0,0 4-714 16,-4-4-143-16</inkml:trace>
          <inkml:trace contextRef="#ctx0" brushRef="#br0" timeOffset="293173.2612">4138 1912 1652 0,'-9'0'36'0,"9"0"8"0,-4-4 2 0,8 0 0 0,1 0-37 0,4 0-9 15,-9 4 0-15,9 0 0 0,5-4 85 0,8 0 15 16,1 4 4-16,4 0 0 0,5-4-64 0,0 4-13 15,5-4-3-15,-1 0 0 0,0-8 8 0,5 4 0 16,0-5 1-16,0 5 0 0,0-4-17 0,-4 4-4 16,4-4-1-16,0 4 0 0,-5 0-22 0,5 0-4 0,-4 4-1 0,-10 0 0 31,-4-4-176-31,-5-1-35 0,14 5-7 0,-14-8-2 0</inkml:trace>
          <inkml:trace contextRef="#ctx0" brushRef="#br0" timeOffset="293394.1241">4789 1224 1324 0,'-9'-20'59'0,"5"12"12"0,-1-4-57 0,5 4-14 0,-4-4 0 0,4 4 0 15,-5 3 77-15,5-3 13 0,0 8 2 0,0 0 1 16,0 0-11-16,9 17-2 0,0-1-1 0,-4 12 0 16,-1 9-10-16,-4 7-1 0,0 5-1 0,0 7 0 15,-4 1-7-15,-5 12 0 0,-5-1-1 0,5 1 0 16,-5 0-29-16,1 0-6 0,-6 0 0 0,6 4-1 15,4-5-23-15,0-3 9 0,4-8-9 0,-4 3 0 16,0-3 0-16,4-4-9 0,1-9-1 0,-5 1 0 16,4-1-128-16,0-7-26 0,1-5-4 15</inkml:trace>
        </inkml:traceGroup>
        <inkml:traceGroup>
          <inkml:annotationXML>
            <emma:emma xmlns:emma="http://www.w3.org/2003/04/emma" version="1.0">
              <emma:interpretation id="{E455E608-B57C-4256-BE68-5AD883AA1327}" emma:medium="tactile" emma:mode="ink">
                <msink:context xmlns:msink="http://schemas.microsoft.com/ink/2010/main" type="inkWord" rotatedBoundingBox="9902,2513 12876,2390 12932,3746 9958,3869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94236.9856">7116 1536 1450 0,'0'0'32'0,"0"0"6"0,0-8 2 0,0 8 1 0,0 0-33 0,0 0-8 16,0 0 0-16,4 12 0 0,1 4 78 0,-1 4 14 16,1 9 2-16,0 3 1 0,-1 5-55 0,-4 7-10 15,0 1-2-15,0 7-1 0,0-3 9 0,-4 3 1 16,-1 1 1-16,0 4 0 0,1-5-18 0,-5-3-3 15,0-13-1-15,0 5 0 0,0-1 4 0,-1-3 0 0,1-9 0 0,5-4 0 16,-10-4 10-16,5-3 2 0,0-1 1 0,0-4 0 16,4-4-9-16,1 0-1 0,4-8-1 0,0 0 0 15,0 0 10-15,-14-8 1 0,5 4 1 0,4-8 0 16,1-4-18-16,-1-5-4 0,1 1-1 0,4-8 0 16,4-5-11-16,1-3 0 0,4-4 9 0,5-9-9 15,4 0 0-15,0 1 0 0,0-9 0 0,10 1 8 16,-1-5-8-16,5-4-12 0,0 0 4 0,4 1 0 15,0-1-4-15,5 4-1 0,-4 0 0 0,8 9 0 16,1 3 13-16,-1 9 0 0,1 11 12 0,-5 5-12 16,-5 8 8-16,-8 8-8 0,-1 4 0 0,-4 4 0 0,-5 4 0 15,0 4 0-15,-9 8 8 0,-4 4-8 0,-5 5 0 16,-5 7 0-16,-8 5 0 0,-10 7 0 0,0 1 0 0,-4 3 0 16,-10 1 0-16,1 3 0 0,-1 1 0 0,-4 0 0 15,1-5 0-15,-1 1 0 16,9-13-44-16,0 5-8 0,0-9-3 0,0 0 0 15,9-7-109-15,5-1-23 0,0-4-4 0</inkml:trace>
          <inkml:trace contextRef="#ctx0" brushRef="#br0" timeOffset="294705.1162">8127 1775 576 0,'0'0'25'0,"9"-8"6"0,4 0-31 0,1-5 0 0,0 1 0 0,-5 4 0 16,4 0 191-16,-4 0 32 0,1-4 6 0,-1 4 2 15,-9 0-100-15,4 0-20 0,-4-5-4 0,0 5-1 16,0 8-21-16,0 0-4 0,5-8-1 0,-5 8 0 16,0 0-24-16,0 0-4 0,0 0-2 0,0 0 0 15,0 0-30-15,0 0-7 0,-9-4-1 0,0 4 0 16,-1 4-12-16,1 0 8 0,-4 4-8 0,-1 0 0 15,-4 5 8-15,0-1-8 0,-1 8 0 0,1 4 0 16,0 5 8-16,-5 3-8 0,5 0 0 0,-5 9 0 16,1-1 0-16,-1 5 0 0,0-5 0 0,5-3 0 0,-5-1 0 15,9-4 0-15,5-3 0 0,0-5 0 16,5-4 0-16,-1-4 0 0,5 1 0 0,0-9 0 0,0-8 0 0,0 0 0 16,0 0 0-16,18-8 0 0,0-4 0 0,1-1 0 15,-1-11 0-15,0 0 0 0,0-4 0 0,5-1 0 16,4-3 0-16,1-5 9 0,-1 1-1 0,-4 0-8 15,4-5 12-15,0 5-4 0,5-5 3 0,-4 1 0 16,-6 11 0-16,1 5 0 0,-9 0 12 0,4 8 2 16,-9 3 1-16,0 5 0 0,-9 8-26 0,0 0 0 15,9 8 0-15,-9 9 0 0,0 3 0 0,0 0 10 16,5 8-2-16,-1 1-8 0,-8-1 0 0,-1 0 0 16,5 1 0-16,5 3-9 15,-1 1-35-15,-4-1-8 0,-4-4 0 0,4-3-653 16,9-1-131-16</inkml:trace>
          <inkml:trace contextRef="#ctx0" brushRef="#br0" timeOffset="295529.8345">9037 1791 691 0,'14'-8'61'15,"-1"0"-49"-15,-3-4-12 0,-1 3 0 16,9-3 152-16,-4 4 28 0,-1-4 6 0,1 4 1 16,-1-4-55-16,1 0-10 0,-5 4-2 0,0-5-1 15,0 5-43-15,-4 0-9 0,0 0-2 0,-5 8 0 16,0 0-29-16,0 0-7 0,4-12-1 0,-4 12 0 0,-4-8 5 0,-1 0 1 16,-4 4 0-16,0 0 0 0,-5 4-16 0,-4 0-3 15,0 0-1-15,0 4 0 0,-1 4-6 0,-3 4-8 16,3 4 11-16,-3 0-11 0,-1 1 0 0,-5 3 0 15,1 0 0-15,4 0 0 0,-4 13 0 0,9-9 0 16,0 0 0-16,4-4 0 0,-4 5 0 0,4-5 0 16,10-4 0-16,-1 0 0 0,-4-3 0 0,9-5 0 15,0-8 0-15,0 0 0 0,0 0 0 0,14 4 0 16,-1-8 0-16,5-4 0 0,5-1 0 0,5-3-9 16,3-4 9-16,1 0 0 0,0-4 0 0,0 3 0 15,4-3 0-15,1 0 0 0,-1 4 0 0,1 0 0 0,-10-1 0 16,5 9 0-16,-9 4 0 0,-1 4 0 0,-3 0 0 0,-6 12 0 15,1 5 8-15,-10 3 0 0,1 0 0 0,-5 8 0 16,-9 9 8-16,0 3 3 0,-9 5 0 0,-5-1 0 16,-4 5 3-16,-5-5 1 0,-5 1 0 0,5 4 0 15,5-1-23-15,0-7 0 0,-5-1 0 0,0-4 0 16,0 1 0-16,0-9 0 0,5 1 0 0,0-5 0 16,4 4 0-16,0-8 0 0,5-3 0 0,4-1 0 15,-4 0-15-15,4-8 3 0,5-4 0 0,5-4 0 16,4 0-6-16,0 0-1 0,0 0 0 0,4-12 0 15,5 0-4-15,0-4-1 0,10-1 0 0,-1-3 0 16,5 4 14-16,9-4 10 0,4 0-13 0,-4-1 5 16,4-3 8-16,1 4 0 0,4 0 0 0,4-5-8 15,5 5 8-15,-4-4 16 0,-5-1-4 0,0-3-1 0,0 0-11 0,-5 4 0 16,1-1-12-16,-1 1 12 0,5-8 0 0,-5-5 0 16,1 5 0-16,-1-1 8 0,-4 9 8 0,0-8 0 15,0-1 1-15,0 1 0 0,-5 0-7 0,0-1-2 16,-4-3 0-16,4 3 0 0,-8 1 20 0,-1 4 3 15,-5-5 1-15,1 5 0 0,-5 0-32 0,-4-1 0 16,-5 1 0-16,4 4 0 0,-4 4 0 0,-4 3 0 16,4 5 0-16,-9 4 0 0,4 4 0 0,-4 0 0 15,0 4 0-15,0 4 0 0,-5 0 0 0,-4 8 0 16,4 4 0-16,-8 5 0 0,-1 7 0 0,0 4 0 16,5-3 0-16,-5 3 0 0,5 0 0 0,0 1 0 15,4-1 0-15,5 1 0 0,0-5 12 0,0 0-3 16,4-3-1-16,1 3 0 0,8-4 0 0,1-4-8 15,-1 1 12-15,1-1-4 0,8-4-8 0,-3 0 12 0,3-4-12 0,1 1 12 16,-1-5-12-16,6 0 0 0,-1-4 0 0,5 0 0 16,-1 0-15-16,1 0-5 0,5 0 0 0,-1-4-727 15,0 0-145-15</inkml:trace>
        </inkml:traceGroup>
        <inkml:traceGroup>
          <inkml:annotationXML>
            <emma:emma xmlns:emma="http://www.w3.org/2003/04/emma" version="1.0">
              <emma:interpretation id="{DB1562C5-CFAB-4FAE-8428-1CF3B62E8474}" emma:medium="tactile" emma:mode="ink">
                <msink:context xmlns:msink="http://schemas.microsoft.com/ink/2010/main" type="inkWord" rotatedBoundingBox="14605,1938 17531,1818 17590,3255 14664,3375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15644.621">12761 1763 1832 0,'0'0'40'0,"0"0"9"0,0 0 2 0,5-9 0 0,-1-3-41 0,1 4-10 0,0 0 0 0,-5 8 0 16,0 0 89-16,9-8 16 0,-9 8 3 0,0 0 1 16,9-4-57-16,-9 4-12 0,0 0-3 0,4 12 0 15,1 4-19-15,-5-4-4 0,0 5-1 0,0 3 0 16,-5 4-1-16,5 0 0 0,-4 1 0 0,4-5 0 15,-5 4-4-15,1 1-8 0,-1-9 11 0,5 4-11 16,-4 0 0-16,4 0 0 0,0 1 0 0,0-5 0 16,0 0-123-16,0-4-28 0,0-12-5 15</inkml:trace>
          <inkml:trace contextRef="#ctx0" brushRef="#br0" timeOffset="315798.6244">13103 1427 1843 0,'-18'4'81'0,"18"-4"18"0,0 0-79 0,-10-4-20 16,1-4 0-16,9 8 0 0,0 0 136 0,0 0 23 15,0 0 5-15,-9-4 0 0,0-1-114 0,9 5-23 16,0 0-5-16,0 0-757 16,0 0-151-16</inkml:trace>
          <inkml:trace contextRef="#ctx0" brushRef="#br0" timeOffset="315318.835">11723 1508 1267 0,'-4'-4'112'0,"4"-5"-89"15,-5-3-23-15,1 4 0 0,-1-4 115 0,5 0 18 16,0 0 4-16,5 4 1 0,-5 8-45 0,0 0-9 15,0 0-1-15,0 0-1 0,4-8-50 0,-4 8-11 16,0 0-1-16,0 0-1 0,0 0-7 0,5 12-2 16,-10 4 0-16,5 8 0 0,0 1 13 0,-4 11 2 15,-1 4 1-15,1 1 0 0,-1 11-26 0,0-3 0 16,1-4 0-16,4 7 0 0,-5-7 0 0,10-1 0 16,-5-3 0-16,4-9 8 0,6-8-8 0,-6-3 0 15,5-1 9-15,-4-8-9 0,-5-12 19 0,0 0-1 16,0 0 0-16,0 0 0 0,0 0 19 0,9-4 4 15,4-4 1-15,-3-8 0 0,-1-5-18 0,-5 1-3 0,10 0-1 16,0 0 0-16,-5-5-12 0,4 1-8 0,1 0 8 0,0-5-8 16,-1 5 0-16,6 4 0 0,-6 4 0 0,5 4 0 15,-4 0 0-15,0 7 0 0,-14 5 0 0,18 5-12 16,-4-1 12-16,-1 8 0 0,5 8-9 0,-4 0 9 16,0 0 0-16,4 1 0 0,-4-1 0 0,-1-4 0 15,1 0 0-15,-5 0 0 0,5-3 0 0,-5-1 0 16,0-8 0-16,-9-4 0 0,14 4 0 0,-5-4 0 15,4-8 0-15,-4 4 0 0,1-8 9 0,3-1-9 0,1-3 12 16,0-8-1-16,-1 0-1 0,-4-5 0 0,5 1 8 16,0 4 2-16,-1-1 0 0,1 1 0 0,0-4-12 0,-1 4-8 15,1 3 9-15,-5 1-9 0,0 0 0 0,0 4 0 16,-4-1 0-16,-1 9 0 16,5 0-107-16,-9 8-27 0,0 0-6 0,5 12-914 15</inkml:trace>
          <inkml:trace contextRef="#ctx0" brushRef="#br0" timeOffset="316015.5533">13308 1459 1915 0,'4'-4'42'0,"5"-4"9"0,0 4 1 0,1-4 2 0,8-4-43 0,0 4-11 0,0-5 0 0,5 5 0 15,4 4 76-15,5 0 12 0,-5-4 4 0,10 4 0 16,4-4-47-16,4 4-9 0,5-8-1 0,5 4-1 15,-9 4-16-15,4 0-3 0,4 0-1 0,-8 4 0 0,-1-5-25 16,-4 5-5-16,0 0 0 0,-4 0-1 16,-5-4-153-16,-5 4-30 0,-4-4-7 0</inkml:trace>
          <inkml:trace contextRef="#ctx0" brushRef="#br0" timeOffset="316286.8087">14068 812 1652 0,'0'0'36'0,"0"0"8"0,0-13 2 0,0 5 0 0,0 0-37 0,-5 0-9 16,1 4 0-16,-1 0 0 0,1 0 85 0,-5 4 15 0,0 4 4 0,-1 8 0 16,1 0-58-16,-4 9-11 0,-1 3-3 0,-4 4 0 15,0 13-4-15,-1 3-2 0,10 9 0 0,-9-1 0 16,0 5 2-16,0 4 0 0,-1 3 0 0,-3 5 0 15,-1 0-4-15,5 0-1 0,-5 0 0 0,5-5 0 16,4 1-12-16,-4-4-3 0,0-4 0 0,4-1 0 16,0-7-8-16,5-1-16 0,-4-3 4 0,3-9 1 15,-3 5-149 1,4-13-29-16,0-4-7 0</inkml:trace>
          <inkml:trace contextRef="#ctx0" brushRef="#br0" timeOffset="316695.4629">14159 824 1414 0,'14'-37'31'0,"-5"21"6"0,0 0 2 0,5-4 1 0,-1-1-32 0,1 5-8 16,0-4 0-16,-1 4 0 0,1 0 111 0,4 3 20 16,-4 5 4-16,-1 4 1 0,1 0-60 0,0 4-11 15,-5 8-2-15,0 5-1 0,0 3-34 0,0 0-6 16,-4 8-2-16,-5 0 0 0,0 13-8 0,0 3-1 15,0 5-1-15,-5 7 0 0,1 5-2 0,-6 4 0 16,-3 4 0-16,4 7 0 0,-5 5 8 0,5-4 2 16,-5-4 0-16,1 0 0 0,4-4-2 0,-5-5-1 15,0-7 0-15,5-1 0 0,0-3-7 0,-5-4 0 16,5-9-8-16,0-8 12 0,5-3-12 0,-6-1 11 16,6-4-11-16,-1-8 10 0,1-4 8 0,4-8 2 15,0 0 0-15,0 0 0 0,0 0 11 0,0 0 2 16,4-16 1-16,1 0 0 0,4 0-13 0,0-5-2 15,5 1-1-15,-1-4 0 0,6 4-7 0,-1-5-2 0,0 5 0 0,-4 8 0 16,4 0 7-16,-4 4 0 0,4 4 1 0,-5 0 0 16,1 4-5-16,0 0 0 0,-1 4-1 0,1 8 0 15,-5 0-11-15,5 4 8 0,0 5-8 0,-1-5 8 16,-4 0-8-16,10 4 0 0,-10-4 0 0,13 0 0 16,-3 1-18-16,3-5-6 0,-3-4 0 0,3-4-1211 15</inkml:trace>
        </inkml:traceGroup>
        <inkml:traceGroup>
          <inkml:annotationXML>
            <emma:emma xmlns:emma="http://www.w3.org/2003/04/emma" version="1.0">
              <emma:interpretation id="{B8A5D139-5884-4935-BB16-1936CAAB1F3A}" emma:medium="tactile" emma:mode="ink">
                <msink:context xmlns:msink="http://schemas.microsoft.com/ink/2010/main" type="inkWord" rotatedBoundingBox="19636,1894 23493,1736 23542,2930 19685,3088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18142.2906">17665 1050 1594 0,'0'0'35'0,"13"-4"7"0,-13 4 2 0,9 0 1 0,5 0-36 0,-5 0-9 16,-9 0 0-16,9 12 0 0,0 5 60 0,-4 3 11 15,0 4 1-15,-5 4 1 0,0 1-21 0,-5 3-4 16,5 5 0-16,-5 3-1 0,-4-8-17 0,5 5-3 15,-5-5-1-15,0 1 0 0,4-1 10 0,0-4 1 16,-4-3 1-16,0-5 0 0,9 0-30 0,0-4-8 16,-9 0 0-16,5-3 0 0,4-5 8 0,0-8 0 15,-5 8 0-15,5-8 0 0,0 0-8 0,0 0 8 16,0 0-8-16,0 0 8 0,0 0 9 0,0 0 3 16,9-4 0-16,0-4 0 0,0-9 19 0,5 1 4 15,-5-4 1-15,5-4 0 0,-1-1-20 0,6-3-3 16,-1-4-1-16,5-1 0 0,-5 1 10 0,5-4 2 15,4-1 0-15,0 1 0 0,5-5-32 0,5 9 0 16,-1-5 0-16,0 9 0 16,-4 4-25-16,-4 4-11 0,-1-1-3 0,0 9-743 0,-4 0-149 0</inkml:trace>
          <inkml:trace contextRef="#ctx0" brushRef="#br0" timeOffset="317783.6713">16927 917 1148 0,'14'-12'51'0,"-14"12"10"0,0-8-49 0,0-5-12 0,0 13 0 0,0-8 0 16,0 0 94-16,0 8 16 0,0 0 3 0,0 0 1 15,0 0-38-15,0 0-8 0,0 0-2 0,0 0 0 16,4 16-43-16,1 9-9 0,-5-1-2 0,-5 8 0 16,1 5 0-16,-1 7 0 0,1 5 0 0,-1 7 0 15,1-7-3-15,-5 8-1 0,-1-1 0 0,1 1 0 16,5 0 20-16,-1-5 3 0,-4 1 1 0,0-1 0 15,4-7-16-15,-8-5-4 0,4-3 0 0,-5-1 0 16,9-7 30-16,-4-5 6 0,-4-4 0 0,-1-4 1 16,5-4-19-16,4 1-4 0,1-1-1 0,-5-4 0 15,-5-8-13-15,14 0-2 0,0 0-1 0,0 0 0 16,-4-4 19-16,-1-4 3 0,-4 0 1 0,4-5 0 16,1 1-32-16,-1-4 0 0,5 0 0 0,5-8 0 0,4-1 0 15,0 1 0-15,-4-8 0 0,4 3 0 0,4-3 10 16,1-8-1-16,0 3 0 0,-5-7 0 0,0-5-9 0,4 5-9 15,6-5 9-15,3 0-13 0,-8 1 13 0,9-1 0 16,4 1 0-16,5 3 0 0,-5 1-18 0,1-1-1 16,8 5 0-16,1-1 0 0,-1 1 19 0,-4 3-10 15,4 5 10-15,5 4-8 0,5-1 8 0,-10 13 0 16,-9 0 0-16,1 8-8 0,8 0 0 0,-4 8 0 16,-5 0 0-16,-4 8 0 0,-9 4 8 0,-1 8 0 15,-3-4 0-15,-10 9-8 0,-14 3 8 0,0 4-12 16,1 5 12-16,-15-1-12 0,-8-3 12 0,-5 3 0 15,4 9 0-15,1-9 0 0,0 0 0 0,-1-7 8 16,-13 3-8-16,9-4 0 0,14 1 0 0,-5-1-12 16,-4-8 2-16,4-3 0 15,4-1-38-15,6 0-7 0,3-4-1 0,1 0-597 0,0-8-119 0</inkml:trace>
          <inkml:trace contextRef="#ctx0" brushRef="#br0" timeOffset="318486.6653">18471 1091 1872 0,'0'0'41'0,"0"0"9"0,0 0 2 0,-5 8 0 16,0 8-42-16,1-4-10 0,-5 8 0 0,0 5 0 15,-5 3 46-15,0 4 7 0,1 1 2 0,-1-1 0 16,0 1-35-16,1-1-6 0,4-4-2 0,0-3 0 0,-1-5-3 0,6 4-1 16,-1-4 0-16,5 5 0 0,0-9 2 15,0 0 0-15,0-4 0 0,9-4 0 0,-4 0-10 16,0-4 0-16,4-4 0 0,4 0 8 15,1 0 10-15,0-4 2 0,4-4 0 0,0-4 0 0,0 4-7 16,0-4-1-16,5-4 0 0,-5-5 0 0,5 1 4 0,0 0 0 16,0 0 0-16,0-5 0 0,-1-3 4 15,1 8 0-15,-9-4 1 0,-1-1 0 0,1 1 0 0,-5 4 0 16,0 4 0-16,-9 3 0 0,0 1-13 0,-4 4-8 16,-5 0 8-16,-1 0-8 0,1 4 9 0,0 4-9 15,-4 0 12-15,-1 4-12 0,-4 0 0 0,4 4 0 16,-4 0-12-16,0 4 3 15,4 1-179-15,-4 3-35 0,-23 20-7 0,13-12-2 0</inkml:trace>
          <inkml:trace contextRef="#ctx0" brushRef="#br0" timeOffset="319310.355">19386 617 874 0,'-14'-16'39'0,"9"12"8"0,5-8-38 0,-4 4-9 0,4 8 0 0,-5-4 0 16,5 4 89-16,0 0 16 0,0 0 3 0,0 0 1 15,0 0-36-15,0 0-7 0,0 16-2 0,5 12 0 16,-1 1 0-16,1 3 0 0,0 4 0 0,-5 5 0 16,4-1-51-16,1 9-13 0,-1-1 0 0,1 5 0 15,-5 0 44-15,0-5 5 0,0 5 2 0,-5 4 0 16,5-9-19-16,0 5-4 0,-4-5-1 0,-5 1 0 15,4-9-12-15,-4 1-3 0,0-9 0 0,-5 5 0 0,5-13 1 16,0 0 0-16,-5-8 0 0,5 0 0 0,0-3 4 16,0-5 1-16,4 0 0 0,5-8 0 0,-9 4 4 0,9-4 1 15,0 0 0-15,0 0 0 0,0-8-7 0,0-4 0 16,0-1-1-16,0-3 0 0,9-8-2 0,5-8 0 16,0-1 0-16,4-7 0 0,5-1-13 0,4-3 0 15,5 7 8-15,0 5-8 0,4 0 0 0,1-1 0 16,-1 5 0-16,5 4 0 0,-5 7 0 0,-4 5-8 15,0 4 8-15,-4 4-13 0,-1 4 13 0,-9 8 0 16,0 8 0-16,-9 5 0 0,0-1 0 0,-9 4 0 16,0 1 0-16,-4 3 0 0,-10 0 0 0,1 0 0 15,-6 5 0-15,-3-5 0 0,-1 1 8 0,-9-1 2 0,0 0 0 16,-4 1 0-16,4-5-19 0,-5 0-4 0,6 0-1 0,-6-3-1025 16</inkml:trace>
          <inkml:trace contextRef="#ctx0" brushRef="#br0" timeOffset="320646.7322">20424 1334 1105 0,'0'0'24'0,"0"-9"4"0,0 1 2 0,4 0 2 0,-4 0-32 0,5-4 0 16,-1 4 0-16,1-4 0 0,4 4 58 0,-4-4 5 16,-5-1 1-16,4 5 0 0,1-4-28 0,-5 0-4 15,0 0-2-15,0 4 0 0,-5 0 27 0,5 8 6 16,-4-4 1-16,4 4 0 0,-9-4-25 0,-1 4-5 0,1-4-1 0,-4 4 0 16,-1 8-33-16,0 0 0 0,-4 4 0 0,0-4 0 15,4-4 0-15,-4 8 0 0,0 4 0 0,0 1 0 16,4-1 0-16,0 4 0 0,5 4 0 0,0 1 0 15,5-5 0-15,-1 0 0 0,10 0 0 0,-1 1 0 16,1-5 0-16,-1-8 0 0,10 0 0 0,-1 0 0 16,1-4 0-16,4 0 0 0,-4-4 8 0,4 0-8 15,0-8 14-15,1 0-1 0,3 0 0 16,-3 0 0-16,-1-4-1 0,-4-1-1 0,-1 1 0 0,-4-4 0 16,5-4-2-16,-5 0 0 0,0-1 0 0,0 1 0 15,0 0 7-15,0 4 0 0,1-4 1 0,-6 3 0 16,1 5-6-16,-1 4-2 0,-4 8 0 0,0 0 0 15,0 0-9-15,0 0 0 0,0 0 0 0,0 12 0 16,0 0 0-16,0 5 0 0,-4 3 12 0,4 0-4 16,0 0-40-16,0 0-8 0,0 1-1 15</inkml:trace>
        </inkml:traceGroup>
        <inkml:traceGroup>
          <inkml:annotationXML>
            <emma:emma xmlns:emma="http://www.w3.org/2003/04/emma" version="1.0">
              <emma:interpretation id="{18004580-BA49-4044-9175-D7423E987B58}" emma:medium="tactile" emma:mode="ink">
                <msink:context xmlns:msink="http://schemas.microsoft.com/ink/2010/main" type="inkWord" rotatedBoundingBox="24074,1737 27660,1590 27718,3012 24132,3159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21875.6603">22368 1342 1796 0,'0'0'40'0,"0"0"8"0,9-8 1 0,-5 4 1 0,10-1-40 0,0 1-10 0,-1-4 0 0,1 0 0 15,4-4 69-15,1 0 12 0,3-4 3 0,1 0 0 16,0-5-58-16,0-3-11 0,-1 4-3 0,1 0 0 16,-5-1 16-16,5-3 4 0,-5 0 0 0,0 0 0 15,1-1-32-15,-6-7-13 0,-4 4 1 0,5-1 0 16,-5-3 12-16,0-5 0 0,-4 1 0 0,-1-4 0 15,-4 3 8-15,0-3-8 0,0 3 0 0,5 1 0 16,0-1 0-16,-5 9 0 0,0 0 0 0,-5 7 0 16,5 1 0-16,0 8 12 0,0 12-4 0,-5-8-8 15,5 4 15-15,0 4-4 0,0 0-1 0,-4 8 0 0,-5 8-10 16,4 0 8-16,-4 5-8 0,0 11 8 0,4-4-8 16,-4 13 0-16,0-5 0 0,5 9 0 0,-1-5 12 15,1 5 0-15,-1-1 0 0,0 1 0 0,5 3-4 0,-4 1 0 16,-1-1 0-16,1 5 0 0,4-4-8 0,-5-1 0 15,1 1 0-15,4-1 0 16,-5-7-80-16,5-1-11 0,0 1-2 0</inkml:trace>
          <inkml:trace contextRef="#ctx0" brushRef="#br0" timeOffset="322095.0852">23042 1241 518 0,'4'-5'46'0,"1"5"-37"0,-5-8-9 0,4 4 0 15,-4 4 284-15,0 0 56 0,0 0 10 0,0 0 2 16,-4 12-200-16,4 5-40 0,0 3-8 0,-5 0-1 16,5 0-55-16,-4-3-10 0,4 3-2 0,4 0-1 15,1 0-35-15,-1-4 0 0,1 5 0 0,-5-9 0 16,4 0-130 0,1-4-33-16,-5-8-6 0,14 16-2 0</inkml:trace>
          <inkml:trace contextRef="#ctx0" brushRef="#br0" timeOffset="322190.332">23328 1083 864 0,'0'-8'76'0,"0"-1"-60"15,5-3-16-15,0 4 0 0,-1 4 209 0,1-4 39 16,-1 4 8-16,5 0 2 16,-9 4-258-16,9 0-49 0,10-4-11 0,-1 4-3 0</inkml:trace>
          <inkml:trace contextRef="#ctx0" brushRef="#br0" timeOffset="322383.2712">23602 937 1324 0,'0'0'118'0,"13"-4"-94"0,5 0-24 0,5 0 0 16,5-4 12-16,3-4-3 0,-3 8 0 0,17-5 0 15,-4 1 59-15,0 0 11 0,0-4 2 0,5 4 1 16,-5-4-34-16,0 0-8 0,0 4 0 0,0-4-1 15,-5 3-24-15,-4-3-5 0,0 0-1 0,0 4 0 32,-14 0-107-32,-4 0-22 0</inkml:trace>
          <inkml:trace contextRef="#ctx0" brushRef="#br0" timeOffset="321157.2739">21166 646 1400 0,'9'-29'31'0,"0"17"6"0,-4-4 2 0,8 0 0 0,-4 0-31 0,0 3-8 0,5 1 0 0,0 8 0 15,-1 0 89-15,-3 0 17 0,-1 4 3 0,-9 0 1 16,9 8-69-16,-5 0-13 0,1 13-4 0,-1 3 0 16,-4 8-3-16,-4 5-1 0,4 3 0 0,-5 5 0 15,-4 7 0-15,0-3 0 0,-5 3 0 0,5 1 0 16,0 0-9-16,0-1-3 0,-5 1 0 0,5 4 0 16,0-9-8-16,0-3 8 0,0-5-8 0,5-4 8 15,-6 1-8-15,6-5 0 0,-5-7 0 0,4-5 0 16,5-4 8-16,-4-4-8 0,-1-4 12 0,5-8-4 15,0 0 30-15,0 0 6 0,0 0 0 0,0 0 1 16,0-8-19-16,5-4-4 0,-1-8-1 0,1 0 0 0,4-9-2 16,0 1-1-16,5-5 0 0,4 1 0 0,5 4-18 15,-1-9 0-15,6 1 8 0,4 0-8 0,-1-1 0 16,6 5 0-16,4-1 0 0,4 9 0 0,-4 4-17 0,5 4 2 16,-10 3 1-16,-8 9 0 0,-1 4 14 0,-4 4 0 15,-5 5 0-15,-4 3 0 0,-5 4 0 0,-9 0-11 16,0 8 11-16,-9 5-10 0,-1-1 10 0,-8-4 0 15,0 1 0-15,-5 7 0 0,-4-4 0 0,0 5 0 16,-5-5 0-16,-5 0 8 0,1-3-8 0,4 3-15 16,0 0 4-16,0 5 1 15,5-9-178-15,0 0-35 0,-28 9-7 0,19-9-2 0</inkml:trace>
          <inkml:trace contextRef="#ctx0" brushRef="#br0" timeOffset="321384.865">21963 1196 1594 0,'0'0'71'0,"0"0"14"0,0 0-68 0,0 0-17 0,0 0 0 0,4 16 0 15,1 4 58-15,-1 1 8 0,1-1 2 0,-5 4 0 16,0 0-33-16,4 1-7 0,-4-5 0 0,0 0-1 15,0 0-6-15,5-3-1 0,-5-5 0 0,0 4 0 16,0-4-20-16,4-4 0 0,-4 0 0 0,0-8-888 16</inkml:trace>
          <inkml:trace contextRef="#ctx0" brushRef="#br0" timeOffset="321514.7239">22208 1018 1630 0,'0'0'72'0,"-4"-8"16"0,4 0-71 0,0 0-17 16,0 0 0-16,0 8 0 0,0 0 47 0,0 0 5 16,0 0 2-16,0 0-833 0</inkml:trace>
          <inkml:trace contextRef="#ctx0" brushRef="#br0" timeOffset="322581.6052">24011 480 1324 0,'0'0'118'15,"0"0"-94"-15,0 0-24 0,5 12 0 16,-5 4 77-16,0 8 11 0,-5 1 3 0,5 7 0 0,-4 0 10 0,-1 5 3 16,1 3 0-16,-1 1 0 0,-8 7-32 0,3-3-7 15,1-1-1-15,-4 9 0 0,4-1-36 0,-1-3-8 16,-3-4-2-16,8 3 0 0,-4-3-18 0,5-1 0 16,-1 1 8-16,0-1-8 15,5-11-115-15,-4-1-26 0,4-4-6 0,0 1-1 0</inkml:trace>
          <inkml:trace contextRef="#ctx0" brushRef="#br0" timeOffset="322986.8493">24280 1054 1267 0,'0'0'112'0,"0"0"-89"16,0 0-23-16,0 0 0 0,5 12 120 0,-5 9 19 0,0 3 4 0,-5 0 1 15,0 1-64-15,1-1-12 0,4-4-2 0,0 8-1 16,0-3-41-16,0-1-8 0,4 0-1 0,1-4-1 15,0-3-14-15,4-1 9 0,-5-4-9 0,5 0 8 16,-4-8-8-16,4-4 0 0,5 0 9 0,-1 0-9 16,1 0 10-16,-5-8-2 0,0 4-8 0,0-4 12 15,9-4-3-15,1 4-1 0,-1-4 0 0,0-1 0 16,5 1-8-16,0 4 0 0,-1-4-12 0,-3 8 12 16,3 0-9-16,1 4 9 0,-5 4 0 0,5 4 0 15,-5 0 0-15,1 4 16 0,-1 9-2 0,-5-1 0 16,-3 4 6-16,-1 4 2 0,-5 1 0 0,5-1 0 15,-9 0-10-15,0 1-1 0,-4-1-1 0,-5 0 0 16,-10-3 11-16,15-1 3 0,-14-4 0 0,-1 4 0 16,-3 1 12-16,-6-5 4 0,1-4 0 0,-9 4 0 15,8-3-26-15,6-1-5 0,-6-4-1 0,15-4 0 16,-6 0 10-16,1-4 2 0,4-4 0 0,1 0 0 0,-1 0 6 16,10 0 2-16,-6-4 0 0,10 4 0 0,0-12-28 15,10 0 0-15,-6 0 0 0,5 0 0 16,-4-5-17-16,13 1-9 0,0 0-2 0,14-4 0 15,-5-5-126-15,10 1-26 0,4 0-4 0,4-4-2 0</inkml:trace>
        </inkml:traceGroup>
        <inkml:traceGroup>
          <inkml:annotationXML>
            <emma:emma xmlns:emma="http://www.w3.org/2003/04/emma" version="1.0">
              <emma:interpretation id="{AFF5F800-3293-4A6C-AF9C-AD76FA6DAB74}" emma:medium="tactile" emma:mode="ink">
                <msink:context xmlns:msink="http://schemas.microsoft.com/ink/2010/main" type="inkWord" rotatedBoundingBox="29017,1636 31678,1527 31738,3001 29078,3110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24505.3478">26962 1034 1324 0,'13'-8'118'0,"1"0"-94"0,0 4-24 0,-5-4 0 16,9 8 83-16,-4-4 12 0,8 4 2 0,1 0 1 16,4 0-2-16,1 0 0 0,-6 4 0 0,10 0 0 0,0 0-40 0,0 0-8 15,-5 4-1-15,1 4-1 0,-1 0-10 0,-4 9-3 16,9-1 0-16,-5 0 0 0,-9 0-12 0,0 0-2 15,10 5-1-15,-15-1 0 0,1 0 10 0,-9 5 3 16,13-5 0-16,-18 4 0 0,13-3-31 0,-13 3 8 16,-4-4-8-16,-5 0 0 0,0-3 9 0,-14-1-1 15,5 0 0-15,-10 0 0 0,-3 1-8 0,-6-5 8 16,-4 0-8-16,9 0 8 0,-13-4-8 0,4-4 12 16,0 0-12-16,0-3 12 0,4-5-12 0,-4 4 0 15,10-8 0-15,-1-1 8 0,0 1-8 0,0-4 8 16,14 0-8-16,-10 0 8 0,15-4-8 0,-5 0 0 15,4 0 0-15,14 0 0 0,-9-5 0 0,9 1 0 16,0-4 0-16,9 0 0 0,0 0 0 0,9-1 0 0,0 1 0 16,5-8 0-16,0 3 0 0,18 1-17 0,0 0 4 15,0 0 1-15,4-5 12 0,5 1-9 0,-18-4 9 16,14-1-8 0,-1 1-16-16,-4 8-2 0,-4-5-1 0,4 1 0 0,-5 0 27 0,-4-5 0 0,0 5 0 0,0 0 0 15,-5-1 0-15,5-3 0 0,-5 3 0 0,1-3 0 16,-6 4-21-16,6-5 1 0,-1 1 0 0,5 0 0 15,-9-1 20-15,4 5 0 0,-9 0 0 0,10 3 0 16,-15-3 0-16,-4 4 0 0,5-5 0 0,-5 9 0 16,-9 4 19-16,0 0-2 0,0 0 0 0,-9 7 0 15,4-3-17-15,-8 8 0 0,-1-4 0 0,-9 8 0 16,1 0 0-16,-10 0 0 0,0 4 0 0,9 4 0 16,-13 4 0-16,4 1 0 0,0-1 0 0,0 8 0 15,0 0 0-15,-13 5 0 0,13 3 0 0,-14 0 0 16,14 5 0-16,-4-5 0 0,-1 12 0 0,6-7-9 0,-1-1-1 15,0 0 0-15,18 1 0 0,5-1 0 16,0-3-88-16,23-1-18 0,-1 0-3 16,10-3-813-16</inkml:trace>
          <inkml:trace contextRef="#ctx0" brushRef="#br0" timeOffset="323845.5536">26083 1285 979 0,'0'0'87'16,"14"-4"-70"-16,-1 0-17 0,-4 4 0 0,0 0 153 0,10 0 27 15,-6 0 6-15,-4 4 1 0,-4-4-65 0,9 4-13 16,-10 4-2-16,1 4-1 0,-1 0-62 0,-4 1-13 15,-4-1-3-15,-1 0 0 0,1 0-10 0,-1 0-2 16,-4-4-1-16,-5 0 0 0,10 4-15 0,-5-8 0 16,9-4 0-16,-9 5 0 0,9-5 0 0,0 0 0 15,-14 4 0-15,14-4 0 0,0 0 21 0,0 0 2 16,0 0 0-16,0 0 0 0,-5-4-15 0,5 4-8 16,0-9 10-16,0 1-10 15,0-4-16-15,5 8-10 0,-1-4-2 0,-4 4 0 16,0 0-80-16,0 4-16 0,0 0-3 0,0 0-1 0</inkml:trace>
          <inkml:trace contextRef="#ctx0" brushRef="#br0" timeOffset="325944.7696">28500 1241 1216 0,'37'-5'54'0,"-37"5"11"0,0 0-52 0,0 0-13 0,0 0 0 0,0 0 0 16,0 0 87-16,0 0 14 0,0 0 3 0,0 0 1 15,0 0-71-15,0 0-14 0,0 0-4 0,0 0 0 16,0 0 19-16,-9 9 3 0,9-5 1 0,0-4 0 16,-14 0-23-16,14 0-4 0,0 0 0 0,0 0-1 15,0 0 4-15,0 0 1 0,0 0 0 0,0 0 0 16,0 0-8-16,0 0-8 0,0 0 11 0,14-4-11 0,-14-5 8 0,13 5-8 15,-8-4 0-15,9 4 0 0,-1 0 0 0,-8 0 0 16,9 4 8-16,-5 0-8 0,-5 0 0 0,10 0 0 16,-10 0 0-16,5 0 0 0,-9 0 0 0,5 4 0 15,4 0 0-15,-9-4 0 0,0 0 14 0,0 8-1 16,0 0 0-16,-9 1 0 0,9-9 7 0,0 12 0 16,0-4 1-16,-5 0 0 0,5-8-5 0,-9 8-2 15,9 0 0-15,0-8 0 0,-9 4-2 0,9-4-1 16,-9 4 0-16,9-4 0 0,0 0-3 0,-13 0 0 15,8 0 0-15,5 0 0 0,0 0-8 0,0 0-11 16,0 0 3-16,0 0 0 0,-9-8 8 0,9 4 0 16,0 4 0-16,0 0 0 0,-5-8 30 0,5-4 2 15,5 4 0-15,-5-4 0 0,0 3-32 0,14 1 0 0,-14 0 0 0,9 4 0 16,-9 4 0-16,4-4-21 0,14-4 3 0,-9 4 1 16,-4 0 17-16,9 4 0 0,-1-4 0 0,-8 4 0 15,9-4 0-15,-5 4 0 0,0 0 0 0,0 4-10 16,-5 0 38-16,10 0 8 0,-9 0 2 0,-5 8 0 15,9-4-17-15,-5 4-3 0,-4 9-1 0,0-1 0 16,-4 0 14-16,-5 4 2 0,4 1 1 0,-9 3 0 16,1 4-8-16,-10-3-2 0,0-1 0 0,0 4 0 15,-8 1 13-15,-1-5 3 0,-9 0 0 0,9 1 0 16,-5-5-31-16,1 4-9 0,-14-3 0 0,14 3 0 16,-5-4-91-16,-5 1-25 0,14-1-4 15,-13 0-2-15</inkml:trace>
          <inkml:trace contextRef="#ctx0" brushRef="#br0" timeOffset="326756.4492">28696 816 1324 0,'0'0'59'0,"-4"-9"12"0,4 9-57 0,0-4-14 0,0 4 0 0,0-8 0 16,0 0 196-16,0 8 37 0,0-8 7 0,0 8 2 15,0 0-126-15,0 0-26 0,0 0-5 0,0 0-1 16,0 0-33-16,4-4-7 0,-4 4-2 0,0 0 0 15,0 0-65-15,0 0-13 0,0 0-2 16,0 0-723-16,0 0-145 0</inkml:trace>
        </inkml:traceGroup>
      </inkml:traceGroup>
      <inkml:traceGroup>
        <inkml:annotationXML>
          <emma:emma xmlns:emma="http://www.w3.org/2003/04/emma" version="1.0">
            <emma:interpretation id="{C66DC035-3E66-4B4A-A810-8B6B2F1FBCC2}" emma:medium="tactile" emma:mode="ink">
              <msink:context xmlns:msink="http://schemas.microsoft.com/ink/2010/main" type="line" rotatedBoundingBox="2442,4482 25634,3229 25717,4760 2525,6013"/>
            </emma:interpretation>
          </emma:emma>
        </inkml:annotationXML>
        <inkml:traceGroup>
          <inkml:annotationXML>
            <emma:emma xmlns:emma="http://www.w3.org/2003/04/emma" version="1.0">
              <emma:interpretation id="{A62FBECB-94C6-4041-9DD9-1B7FD4F3E84E}" emma:medium="tactile" emma:mode="ink">
                <msink:context xmlns:msink="http://schemas.microsoft.com/ink/2010/main" type="inkWord" rotatedBoundingBox="2452,4677 4989,4540 5061,5876 2525,601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345137.4208">501 3600 1324 0,'0'0'118'16,"0"0"-94"-16,0-8-24 0,0 8 0 15,4-4 72-15,-4 4 11 0,0 0 1 0,0 0 1 0,0 0-7 0,5 12-2 16,-1 4 0-16,5 8 0 0,-9-3-24 0,5 11-4 16,4 4-2-16,-4 9 0 0,-5 3 3 0,0 13 1 15,0 4 0-15,0 0 0 0,-5-1-22 0,5-3-5 16,-9 0-1-16,0 4 0 0,4-9-9 0,1 1-1 15,-1-4-1-15,-4-5 0 0,0 1 17 0,0-9 4 16,0-3 1-16,0-1 0 0,-5-8-13 0,5-3-4 16,4-5 0-16,-4-4 0 0,0 0-4 0,5-8-2 15,4-8 0-15,-10 4 0 0,1-4 10 0,5-4 1 16,4-4 1-16,-5-4 0 0,5-4 2 0,0-8 0 16,-4-9 0-16,-1-7 0 0,10-5-16 0,-1-7-8 15,5-5 8-15,0-4-8 0,5-8 0 0,0-7 0 16,8-5 0-16,1-8 0 0,0 0-9 0,9 4-3 15,4 4-1-15,1 8 0 16,-1 8-15-16,1 8-4 0,-1 1 0 0,0 7 0 0,1 5 32 16,-5 11 0-16,0 5 11 0,-10 8-3 0,6 8-8 0,-10 3 0 15,0 9 0-15,-18 0 0 0,14 21 0 0,-5 3 0 0,-9 4 0 16,-9 9-8-16,4 3 8 0,-8 5 0 0,-15-1 8 16,5 9-8-16,-8 3 0 0,-1 5 9 0,0 0-9 15,0 4 0 1,0-5-22-16,0-3-11 0,-4-4-3 0,8-1 0 0,1-3-145 15,4-9-30-15</inkml:trace>
          <inkml:trace contextRef="#ctx0" brushRef="#br0" timeOffset="345419.6704">906 4069 1152 0,'4'4'102'15,"5"-4"-82"-15,1-4-20 0,-1 4 0 0,4 0 108 0,1-4 16 16,0 0 4-16,-1-4 1 0,1-4-33 0,4 4-8 15,5-4 0-15,-5 0-1 0,0-5-37 0,1 1-7 16,3 0-2-16,1-4 0 0,0 0-17 0,0-9-3 16,-5 9-1-16,5-8 0 0,-5 3-11 0,0 5-9 15,-9 0 12-15,0-4-12 0,0-1 9 0,-4 5-9 16,-5 0 0-16,0 0 9 0,-9 3 10 0,4 5 1 16,1 0 1-16,-5 4 0 0,-1 0-12 0,-3 8-9 15,4-4 12-15,0 8-12 0,-5 0 24 0,0 4-1 16,1 4-1-16,-1 4 0 0,0 5-9 0,5 7-1 15,-9 0-1-15,4 5 0 0,1 7-11 0,-1 1 0 16,5-1 0-16,0 5 8 0,0 3-8 0,4 1 0 16,5-5 0-16,0-7 0 0,5-1-11 0,-1 1-4 0,5-5-1 15,-4-4 0 1,4-3-133-16,5-5-27 0,-5-4-6 0,0-8-678 0</inkml:trace>
          <inkml:trace contextRef="#ctx0" brushRef="#br0" timeOffset="345747.1642">1466 3916 806 0,'18'-21'36'0,"-9"13"7"0,0-4-35 0,5 4-8 0,4-4 0 0,0 8 0 16,0 0 216-16,-4 0 42 0,0 4 8 0,-1 8 2 15,6 0-132-15,-6 4-25 0,1 4-6 0,0 0-1 16,-1 1-42-16,1 3-9 0,-5 0-1 0,5 4-1 0,-5 1-21 16,0 3-4-16,-9 0-1 0,4-3 0 0,-4 3-12 0,0-8-2 15,5 0-1-15,-5 1 0 0,-9-5-10 0,9-4 0 16,0-12 9-16,0 0-9 0,0 0 0 0,0 0 0 15,0 0 0-15,0 0 8 0,0 0-8 0,0-8 11 16,0-8-11-16,0-1 12 0,4-11-12 0,1 0 0 16,4-5 9-16,0 1-9 0,0-4 0 0,0-1 9 15,14 5-9-15,-9-1 0 0,0 5 24 0,-1 0-1 16,10 8-1-16,-5-1 0 0,-4 9 9 0,-1 4 1 16,1 0 1-16,4 8 0 0,-4 4-17 0,0 0-4 15,-5 4-1-15,4 0 0 0,1 8-11 0,0 5 0 16,-10 3 0-16,1 0 8 0,4 5-8 0,-4-1 0 15,-5 4 0-15,0-3 0 16,9 3-139-16,-9 0-20 0,0 1-4 0</inkml:trace>
          <inkml:trace contextRef="#ctx0" brushRef="#br0" timeOffset="344640.3223">-82 3790 115 0,'0'0'0'0,"-9"-8"10"0,9 0-10 0,-5-4 0 0,1-4 0 0,-1 3 0 16,0 1 310-16,1 0 60 0,4 4 12 0,-5-4 2 15,1 4-244-15,4 4-48 0,0 4-11 0,0 0-1 16,-5-8-56-16,5 8-10 0,-4 0-2 0,-5 0-1 15,0 8-11-15,-5 0 0 0,5-4 0 0,-5 8 0 16,-4 0 9-16,4 0 0 0,1-4 0 0,-1 9 0 16,-4 3 21-16,-1 0 4 0,1 4 1 0,0 5 0 15,0-1-7-15,4 4-2 0,-4 5 0 0,0 3 0 16,4 1-10-16,-4-1-1 0,4 5-1 0,1-1 0 16,3-3-1-16,1 3 0 0,5 1 0 0,4-5 0 0,0-3-3 15,4-5-1-15,5 0 0 0,1 5 0 0,3-9-9 16,1-8 10-16,0-3-10 0,8-1 10 0,1 0 3 15,0-8 1-15,0-4 0 0,4-8 0 0,0-4-4 0,1-4-1 16,3-4 0-16,1-5 0 0,0-11 7 0,0 4 0 16,-5-9 1-16,1 1 0 0,-1-5-5 0,-4 1 0 15,4-5-1-15,-4-3 0 0,-5-1 0 0,0-3 0 16,-4-1 0-16,4-4 0 0,-9 1 5 0,-4 3 0 16,-5 5 1-16,0 3 0 0,-5 9-9 0,1 7-8 15,-5 5 12-15,-1 4-12 0,-3 4 8 0,-5 3-8 16,-5 5 0-16,5 0 0 0,-1 4 0 0,6 4 0 15,-5 4-11-15,4 4 11 16,-4 0-42-16,4 9-2 0,0-1 0 0,1 8 0 16,-1 0-168-16,9 5-35 0</inkml:trace>
        </inkml:traceGroup>
        <inkml:traceGroup>
          <inkml:annotationXML>
            <emma:emma xmlns:emma="http://www.w3.org/2003/04/emma" version="1.0">
              <emma:interpretation id="{B37588D0-3652-4412-98B6-938B7AD38919}" emma:medium="tactile" emma:mode="ink">
                <msink:context xmlns:msink="http://schemas.microsoft.com/ink/2010/main" type="inkWord" rotatedBoundingBox="5954,4587 7448,4506 7506,5583 6012,5663"/>
              </emma:interpretation>
              <emma:one-of disjunction-type="recognition" id="oneOf15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66856.5542">4011 3648 1292 0,'-14'-8'57'0,"14"8"12"0,0 0-55 0,0-12-14 15,0 0 0-15,-4 0 0 0,4 0 124 0,4 0 23 16,-4 4 4-16,0-1 1 0,0 9-58 0,0 0-11 16,0 0-3-16,0 0 0 0,0 0-47 0,0 0-9 15,0 9-3-15,0 11 0 0,0 0-21 0,-4 8 9 16,-6 9-9-16,6-1 0 0,4 13 18 0,-9-5-3 15,0 5-1-15,0 7 0 0,4 1-1 0,-4 0 0 16,4-9 0-16,-8 5 0 0,8-8 0 0,-4-5 0 0,5-4 0 16,-6 1 0-16,1-5 7 0,0-8 0 0,5-3 1 15,-1-5 0-15,1 0-2 0,4-8-1 0,-5 0 0 0,5-8 0 16,0 0-2-16,0 0 0 0,0 0 0 0,0 0 0 16,0 0-7-16,0 0-1 0,0 0-8 0,0 0 12 15,0 0-12-15,0 0 0 0,0 0 8 0,0 0-8 16,0 0 0-16,0 0 0 0,0 0 0 0,0 0 0 15,-9-4 0-15,9 4 0 0,0-12 0 0,0 4 0 16,0 8 0-16,0-8 0 0,0-8 0 0,0 4 0 16,4-1 0-16,-4 1 0 0,0-4 0 0,-4-4 0 15,8 0 8-15,1-5-8 0,-10 1 0 0,5-4 9 16,0-5-9-16,5 1 8 0,-5-4-8 0,0-5 8 16,0 1-8-16,5-9-14 0,4-4 3 0,0 5 1 0,0-1-8 15,0 1-2-15,9-5 0 0,5 1 0 0,9 3 12 0,4 4 8 16,-8 1-12-16,13 3 12 0,-5-3 0 0,5 8 0 15,0 3 0-15,0 9 0 0,-5 8-23 0,1 4 3 16,-5 7 0-16,-1 1 0 0,-3 0 20 0,-5 12 0 16,-1 1 0-16,-8 3 0 0,-5 0 9 0,0 8 3 15,-4 0 1-15,-1 1 0 0,-8-1 7 0,-1 4 2 16,-8 0 0-16,-1 5 0 0,-4-1-8 0,-5-4-2 16,-4 5 0-16,-5-5 0 0,-5 0-12 0,1-4 8 15,-5 1-8-15,4-1 0 0,6 0 0 0,-6 0-8 16,1-7-1-16,4-5 0 15,0 0-84-15,0-4-17 0,9 0-3 0,1-4-914 0</inkml:trace>
          <inkml:trace contextRef="#ctx0" brushRef="#br0" timeOffset="346297.2087">3014 3770 1465 0,'-9'-20'64'0,"9"20"15"0,0-8-63 0,0-1-16 16,0 5 0-16,0-4 0 0,0 0 126 0,0 8 22 15,0 0 5-15,0 0 1 0,0 0-88 0,0 0-18 16,4 12-3-16,1 5-1 0,-1 3-13 0,-4 8-3 16,5 0-1-16,-1 5 0 0,1-1 1 0,-1 1 1 15,1-1 0-15,4 0 0 0,0 1-1 0,0-5 0 0,0 0 0 0,1-3 0 16,-1-9-6-16,0 4-2 0,0-12 0 0,-9-8 0 16,0 0 5-16,14 4 1 0,-1-8 0 0,-4 0 0 15,5-4 4-15,0-4 1 0,-5-4 0 0,4-1 0 16,1-3-11-16,-5 0-3 0,5-8 0 0,-5 3 0 15,5 1-17-15,-1-4 0 0,-4-1 8 0,5 5-8 16,-9 4 0-16,8 0 0 0,-4-1 0 0,5 5 0 16,-5 0-16-16,5 4-1 0,-5-4 0 15,-5 8 0-15,1 4-119 16,4-4-23-16,-4 8-5 0,-5 0 0 0</inkml:trace>
        </inkml:traceGroup>
        <inkml:traceGroup>
          <inkml:annotationXML>
            <emma:emma xmlns:emma="http://www.w3.org/2003/04/emma" version="1.0">
              <emma:interpretation id="{59886772-48B6-431B-A731-D223B9E8CD88}" emma:medium="tactile" emma:mode="ink">
                <msink:context xmlns:msink="http://schemas.microsoft.com/ink/2010/main" type="inkWord" rotatedBoundingBox="8856,4862 9453,4829 9491,5529 8894,5561"/>
              </emma:interpretation>
              <emma:one-of disjunction-type="recognition" id="oneOf16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69277.0098">6374 3721 403 0,'-5'-8'17'0,"5"8"5"0,-4-4-22 16,4-4 0-16,-10-4 0 0,6 8 0 0,-5-4 236 0,4 0 42 15,1 0 9-15,-5 4 1 0,0-5-152 0,-1 5-32 16,1 0-5-16,0 4-2 0,-4-4-59 0,-1 0-12 16,-4 4-2-16,4 4-1 0,9 0-15 0,-4 4-8 15,-9 5 8-15,0 7-8 0,0-4 0 0,-5 8 8 16,5 5-8-16,-10 7 0 0,10 5 17 0,-5 3-1 16,1 1 0-16,-1 3 0 0,5 1 4 0,0-1 0 15,-1 1 0-15,10-5 0 0,0-7-20 0,0-5 0 16,9 0 8-16,0-7-8 0,0-5 0 0,0 0 0 15,9-8 8-15,-4 1-8 0,8-9 0 0,-13-4 0 16,9-4 0-16,10-1 0 0,-1-7 17 0,0-4-3 16,-4-4-1-16,8-4 0 0,1-9 9 0,5 1 2 15,-6-9 0-15,1-3 0 0,-5-5-4 0,5 1 0 16,0 3 0-16,-5 1 0 0,5-1-8 0,0 5-3 16,-1-1 0-16,1 5 0 0,-5 8 5 0,-4 3 1 0,0 5 0 15,-5 8 0-15,4 4 10 0,1 12 3 0,-5 4 0 16,0 4 0-16,0 0-16 0,-4 4-2 0,4 5-1 15,-4 3 0-15,-5 8-9 0,4-3 0 0,5 3 9 16,-4 0-9-16,-1 1 0 0,1-5 0 0,-1 0 0 0,1 1 0 31,4-5-96-31,-4 0-15 0,-1-3-2 0,5-1-871 0</inkml:trace>
        </inkml:traceGroup>
        <inkml:traceGroup>
          <inkml:annotationXML>
            <emma:emma xmlns:emma="http://www.w3.org/2003/04/emma" version="1.0">
              <emma:interpretation id="{027F0A39-7E51-4FE0-8BC3-DBEFBCCF2360}" emma:medium="tactile" emma:mode="ink">
                <msink:context xmlns:msink="http://schemas.microsoft.com/ink/2010/main" type="inkWord" rotatedBoundingBox="10972,4021 15465,3778 15546,5268 11052,5511"/>
              </emma:interpretation>
              <emma:one-of disjunction-type="recognition" id="oneOf17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70022.6527">8063 3721 1036 0,'-9'-20'92'0,"9"12"-73"0,-5-8-19 0,5 0 0 0,0-5 71 0,5 1 10 16,-5 0 3-16,4 0 0 0,5 3 4 0,0 1 0 16,-4 8 1-16,4 0 0 0,0 4-34 0,5 4-7 15,-14 0-2-15,14 12 0 0,-1 0-28 0,1 9-6 16,4-1 0-16,-4 8-1 0,-5 9 1 0,0-1 1 15,0 0 0-15,-4 9 0 0,4-1 14 0,-5 1 2 16,-4-5 1-16,0 1 0 0,0-5-16 0,0 1-3 16,-4-5-1-16,-5-8 0 0,4 1 10 0,5-9 1 15,-5-4 1-15,5-12 0 0,0 0 16 0,0 0 3 16,0 0 1-16,0 0 0 0,-9-4-6 0,5 0-2 16,-1-8 0-16,5-4 0 0,-4-9-2 0,8 1 0 15,1-4 0-15,-1-5 0 0,5 1-8 0,5-9-3 16,0 5 0-16,-1-4 0 0,6-1-12 0,-1 5-9 15,-9-1 12-15,5 1-12 0,8 3 0 0,-3 1 0 0,-1 0 0 16,0 7-9 0,0-3-20-16,0 12-4 0,5 0-1 0,-5 4 0 15,5-1-184-15,0 5-37 0</inkml:trace>
          <inkml:trace contextRef="#ctx0" brushRef="#br0" timeOffset="370425.1858">9064 3531 1378 0,'0'0'61'0,"0"-8"13"0,0 8-59 0,0 0-15 16,0-8 0-16,0 8 0 0,0 0 102 0,0-8 18 15,-4-4 3-15,4 4 1 0,0 8-36 0,0 0-6 16,-5-9-2-16,5 9 0 0,0 0-32 0,0 0-6 16,-4-4-2-16,4 4 0 0,0 0-40 0,0 0 0 15,-14 9 0-15,0-1 0 0,-4 8 0 0,0 4 0 16,-5 4 0-16,1 1 0 0,3 7 0 0,-3 0 0 15,-1 5 0-15,5 3 8 0,-5 9-8 0,9-5-17 16,-4-3 4-16,4-1 1 0,5 1 12 0,0-5 0 16,0-12 0-16,0 5 0 0,4-5 0 0,1-4 0 15,4-4 0-15,0-3 0 0,0-13 0 0,0 0 0 16,0 0 0-16,9-4 0 0,4 0 16 0,6-9-4 16,-6-7-1-16,6-4 0 0,3 0 1 0,1-5 1 0,4-3 0 0,-4-5 0 15,5-3-5-15,-10 0 0 0,-5-5-8 16,1 5 12-16,9-1-3 0,-5 1-1 0,5 3 0 15,-5 9 0-15,-4 0-8 0,4 3 12 0,0 13-12 0,-4 0 12 16,-5 4-12-16,-9 8 0 0,0 0 9 0,9 12-9 16,-5 0 0-16,-4 8 0 0,0 1 0 0,0 3 0 15,-4 0 0-15,-1 4-8 0,-4 13 0 0,5-5 0 16,-5 1-115 0,0-5-22-16,-5 9-5 0</inkml:trace>
          <inkml:trace contextRef="#ctx0" brushRef="#br0" timeOffset="370765.5663">9242 3746 230 0,'9'-21'10'0,"-4"9"2"0,4-4-12 0,4 0 0 15,1-4 0-15,4-1 0 0,-4 1 331 0,4 4 63 16,5 0 13-16,-5 0 2 0,0 3-237 0,5 5-48 16,-9 0-10-16,4 8-2 0,5 0-44 0,-5 8-8 15,0 0-3-15,-4 5 0 0,-1 3-33 0,6 4-8 16,-10 0 0-16,-5 4-1 0,-4 5 13 0,0-1 4 15,5 5 0-15,-10-5 0 0,-4 0-32 0,5 5 0 16,-1-13 0-16,-4 4 0 0,4-4 0 0,-4-4 0 16,5-3 0-16,4-5 0 0,0-8 0 0,0 0 0 15,0 0 0-15,0 0 0 0,4-8 0 0,10-9 0 16,-9-3 0-16,4-4 0 0,4-4 0 0,1-1 0 16,-5-3 0-16,9 4 0 0,1-1 0 0,-1 1 0 15,0 4 0-15,5 3 0 0,-5 5 12 0,-4 4 2 0,4 4 1 16,0 4 0-16,-4 4-3 0,-1 4 0 0,1 0 0 0,0 4 0 15,-1 4-12-15,-4 8 0 0,-4 5 0 0,4-1 0 16,0-4-16-16,-4 5-7 0,-1-1-1 0,5 4-724 16,0 5-144-16</inkml:trace>
          <inkml:trace contextRef="#ctx0" brushRef="#br0" timeOffset="371249.0187">10585 3470 1796 0,'0'0'40'0,"0"0"8"0,5-8 1 0,-5-4 1 0,4 4-40 0,-4-4-10 16,-4 4 0-16,4 0 0 0,-5 4 53 0,-4-4 9 16,0 4 2-16,-5-1 0 0,1 1-32 0,-6 8-7 15,1 5-1-15,4 3 0 0,-4 0-24 0,5 4 0 16,-10 4 0-16,0 9 0 0,0-1 0 0,-4 8 0 15,4 5 0-15,0 3 0 0,1 1 0 0,-1-1 0 16,5 5 8-16,4 4-8 0,0-5 19 0,10 1-2 16,-5-9 0-16,4 1 0 0,5-5 7 0,0-4 0 15,5-3 1-15,-1-5 0 0,1-4-5 0,4-8-2 16,0 1 0-16,0-5 0 0,5-8 2 0,4-4 0 16,5-9 0-16,0-3 0 0,8-4 7 0,-3-4 1 15,-1-9 1-15,0-7 0 0,5-5-10 0,0 1-3 0,-5-9 0 16,5-7 0-16,0-1-4 0,0 0 0 0,-5-12-1 15,1 0 0-15,4-7-11 0,-5-5 0 0,0-5 0 0,1 6 0 16,-6 3 0-16,6 0 0 0,-6 4-12 0,6 8 12 16,-10 4-11-16,5 9 11 0,-10 7-8 0,1 9 8 15,-5 15 0-15,5 5-10 0,-10 8 10 0,-4 12 0 16,0 0 0-16,0 0-8 0,-4 24 8 0,-10 13 0 16,5 3 0-16,-9 5 0 0,0 7 0 0,-1 5 0 15,1 4 0-15,-5 3 0 0,5 1 0 0,0 4 0 16,0 4 0-16,0-1 0 0,-1 1 8 0,6-8-8 15,-1 0-12-15,5-4-4 0,-5-1-2 0,1-3 0 16,3 0-189-16,1-13-37 0</inkml:trace>
          <inkml:trace contextRef="#ctx0" brushRef="#br0" timeOffset="371592.5976">11122 3511 1324 0,'0'0'118'0,"0"0"-94"16,0-12-24-16,0 12 0 0,0 0 118 0,0 0 19 16,0 0 4-16,0 0 1 0,-4 12-50 0,4 8-11 15,4 0-1-15,-4 5-1 0,-4-1-35 0,-1 4-8 16,1 1 0-16,-1 3-1 0,1-4-19 0,4 1-4 16,-5 3-1-16,5-8 0 0,0-4-11 0,0 1 0 15,0-5 0-15,5 0 0 0,-5 0 0 0,9-8 0 16,-9-8 0-16,0 0 0 0,0 0 0 0,0 0 0 0,13-8 10 15,1 0-10-15,0-4 24 0,4 0-3 0,0-8 0 0,0-1 0 16,0 1 8-16,1-4 2 0,-1 0 0 0,0-5 0 16,-4 1-13-16,4-4-2 0,-4-1-1 0,4 5 0 15,-9 0 4-15,-4-1 1 0,4 5 0 0,-9 0 0 16,4 3 7-16,-8 5 1 0,-1 0 1 0,-4 8 0 16,0 4-17-16,-9 4-3 0,-5 0-1 0,-4 12 0 15,-1 4-8-15,-4 4-11 0,5 1 3 0,-5 7 0 16,5 4-144-16,-10 1-29 15,6-1-6-15</inkml:trace>
          <inkml:trace contextRef="#ctx0" brushRef="#br0" timeOffset="372684.4056">11614 3430 1152 0,'0'0'102'0,"5"-8"-82"15,-1-4-20-15,1-5 0 0,8 5 84 0,-4 0 12 16,5 4 2-16,0 4 1 0,-1-4-11 0,6 4-1 15,-1 4-1-15,0 4 0 0,-4 8-38 0,-1 0-8 16,6 8-2-16,-1 9 0 0,-5-1-8 0,-8 9-2 16,4-5 0-16,-4 4 0 0,-5 1-8 0,0-1-1 15,0 1-1-15,-5-1 0 0,1-4-6 0,-1 1-2 0,-4-9 0 0,4 4 0 16,-4-3 20-16,0-5 4 0,0-4 1 16,4-4 0-16,5-12-15 0,0 0-2 0,0 0-1 15,0 0 0-15,0 0 3 0,0 0 0 0,-4-8 0 0,4-4 0 16,4-8 0-16,1 0 0 0,4-5 0 0,-4-7 0 15,-1 0-20-15,1-1 0 0,4 5 0 16,9-9 0-16,0 5 0 0,1 0 0 0,3-1 0 0,1 1 0 16,0 4 0-16,0-1 0 0,4 5 0 0,0 4 0 15,-4-1 0-15,-5 9 0 0,5-4 0 0,-5 8 0 16,0 0 0-16,1 8-19 0,-6 0 4 0,5 8 1 16,-4 4 14-16,0 0 0 0,-5 5 0 0,5 7 0 0,-5-4 0 15,0 8 0-15,-5-3 0 0,1-1 0 0,-1 4 0 16,1 1 0-16,-5-5 0 0,0 0 0 0,0 0 0 15,0-3 0-15,-5-5 9 0,1 0-9 0,-1 0 11 0,1-8-11 16,-1 0 12-16,5-8-12 0,0 0 12 0,-9 9-4 16,9-9 0-16,0 0-8 0,0 0 9 0,-4 0-9 15,-1-9 0-15,0 1 9 0,5-8-9 0,0 0 0 16,0 0 9-16,5-4-9 0,4-9 0 0,0 1 0 16,0 0 0-16,10-5 0 0,-6 1 0 0,10 3 0 15,-5 1 0-15,5 0 0 0,0 4 0 0,-1-1 0 16,1 13 0-16,5 4 0 0,-6 0 21 0,-4 4 3 15,-8 4 1-15,3 4 0 0,-4 8-6 0,0 0-2 16,-4 4 0-16,4 1 0 0,-4 3-5 0,-1 0 0 16,-4 0-1-16,0-4 0 0,5 5-11 0,-1-5 0 15,-4 4 0-15,0 0 8 0,0 1-8 0,0-1 0 0,0 0 0 16,0 0 0 0,-9 5-152-16,5-5-33 0,-5 8-7 0,4-12 0 0</inkml:trace>
        </inkml:traceGroup>
        <inkml:traceGroup>
          <inkml:annotationXML>
            <emma:emma xmlns:emma="http://www.w3.org/2003/04/emma" version="1.0">
              <emma:interpretation id="{581FE97B-6841-45F8-8FD1-8D284CB77D4E}" emma:medium="tactile" emma:mode="ink">
                <msink:context xmlns:msink="http://schemas.microsoft.com/ink/2010/main" type="inkWord" rotatedBoundingBox="16931,4024 19958,3860 20016,4929 16989,5093"/>
              </emma:interpretation>
              <emma:one-of disjunction-type="recognition" id="oneOf18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74171.8104">15352 3175 1436 0,'23'-24'64'0,"-14"12"12"0,0-5-60 0,0 5-16 0,-4 0 0 0,4 0 0 16,0-4 82-16,-5 4 14 0,-4 3 2 0,0-3 1 16,-4 4-51-16,-1 0-9 0,1 0-3 0,-10 4 0 15,0 8 1-15,1-4 0 0,-6 4 0 0,1 4 0 16,0 4-23-16,-5 5-5 0,-4-1-1 0,4 8 0 16,0 4 0-16,-4 1 0 0,4-5 0 0,1 4 0 15,3 5-8-15,-3 3 0 0,8-8 0 0,-4 9 8 16,4-9-8-16,0 0 0 0,5-3 0 0,0-1 0 15,5-4 0-15,-1-4 0 0,1-3 0 0,4-13 0 0,4 12 0 16,-4-12 0-16,0 0 0 0,0 0 0 0,9 4 0 16,0-8 0-16,0-8 0 0,5-1 0 0,-5-3 13 15,5-4 1-15,4 0 0 0,0-4 0 0,0-5 5 0,5-3 1 16,0 3 0-16,4 1 0 0,5 4-8 0,-9 0-2 16,9-9 0-16,-5 9 0 0,0 0 2 15,-4 3 1-15,-5 9 0 0,1 0 0 0,-10 4 10 0,-9 8 1 16,0 0 1-16,0 0 0 0,0 0-25 0,4 8-14 15,1 4 2-15,-5 0 0 16,0 5 12-16,-5-1 0 0,1 4 0 0,-1 4 0 0,5 1-14 0,-4-5 0 16,4 4 0-16,-5 13 0 15,5-1-158-15,5-4-32 0,-5 29-7 0,13-20-609 0</inkml:trace>
          <inkml:trace contextRef="#ctx0" brushRef="#br0" timeOffset="373724.7428">14100 3049 1324 0,'0'-28'118'0,"4"20"-94"15,-4-4-24-15,5 4 0 0,0-4 23 0,-1 4 0 16,-4 8 0-16,0 0 0 0,0 0 68 0,9 8 13 0,0 4 4 0,0 8 0 16,5 8-77-16,-9 13-15 0,4-1-4 0,0 9 0 15,-5 4 8-15,1-1 2 0,-1 5 0 0,-8 3 0 16,4-3 6-16,-5-4 2 0,1-1 0 0,-5 1 0 15,4-13-4-15,-4-3-1 0,0-1 0 0,-5 1 0 16,10-13 11-16,-5 0 1 0,-5 1 1 16,5-5 0-16,9-20-4 0,-9 8-1 0,9-8 0 0,-14 0 0 15,5 0 6-15,-5 0 1 0,5-8 0 0,0-8 0 16,0-1-23-16,4-3-4 0,1-4-1 0,-1 0 0 16,5-1-12-16,-4-7 0 0,4 0 0 0,4-9 0 15,1-3 0-15,4-9 0 0,5 0 0 0,-1-28 0 16,10 9-12-16,0 3 2 0,0 0 0 0,4 4 0 15,5 5-22-15,-5 7-4 0,10 0 0 0,-6 9-1 16,1 3 15-16,5 9 3 0,4 12 1 0,0 4 0 0,-5 7 10 0,1 9 8 16,-6 4-12-16,1 9 12 0,0 3 0 0,-5 4 0 15,-4 4 0-15,-5 5 0 0,-4-1 0 0,-9 8 0 16,-10 1 0-16,-4 3 0 0,0-3 0 0,-14 3 0 16,-4-3 0-16,-10 7 0 0,-4-3 0 0,5-1 0 15,0-4 0-15,-1 1 0 16,1-9-27-16,8 1-11 0,1-9-2 0,4-4-620 15,5 0-124-15</inkml:trace>
          <inkml:trace contextRef="#ctx0" brushRef="#br0" timeOffset="375027.7215">16240 3163 1094 0,'0'-8'97'16,"4"-4"-77"-16,1-1-20 0,-1 1 0 15,1 0 108-15,-1-4 19 0,6 4 3 0,-1 0 1 16,-5 0-27-16,1-1-6 0,4 5-1 0,0-4 0 0,0 0-43 0,-4 4-9 15,-5 0-1-15,4 0-1 0,5 4-30 0,-9-4-5 16,-4 4-8-16,4-5 11 0,0 9-11 0,0 0 10 16,0 0-10-16,0 0 10 0,0 0-1 0,0 0 0 15,0 0 0-15,-5-4 0 0,-8 0 19 0,8 4 3 0,5 0 1 0,0 0 0 16,-9-4-32-16,0-4 0 16,0 8 0-16,9 0 0 0,0 0 12 0,-9 0-3 15,-5-4-1-15,5 4 0 0,9 0-8 0,-9 4 0 16,-14 0 0-16,0 4 0 0,5 5 0 0,-5-1 0 15,5-4 0-15,-5 8 0 0,-4 0 0 0,9 0 0 16,4 0 0-16,-4 9 0 0,-10-1 0 0,10 0 0 16,5-3 0-16,-1 3 0 0,0-4 0 0,5 4-14 15,0-3 5-15,9-5 1 0,0-16 8 0,0 0 11 16,0 12-3-16,0-12 0 0,9 8-8 0,5-8 0 16,4 4 0-16,0-8 0 0,-4-4 0 0,9-4 0 0,4-4 0 15,-4-1 0-15,0 1 8 0,-1-8-8 0,10 0 0 0,0-1 8 16,-5 5-8-16,1-4 0 0,4 4 0 0,-1-5 0 15,-3 5 0-15,-5 4 0 0,-1-4 0 0,1 8 0 16,4 8 15-16,-8-1-3 0,-6 5 0 0,1 9 0 16,4-5-2-16,-9 12-1 0,0 4 0 0,-9 4 0 15,0 9-9-15,0 3 0 0,-4 5 9 0,-10 3-9 16,-4 1 13-16,0 3-1 0,-1-3-1 0,1 3 0 16,-5-3-2-16,-4-5 0 0,4 1 0 0,-4-5 0 15,-9 1 6-15,-1-5 1 0,5-8 0 0,1 5 0 16,12-5-16-16,-8 0 0 0,-9 0 8 0,-5-7-8 0,13-1 0 15,-4-8 0-15,5-4 8 0,0 0-8 0,4-4 0 16,5 0 0-16,13-4 0 0,-4-4 0 0,0 0 0 0,4-4 0 16,15 3 0-16,3-3 0 0,-4-4-10 0,10 4 10 15,3-4-8-15,10 0 8 0,9-1-10 0,-9 5 10 16,-9 0-12-16,9 0 12 0,9-4 0 0,0 0-8 16,-10 4 8-16,6-5 0 0,-1 5 0 0,1-4-10 15,4 0 10-15,0 0-8 0,-9-5 8 0,4 1 0 16,14-4 0-16,-4 0 0 0,-10-1 0 0,-4-3 16 15,0 0-4-15,4-1-1 0,1 1-11 0,-6-4 10 16,1 3-10-16,-4 1 10 0,8 4 3 0,-9-1 1 16,-8-3 0-16,-1 4 0 0,5 4-14 0,-5-1 0 15,-5 1 0-15,-8 0 0 0,0 8 0 0,-5 0 0 16,0-1 0-16,0 5 0 0,-10 0 0 0,-3 8 0 16,13 0 0-16,-14 4 0 0,-13 4 0 0,4 5 0 0,-4 3 0 0,-1 4 0 15,6 0 0-15,-1 0 0 0,-9 5 0 0,14 3 0 16,13 0 9-16,-4 1-1 0,-4 3 0 0,8-4 0 15,5-7-8-15,0 3 0 0,0-4 0 0,0 0 8 16,0 1-8-16,5-1 0 0,17 0 0 0,-4 0 0 31,-4-8-65-31,9-3-9 0,18 3-2 0,4-8-1004 0</inkml:trace>
        </inkml:traceGroup>
        <inkml:traceGroup>
          <inkml:annotationXML>
            <emma:emma xmlns:emma="http://www.w3.org/2003/04/emma" version="1.0">
              <emma:interpretation id="{9E0DC930-87CC-4077-9FFC-B9AA36C2B899}" emma:medium="tactile" emma:mode="ink">
                <msink:context xmlns:msink="http://schemas.microsoft.com/ink/2010/main" type="inkWord" rotatedBoundingBox="21984,3565 25641,3367 25707,4573 22049,4771"/>
              </emma:interpretation>
              <emma:one-of disjunction-type="recognition" id="oneOf19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76012.5567">19044 2908 1378 0,'0'-8'30'0,"0"0"6"0,0-4 2 0,0-1 2 0,0-3-32 0,0 4-8 15,0 0 0-15,5 0 0 0,-5 4 104 0,0 8 19 16,0 0 4-16,0 0 1 0,0 0-52 0,0 0-9 16,0 0-3-16,9 12 0 0,-5 4-9 0,1 8-3 15,0 5 0-15,-1 3 0 0,-4-4-41 0,0 9-11 16,0-1 0-16,0 5 0 0,0-5 8 0,0 0 0 0,0-3 0 0,0-1 0 15,0-3-8-15,0-9 0 16,0-4 0-16,5 0 0 0,-5-4 0 0,0-12 8 0,0 0-8 16,0 0 8-16,9 4 10 0,-9-4 2 0,9-4 0 0,5-8 0 15,-5 4 16-15,4-8 3 0,6-4 1 0,-6-1 0 16,5-3-32-16,-4-4-8 0,4-5 0 16,0 1 0-16,-4 0 0 0,4 3 8 0,1-3-8 0,-1 4 8 15,0 3-8-15,-4 5 0 0,4 0 0 0,-5 8 0 16,-3 8 0-16,3 8 0 0,-4 4-11 0,-4 4 11 15,-1 8 0-15,1 0 0 0,0 13 0 0,-5 7 0 16,0-3 0-16,0-1 0 0,0 1 0 0,4-5 0 16,1 0 0-16,-1-3 0 0,1-5 0 0,4-4 0 0,-5-4 0 15,6 1 0-15,-1-5 0 0,4-8 0 0,1-12 0 16,-5-5 0-16,0 5 0 0,5-8 0 0,4 0 8 16,-4-4 5-16,4 0 1 0,0-9 0 0,0 1 7 15,1 0 2-15,-10-5 0 0,4-3 0 0,1 3-23 0,0 1 0 16,-1-4 0-16,-4 3 0 0,1 5 0 0,3 0-13 15,1-1 1-15,-1 5 1 16,6-4-145-16,-6 7-30 0,1 1-6 0,0 8 0 0</inkml:trace>
          <inkml:trace contextRef="#ctx0" brushRef="#br0" timeOffset="376234.5567">20301 2855 1094 0,'0'0'48'0,"0"0"11"0,0 0-47 0,-5 8-12 0,1 0 0 0,-1 5 0 16,5 3 244-16,-4 0 48 0,4 0 8 0,-5 4 3 16,5 1-191-16,0 3-37 0,-5-4-8 0,5 4-2 15,5 1-52-15,0-1-13 0,-5-8 0 0,-5 8 0 16,5-3 0-16,0-1 0 0,0-4 0 0,0-4 0 15,0 0-136-15,0 1-31 0</inkml:trace>
          <inkml:trace contextRef="#ctx0" brushRef="#br0" timeOffset="376397.4299">20433 2544 1670 0,'9'0'74'0,"-9"0"15"0,5-13-71 0,4 5-18 15,0 4 0-15,0 0 0 0,4 8 42 0,-8-4 5 16,4 4 1-16</inkml:trace>
          <inkml:trace contextRef="#ctx0" brushRef="#br0" timeOffset="376603.421">20802 2710 1832 0,'22'-9'40'0,"-13"1"9"0,5 0 2 0,0 4 0 0,4-4-41 0,5 4-10 0,0-4 0 0,8 4 0 16,6-4 81-16,4 0 15 0,0 4 2 0,4-4 1 15,1 0-28-15,4-1-6 0,0 1-1 0,5 0 0 16,-1 0-51-16,-4 0-13 0,5 0 0 0,-5 4 0 16,-4 0-10-16,-15-4-5 0,1 4-1 0,0 0 0 15,-9 0-17-15,0 4-4 0,0-4-1 0,-10 0 0 16,1 4-153-16,-1-5-30 0,10-7-7 15,-9 0 0-15</inkml:trace>
          <inkml:trace contextRef="#ctx0" brushRef="#br0" timeOffset="376812.7495">21430 2224 1267 0,'0'0'112'0,"0"0"-89"15,0 0-23-15,0 0 0 0,0 0 107 0,9 8 17 16,0 0 3-16,-4 4 1 0,4 0 0 0,0 9 0 15,-5 7 0-15,1 0 0 0,-5 9-46 0,-5 3-9 16,1 5-1-16,-5 3-1 0,-9 9-23 0,-1 0-4 16,-3-1 0-16,3 5-1 0,-3 0-8 0,-1-5-2 15,0-3 0-15,0 4 0 0,1-1-33 0,-1-7 0 16,0-1 0-16,0-3 0 16,5-1-121-16,0-3-31 0,0-5-7 0,4-3-1 0</inkml:trace>
          <inkml:trace contextRef="#ctx0" brushRef="#br0" timeOffset="377262.0468">22336 2228 1695 0,'0'0'75'0,"0"0"16"0,0 0-73 0,9 4-18 16,5 4 0-16,-10 8 0 0,-4 0 64 0,0 9 10 15,5 7 2-15,-10 5 0 0,-4 7-12 0,-5 1-3 16,-4 7 0-16,-4 13 0 0,-1 4 3 0,-9 0 0 16,5-1 0-16,-5 5 0 0,0-4-17 0,4 0-3 15,10-4-1-15,0-1 0 0,0-11-28 0,9-5-6 16,-5-7-1-16,5-1 0 0,0-7-8 0,0-9 0 15,4-8 0-15,1 0 0 0,-1-3 28 0,5-13 3 16,0 0 1-16,0 0 0 0,0 0-16 0,9-13-4 16,5-7 0-16,4 0 0 0,0-4-12 0,5-9 8 15,4 1-8-15,5-9 0 0,5 1 8 0,-1 4-8 16,5-1 0-16,0-3 9 0,5 7 15 0,-5 1 2 16,0 4 1-16,0 7 0 0,-1 5-27 0,-8 8 0 15,0 0 0-15,-4 8 0 0,-6 8 24 0,-3 0-1 16,3 0 0-16,-8 8 0 0,0 5-37 0,-5-1-7 0,-5-4-2 15,5 8 0-15,-9 5 42 0,5 3 8 0,-5-4 1 16,0 5 1 0,0-5-124-16,-5 9-25 0,5-5-4 0,0 4-2 0</inkml:trace>
        </inkml:traceGroup>
      </inkml:traceGroup>
      <inkml:traceGroup>
        <inkml:annotationXML>
          <emma:emma xmlns:emma="http://www.w3.org/2003/04/emma" version="1.0">
            <emma:interpretation id="{C3B80272-6205-4674-ADF1-001FB50E1BD2}" emma:medium="tactile" emma:mode="ink">
              <msink:context xmlns:msink="http://schemas.microsoft.com/ink/2010/main" type="line" rotatedBoundingBox="3029,6170 15886,5228 16027,7152 3170,8094"/>
            </emma:interpretation>
          </emma:emma>
        </inkml:annotationXML>
        <inkml:traceGroup>
          <inkml:annotationXML>
            <emma:emma xmlns:emma="http://www.w3.org/2003/04/emma" version="1.0">
              <emma:interpretation id="{489D0A3A-378C-4721-9562-402F3CFF0D4F}" emma:medium="tactile" emma:mode="ink">
                <msink:context xmlns:msink="http://schemas.microsoft.com/ink/2010/main" type="inkWord" rotatedBoundingBox="3044,6370 7158,6069 7250,7324 3136,7625"/>
              </emma:interpretation>
            </emma:emma>
          </inkml:annotationXML>
          <inkml:trace contextRef="#ctx0" brushRef="#br0" timeOffset="380250.881">3237 4980 1882 0,'0'0'41'0,"0"0"9"0,0 0 2 0,0 0 1 0,0 0-42 0,0 0-11 0,0 0 0 0,4 8 0 16,5 8 44-16,-4 8 6 0,-5 9 2 0,5 7 0 15,-1 5-26-15,-4 7-5 0,-9 1-1 0,9 8 0 16,-5 3 16-16,1 5 4 0,-5-8 0 0,0 0 0 16,0-1-10-16,-1-3-2 0,1 4 0 0,0-9 0 15,5-7 0-15,-5-5 0 0,4-3 0 0,-4-9 0 16,0-4-12-16,4-3-4 0,-4-9 0 0,5 0 0 16,-1 0 0-16,1-4 0 0,4-8 0 0,0 0 0 15,0 0 5-15,0-8 1 0,-5-4 0 0,5-8 0 16,5-1-18-16,-1-7 0 0,1-4 8 0,4-1-8 15,4-7 0-15,6 3 0 0,-1-3 0 0,9 0 0 0,0-5 0 16,5 1 0-16,0 3 0 0,0 1 0 0,-5 3 0 16,5 5 0-16,-4 3 0 0,3 9 0 0,1 0 0 0,-9 8-16 15,4 8 4-15,-8 4 0 0,-6 4 12 0,5 8 0 16,-8-4 0-16,-1 8 0 0,0 0 0 0,-9 9 0 16,0-1 0-16,-5 0 0 0,-4 5 0 0,-5 3 0 15,-8 0 0-15,-1 1 0 0,0-1 0 0,0 0 0 16,1 1 0-16,-6-1 10 15,6 5-37-15,-6-1-7 0,-4 1-2 0,5-1 0 16,0-8-125-16,4 5-26 0,-4-5-5 0,4 0 0 0</inkml:trace>
          <inkml:trace contextRef="#ctx0" brushRef="#br0" timeOffset="380702.2973">4207 5636 1857 0,'0'0'40'0,"0"0"9"0,4-9 2 0,-4 9 2 0,5-8-42 0,-1 0-11 0,-4 0 0 0,0 0 0 16,0 0 64-16,-4-4 12 0,4 4 1 0,0 0 1 15,0 8-27-15,0 0-6 0,-5-8-1 0,-4 3 0 0,4-3-21 0,5 8-5 16,-9 0-1-16,0 4 0 0,0 0-17 0,0 1 0 16,0 3 0-16,-5 8 0 0,10 0 0 0,-10 4 0 15,5 9 0-15,-5 3 0 0,-4 0 0 0,4 1 0 16,5 3 0-16,-4 5 0 0,-1-5 0 0,5-4 0 16,0 1 0-16,4-9 0 0,1-4-8 0,-1-4 8 15,1 1 0-15,4-9-9 0,0-8 9 0,0 0 0 16,0 0 0-16,4-4 0 0,1-4 0 0,4-5 8 15,4-7-8-15,-3 0 8 0,3-4-8 0,5-1 0 16,1-7 0-16,-1 8 0 0,-9-1 0 0,9 1 8 16,0 0-8-16,-4 4 0 0,0 3 12 0,-1 1-3 15,6 4 0-15,-6 4 0 0,-13 8-9 0,0 0 0 16,0 0 9-16,0 0-9 0,14 16 0 0,-5 0 0 16,-4 9 0-16,-1-1 0 15,1 4-28-15,-5 1-8 0,0 3 0 0,0-4-996 0</inkml:trace>
          <inkml:trace contextRef="#ctx0" brushRef="#br0" timeOffset="378766.6272">337 5676 172 0,'0'0'16'0,"0"-8"-16"16,-5-4 0-16,1 4 0 0,4-4 120 0,-5 3 20 16,0-3 5-16,5 0 1 0,-9-4-53 0,9 0-10 15,-4 0-3-15,-1-1 0 0,5-3-12 0,0 8-4 16,0-4 0-16,0 4 0 0,-4-5 4 0,4 1 1 15,4 8 0-15,-4-4 0 0,5 4 16 0,-1-4 3 16,-4 12 1-16,0 0 0 0,0 0-36 0,0 0-7 16,0 0-2-16,0 0 0 0,0 16-19 0,5 0-4 15,-1 8-1-15,-4 9 0 0,0 7 3 0,0 5 0 16,0 3 0-16,0 1 0 0,-4 4 18 0,-1-1 4 0,1 1 1 16,4 8 0-16,-5-5-10 0,1 1-1 15,-1-9-1-15,-4 1 0 0,0 0-7 0,0-5-2 0,4-4 0 16,-4-3 0-16,0-9-9 0,4-3-3 0,-4-1 0 15,5-8 0-15,-5 0-5 0,4-8-8 0,-4 4 11 0,9-8-11 16,-9 1 12-16,4-5-12 0,1-5 12 0,-1 1-12 16,1-4 12-16,4-4-12 0,-5 0 12 0,5-4-12 15,-4 0 9-15,4-9-9 0,-5 1 0 0,1-4 9 16,4-9-9-16,0-3 0 0,-5-1 0 0,5-3 0 16,0-1 0-16,0-3 8 0,0-1-8 0,0-3 0 15,5 3 0-15,-5-4 0 0,9 9 0 0,0-5-11 16,4 1-1-16,1-1-1 0,4 1 0 0,0-5 0 0,5 5 3 15,0 3 1-15,4 0 0 0,1 1 0 0,8-1 9 0,-4 9 0 16,9 4 0-16,-5 7 0 0,5 1 0 0,-4 4 0 16,-1 0 0-16,-4 12 0 0,0 3 0 0,-5 5-16 15,-4 5 4-15,4 3 0 0,-8 4 12 0,-1 8 0 16,-9 4 0-16,0 5 0 0,-9 7 0 0,0 5 0 16,-9-1 0-16,0 0 8 0,-5 5-8 0,-4-1 11 15,-9-3-11-15,4-1 12 0,0 1-12 0,-4-5 12 16,-5 5-12-16,0-5 12 0,-4 5-12 0,4-5 0 15,0-4 0-15,0-3 0 16,5 3-41-16,-1-3-1 0,6-9 0 0,3-4 0 16,1-4-102-16,4-8-21 0,1-4-4 0,4-4-714 0</inkml:trace>
          <inkml:trace contextRef="#ctx0" brushRef="#br0" timeOffset="379113.109">1215 5514 864 0,'0'0'76'0,"-4"8"-60"0,8 4-16 0,1 5 0 16,-1-1 181-16,6 4 34 0,-6 0 6 0,5 9 2 0,0-1-89 15,0 4-18-15,-4 1-3 0,4-1-1 0,0 8-59 0,-4-3-12 16,-1-1-2-16,-4-3-1 0,0 3-6 15,0-4 0-15,0-3-1 0,-9-1 0 0,0 0-8 0,0 1-2 16,4-5 0-16,-4-4 0 0,0-8 0 0,0 1 0 16,5-5 0-16,-1 0 0 0,5-8 8 0,0 0 2 15,-9 4 0-15,9-4 0 0,0 0 5 0,0-8 2 16,-9 0 0-16,9-9 0 0,4-3-23 0,5-8-5 16,1-5-1-16,8 1 0 0,0-4-1 0,5-5 0 15,4 1 0-15,-4-1 0 0,4 1-8 0,5-1 0 16,4 1 0-16,1-1 0 15,-1 5-88-15,1 0-16 0,4 3-3 0,-5 1-650 16,1 12-131-16</inkml:trace>
          <inkml:trace contextRef="#ctx0" brushRef="#br0" timeOffset="379541.1984">2449 5526 1479 0,'0'0'65'0,"0"0"15"0,0 0-64 0,0 0-16 0,0 0 0 0,0 0 0 16,-9 4 88-16,0 4 16 0,0 0 2 0,-5 1 1 16,1 3-54-16,-1 0-10 0,5 0-3 0,-5 4 0 15,-4 8-28-15,4 1-12 0,-4 3 11 0,4 4-11 16,1 1 10-16,-1 3-10 0,0 5 10 0,5-1-10 16,0 1 16-16,5-5-2 0,-1-4-1 0,1 5 0 15,4-9 3-15,0 1 1 0,4-1 0 0,1-8 0 0,4-4-1 16,0-4-1-16,-9-12 0 0,14 4 0 0,-14-4 5 0,18-4 0 15,0-8 1-15,0-4 0 0,5-4 11 0,-5-4 1 16,0-5 1-16,-4-3 0 0,9-1-2 16,-10-3-1-16,6 0 0 0,-6-1 0 0,-4 5-22 15,5 4-9-15,-5-5 8 0,0 5-8 0,-4 4 8 0,-1 3-8 16,-4-3 8-16,-4 8-8 0,-1 4 0 0,-4 4 8 16,9 0-8-16,0 8 0 0,-9 0 0 0,-5 4-12 15,5 4 0-15,0 4 1 16,5 4-129-16,-10 0-27 0,0 0-5 0</inkml:trace>
        </inkml:traceGroup>
        <inkml:traceGroup>
          <inkml:annotationXML>
            <emma:emma xmlns:emma="http://www.w3.org/2003/04/emma" version="1.0">
              <emma:interpretation id="{AAEFA553-5E1C-4166-9F18-5581B56E1F88}" emma:medium="tactile" emma:mode="ink">
                <msink:context xmlns:msink="http://schemas.microsoft.com/ink/2010/main" type="inkWord" rotatedBoundingBox="7766,5823 11700,5535 11841,7458 7907,7747"/>
              </emma:interpretation>
              <emma:one-of disjunction-type="recognition" id="oneOf20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81460.6697">5659 5571 2206 0,'0'0'48'0,"0"0"11"0,0 0 1 0,0 0 3 0,0 0-51 0,0 0-12 15,0 0 0-15,9 12 0 0,0 0 65 0,-4 0 11 16,-1 4 1-16,5-3 1 0,-4 3-56 0,4-4-11 16,-4 4-3-16,4 0 0 0,0 0-8 0,-5 1 0 0,5-1 0 0,-4 0 0 31,0 0-175-31,-5 0-37 0</inkml:trace>
          <inkml:trace contextRef="#ctx0" brushRef="#br0" timeOffset="381584.5389">5923 5300 1843 0,'0'-13'164'0,"9"-3"-132"0,-4 4-32 0,-1 4 0 15,-4 8 25-15,0 0-1 0,5-4-1 0,-5 4-866 16</inkml:trace>
          <inkml:trace contextRef="#ctx0" brushRef="#br0" timeOffset="381953.7374">6151 5708 1825 0,'0'0'80'0,"9"-4"18"0,0-4-78 0,9-4-20 16,0 4 0-16,-4-8 0 0,0 0 118 0,-1-1 20 15,10-3 4-15,0-8 1 0,9-5-83 0,-5-3-17 16,5 0-3-16,0-5-1 0,0 5-12 0,-5-5-3 16,0 1 0-16,1-5 0 0,-6 1-4 0,-4-1 0 15,1 1-1-15,-1-5 0 0,0 5-11 0,0-1-8 16,-9 1 9-16,5-5-9 0,0-4 18 0,-1 5-2 16,-3 3-1-16,-6-3 0 0,5 3-27 0,-4 5-6 15,4 3-1-15,-5 9 0 0,1 4 19 0,-5 4-12 0,0 7 12 16,4 1-10-16,-4 12 10 0,0 0 0 0,0 0 0 15,-4 8 0-15,-1 4 0 0,-4 5 0 0,0 7 0 0,-4 8 0 16,-1 9 0-16,0-1 0 0,1 5 8 0,-6-1-8 16,1 9 13-16,0 0-1 0,4 3-1 0,1 1 0 15,-1 0-1-15,5-1 0 0,0 1 0 0,4 4 0 16,1-1-10-16,-1 1 0 0,5-8 0 0,0 3 8 16,5-7-19-16,-5 3-4 0,4-3-1 0,1 0-780 15,-1-9-156-15</inkml:trace>
          <inkml:trace contextRef="#ctx0" brushRef="#br0" timeOffset="382135.3892">7016 5457 518 0,'0'0'46'0,"0"0"-37"16,0 0-9-16,0 0 0 0,0 9 395 0,-5 3 77 15,1-4 15-15,4 4 3 0,0 0-347 0,-5 0-70 16,5 4-13-16,-5 1-4 0,10-1-45 0,-5 0-11 15,0-4 0-15,0 4 0 16,5 0-28-16,-1 1-4 0,-4-1-2 0,5 0 0 16,-1 0-129-16,-4 0-25 0,5-3-6 0</inkml:trace>
          <inkml:trace contextRef="#ctx0" brushRef="#br0" timeOffset="381233.9411">4912 4620 1936 0,'0'-12'86'0,"0"8"18"0,0 4-84 0,0 0-20 16,0 0 0-16,9 12 0 0,5 8 53 0,0 0 7 15,-5 13 0-15,0-1 1 0,0 8-17 0,-4 5-4 16,-1 7-1-16,-4 1 0 0,0 4 10 0,-4 3 3 15,-6 1 0-15,1 8 0 0,5 0-24 0,-5 0-4 16,0-5 0-16,-1 1-1 0,6-8-3 0,-5-5 0 16,4-7 0-16,1-1 0 0,-1-7 0 0,1-5-1 15,-1-4 0-15,5-3 0 0,-5-5-19 0,5-4 0 16,-4 4 0-16,4-7 0 0,0-13 0 0,0 0 8 16,0 0-8-16,0 0 0 0,0 0 12 0,0 0-12 15,0-13 12-15,4-3-12 0,6 0 0 0,-1 0 0 16,0-4 0-16,4-1 0 0,1 1 8 0,4-4-8 0,5 0 0 0,0-5 0 15,0 1 0-15,4 0-9 0,0 3-1 0,1-3 0 16,-6 0 10-16,1 7-8 0,4 1 8 0,-8 4-8 16,-1 12 8-16,0 0-12 0,-4 0 12 0,-1 8-12 15,-4 0 12-15,-4 8 0 0,0 4 0 0,-5 5 0 16,-5-1 0-16,0 8 0 0,-4 0 0 0,0 5 8 16,-9-5-8-16,4 5 0 0,-8 3 8 0,3-4-8 15,-8 9 0-15,4-9 0 0,-4 5 0 0,0-5 0 16,4 4-84-16,0-7-12 0,-4-5-3 15,9 0 0-15,-5-8-125 0,5 5-26 0</inkml:trace>
          <inkml:trace contextRef="#ctx0" brushRef="#br0" timeOffset="382283.697">7252 5134 1976 0,'5'-17'88'0,"-5"17"17"0,5-4-84 0,4-4-21 0,-5 0 0 0,5 4 0 31,0 4-68-31,0 0-17 0</inkml:trace>
          <inkml:trace contextRef="#ctx0" brushRef="#br0" timeOffset="382475.4923">7530 5061 172 0,'0'0'8'0,"9"-4"1"0,9 0-9 0,-4-4 0 15,4 0 0-15,1-1 0 0,-1-3 320 0,4 4 61 16,1-4 13-16,5 0 2 0,3 0-235 0,1 4-47 16,0-8-10-16,0 3-1 0,0-3-42 0,0 0-8 15,-5 0-1-15,5 0-1 0,-9 8-40 0,0-5-11 16,-1 1 0-16,-4 4-635 15,1-4-130-15</inkml:trace>
          <inkml:trace contextRef="#ctx0" brushRef="#br0" timeOffset="382693.4124">7867 4523 2152 0,'0'0'48'0,"0"0"9"0,0 0 3 0,0 0 0 0,0 0-48 0,0 0-12 15,5 12 0-15,-5 0 0 0,4 8 44 0,1 0 6 0,-10 17 2 0,1 3 0 16,-1 13-23-16,-4 3-4 0,4-3-1 0,-4 8 0 16,-4 0-9-16,8-1-3 0,-4 1 0 0,0 0 0 15,4-1 0-15,1-3 0 0,4-8 0 0,0 3 0 32,4-7-48-32,-4-5-11 0,5-7-1 0,-1-1-1 0,1-12-177 15,4 0-35-15</inkml:trace>
          <inkml:trace contextRef="#ctx0" brushRef="#br0" timeOffset="383134.414">8336 5085 691 0,'0'0'30'0,"0"0"7"0,0 0-29 15,5-8-8-15,8 4 0 0,-13 4 0 0,0 0 256 16,0 0 49-16,0 0 11 0,14 12 1 0,0 0-176 0,-1 8-35 16,-8 1-7-16,8-1-2 0,-8 0-37 0,-1 4-7 15,1 1-1-15,-5-1-1 0,0 0-15 0,5-3-4 16,-5-1 0-16,0-4 0 0,4-4-24 0,1 0-8 15,-5-12 0-15,0 0 0 0,0 0 0 0,0 0 0 16,0 0 0-16,13 4 0 0,6-4 0 0,-6-4 0 16,1 0 0-16,4 0 0 0,-4 0 0 0,4-4 0 15,-4 8 0-15,4-4 0 0,0-4 0 0,0 4 0 16,0 0 0-16,5 8 0 0,-9 0-10 0,4 0-2 16,5 4-1-16,-9 4 0 0,-1 8 22 0,5-3 5 15,-4 7 1-15,0 4 0 0,-10-4 9 0,10 5 3 16,-5 3 0-16,-4 1 0 0,-1 3 7 0,-4 0 2 15,-4 1 0-15,-1 3 0 0,-4 5-24 0,-5 3-12 0,-4 5 12 16,0-4-12-16,-5-1 18 0,0 1-3 0,-4-5-1 0,-5 1 0 16,5-5-14-16,-5-7 0 0,-4-1 0 0,4-4 0 15,0-8 37-15,0-3 5 0,5-1 1 0,4-8 0 16,5-4-19-16,-1-8-4 0,6 0-1 0,-1-8 0 16,10 0-19-16,4-9 8 0,-5-3-8 0,14-8 0 15,5-1 0-15,4-7 0 0,5-5 0 0,4-3 0 16,5-1-43-16,4 1-5 0,5-5-2 0,0 5 0 15,5-1-146-15,-1-4-30 0</inkml:trace>
        </inkml:traceGroup>
        <inkml:traceGroup>
          <inkml:annotationXML>
            <emma:emma xmlns:emma="http://www.w3.org/2003/04/emma" version="1.0">
              <emma:interpretation id="{FADBA3B0-0544-4C51-9EF1-9C3AD8F067E9}" emma:medium="tactile" emma:mode="ink">
                <msink:context xmlns:msink="http://schemas.microsoft.com/ink/2010/main" type="inkWord" rotatedBoundingBox="13686,5682 15907,5520 15998,6759 13777,6921"/>
              </emma:interpretation>
              <emma:one-of disjunction-type="recognition" id="oneOf21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83772.4172">10772 5231 1609 0,'0'0'71'0,"4"-8"15"0,1 4-69 0,4-8-17 15,0 3 0-15,0 1 0 0,0 4 78 0,0 0 12 16,0 0 2-16,1 4 1 0,-10 0-39 0,0 0-8 16,9 0-2-16,-9 0 0 0,0 0-27 0,9 12-5 15,-9 5-2-15,0-5 0 0,0-12 13 0,-5 12 2 16,1 0 1-16,-5 0 0 0,4 0 3 0,5-12 1 16,-9 8 0-16,9-8 0 0,0 0-12 0,0 0-2 15,-9 8-1-15,9-8 0 0,0 0-3 0,0 0 0 16,0 0 0-16,0 0 0 0,-5-8 0 0,5 0-1 15,5 0 0-15,-1-4 0 0,1 0-11 0,4-4 0 16,0 4 9-16,0 3-9 0,0-3 0 0,-4 8 0 16,4 0 0-16,-9 4 0 15,0 0-136-15,0 0-21 0,0 0-5 0</inkml:trace>
          <inkml:trace contextRef="#ctx0" brushRef="#br0" timeOffset="384109.87">11814 4543 2372 0,'0'-12'52'0,"5"4"12"0,-5 8 1 0,0 0 1 0,0 0-53 0,0 0-13 16,9 16 0-16,0 0 0 0,-4 4 54 0,-1 4 8 16,-4 5 2-16,-4 11 0 0,-1-3-8 0,-4 3-2 15,4 5 0-15,1 3 0 0,-5 1-10 0,-5-1-3 16,0 1 0-16,5 0 0 0,-4 3-28 0,4-3-5 16,4-5-8-16,-4-3 11 0,0-5-11 0,0 1-12 15,9-5 2-15,-5-4 1 16,-4 1-26-16,9-5-5 0,-4-4 0 0,4-4-1 15,0 0-223-15,0-3-44 0,0 3-8 0,0-16-3 0</inkml:trace>
          <inkml:trace contextRef="#ctx0" brushRef="#br0" timeOffset="384343.0618">12256 4567 1954 0,'0'-20'43'0,"5"12"9"0,4-4 1 0,0-1 3 0,0 1-45 0,9 0-11 0,0 0 0 0,5-4 0 15,4 0 84-15,1 0 14 0,-1-1 3 0,9 1 1 16,5 0-45-16,5 4-9 0,-5 0-1 0,4 0-1 0,-4 3-37 0,0 1-9 16,-4 4 0-16,-5 0 0 0,-5 4 0 15,0 0 0-15,1 0 0 0,-6 0 0 16,1 0-159-16,0 4-33 0</inkml:trace>
          <inkml:trace contextRef="#ctx0" brushRef="#br0" timeOffset="384664.1353">12543 4664 1267 0,'-28'8'112'0,"19"-4"-89"16,-4 0-23-16,4 5 0 0,-5-1 119 0,5 0 19 15,-5 4 4-15,5 0 1 0,0 8-51 0,4-4-9 16,-4 1-3-16,5 3 0 0,4-4-51 0,0 0-10 16,4 4-3-16,5 1 0 0,5-5-7 0,0 0-1 0,4-4-8 0,-4 0 12 15,4 5 5-15,0-5 1 0,0 0 0 16,10 0 0-16,-1 0 4 0,0 0 1 0,1 0 0 0,3 1 0 16,-3-1 23-16,-1 0 5 0,5 0 1 0,-9 4 0 15,-1-4 9-15,-3 0 3 0,-1-4 0 0,-5 9 0 16,-3 3 6-16,-1-4 2 0,-9 0 0 0,4 5 0 15,-8-1-40-15,-1 0-8 0,-9 0-2 0,1 0 0 16,-10 5-22-16,-4 3 0 0,-5 0 0 0,-9 1 0 16,4-1-16-16,-3 4-4 0,3-7 0 0,-4 3-1 15,-4-8-128-15,-1 5-26 0,1-5-5 16,-1 0-962-16</inkml:trace>
        </inkml:traceGroup>
      </inkml:traceGroup>
    </inkml:traceGroup>
    <inkml:traceGroup>
      <inkml:annotationXML>
        <emma:emma xmlns:emma="http://www.w3.org/2003/04/emma" version="1.0">
          <emma:interpretation id="{438C2B67-6D53-4F22-8CE2-64CDB9265E30}" emma:medium="tactile" emma:mode="ink">
            <msink:context xmlns:msink="http://schemas.microsoft.com/ink/2010/main" type="paragraph" rotatedBoundingBox="1895,8584 28817,6531 28991,8809 2069,108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420C61-DE86-421C-AFB2-D9A467F2CA5E}" emma:medium="tactile" emma:mode="ink">
              <msink:context xmlns:msink="http://schemas.microsoft.com/ink/2010/main" type="line" rotatedBoundingBox="1895,8584 28817,6531 28991,8809 2069,10861"/>
            </emma:interpretation>
          </emma:emma>
        </inkml:annotationXML>
        <inkml:traceGroup>
          <inkml:annotationXML>
            <emma:emma xmlns:emma="http://www.w3.org/2003/04/emma" version="1.0">
              <emma:interpretation id="{68B4CE10-4AB4-4D66-B47F-6D141BDAD57B}" emma:medium="tactile" emma:mode="ink">
                <msink:context xmlns:msink="http://schemas.microsoft.com/ink/2010/main" type="inkWord" rotatedBoundingBox="1933,9072 2834,9003 2971,10792 2069,10861"/>
              </emma:interpretation>
              <emma:one-of disjunction-type="recognition" id="oneOf22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01299.0291">-442 8222 997 0,'-9'-13'44'0,"9"9"9"0,0 4-42 0,0 0-11 0,-5-4 0 0,5 4 0 15,-4-4 66-15,4 4 11 0,0 0 3 0,0 0 0 16,-5-8-18-16,5 0-3 0,-4 0-1 0,4 0 0 16,-5 4 18-16,5 4 4 0,-4-4 1 0,4 4 0 15,0 0-22-15,0 0-5 0,-5 0-1 0,1 4 0 16,-6 0-22-16,10 0-5 0,-4 0-1 0,-1 4 0 0,1 0-14 15,-1 4-3-15,1-4-8 0,-1 5 12 0,1-1 0 0,-5 4 0 16,-1 0 0-16,1 8 0 0,0 1 5 0,0 3 1 16,-5 4 0-16,1 9 0 0,4-1 4 15,-5 5 1-15,0 3 0 0,1 9 0 0,4-4 2 0,-1 7 1 16,-3 1 0-16,-1 8 0 0,10-4-11 0,-10 3-3 16,-4-3 0-16,9 4 0 0,4-8-3 0,-4-1-1 15,-5-3 0-15,1-4 0 0,-1-5-8 0,0-3-11 16,1-5 3-16,-1-3 0 0,5-5 41 0,0-8 9 15,0 0 2-15,4-3 0 0,-4-9-24 0,0 0-5 16,4-4-1-16,5-8 0 0,0 0-2 0,0 0 0 16,0 0 0-16,0 0 0 0,0 0-12 0,-4-12 11 15,-1-4-11-15,5-4 10 0,-4-5-10 0,8-3 0 16,1-9 9-16,-1-3-9 0,1-9 8 0,-1-3-8 16,6-5 10-16,-6-8-10 0,10-3 0 0,-1-5 0 0,-3-4 0 15,8-8 0-15,0 4-8 0,0-4 8 0,5 0 0 16,0-8 0-16,0 12-12 0,4 0 12 0,0 0-12 0,5 4 12 15,-5 8-15-15,5 5 4 0,0 7 1 0,-5-4 0 16,1 13 10-16,-1 3-8 0,0 9 8 0,-4 7-8 16,-5 5 8-16,1 8-8 0,-1 4 8 0,0 4-8 15,-4 4 8-15,-1 0 0 0,1 4-9 0,0 8 9 16,-1 0 0-16,1 4 0 0,-5-4-9 0,5 16 9 16,-1 5 0-16,1 3 0 0,-5 5 0 0,5 7 0 15,-1 5 0-15,-3 7 0 0,-1 5 0 0,4 8 0 0,-4 0 27 16,0-1 5-16,10 9 2 0,-10 0 0 0,-5-4-15 15,1 4-3-15,-1 0-1 16,6 4 0-16,-1-13-5 0,-5 1-1 0,1 0 0 0,-5-4 0 0,-5-9-9 0,1 5 8 16,-5-12-8-16,4-1 8 15,0-7-72-15,5-5-14 0,-9-3-3 0,0-13-1 16,0 0-163-16,-5-4-33 0</inkml:trace>
          <inkml:trace contextRef="#ctx0" brushRef="#br0" timeOffset="401612.9402">-383 9023 691 0,'-9'-16'30'0,"5"8"7"16,-5-1-29-16,-1 1-8 0,1 0 0 0,-4 4 0 0,-6-4 155 0,6 0 29 15,-10 4 7-15,0 4 1 0,5-4-86 0,-5 0-17 16,1 4-3-16,3 0-1 0,6 0-26 0,-1 0-6 0,0 0-1 0,10 0 0 16,-1 4 9-16,5-4 2 0,0 0 0 0,0 0 0 15,9-4-26-15,10 4-5 0,8-4 0 0,0 0-1 16,10 0-18-16,-1-8-3 0,5 3-1 0,9-3 0 31,5 0-81-31,-1 0-17 0,6 0-3 0</inkml:trace>
        </inkml:traceGroup>
        <inkml:traceGroup>
          <inkml:annotationXML>
            <emma:emma xmlns:emma="http://www.w3.org/2003/04/emma" version="1.0">
              <emma:interpretation id="{20D54419-B556-499F-B4A9-58C42B5CDDF1}" emma:medium="tactile" emma:mode="ink">
                <msink:context xmlns:msink="http://schemas.microsoft.com/ink/2010/main" type="inkWord" rotatedBoundingBox="4055,8562 10411,8077 10557,9985 4200,10470"/>
              </emma:interpretation>
              <emma:one-of disjunction-type="recognition" id="oneOf23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03014.6142">2476 8517 1422 0,'0'0'31'0,"0"0"6"0,-4-8 2 0,-1 0 1 0,1 0-32 0,-1 0-8 0,5-5 0 0,-4 1 0 15,-1 0 69-15,5-4 12 0,-4 0 3 0,4 0 0 16,-5 3-32-16,1-3-7 0,-1 0-1 0,0 0 0 15,-4 4 6-15,0-4 1 0,-4-1 0 0,3 5 0 16,-3 0 1-16,-1 4 1 0,0-4 0 0,1 8 0 0,-1 0-29 16,0 4-5-16,1 0-2 0,-1 4 0 15,-4 0-8-15,4 4-1 0,1 4-8 0,-1 0 12 0,-4 4-1 0,0 5-1 16,-1 3 0-16,6 4 0 0,-10 5-10 16,5 3-14-16,-5 0 3 0,5 5 1 0,4-1 10 0,5 1 0 15,0-1 8-15,0-3-8 0,9-1 0 0,0-3 0 16,0-5 0-16,0 0-12 0,0 1 12 0,4-9 0 15,5-4 0-15,-4 0-8 0,0-8 8 0,8 0 0 16,5-8 0-16,-4-8 0 0,0 0 9 0,4-8-9 16,-4-8 12-16,8-5-12 0,1-3 33 0,0-8 0 15,0-1 0-15,-5-3 0 0,9-5-25 0,-9 4-8 16,-4 1 0-16,4-5 0 0,0 5 13 0,-4 3-4 16,-5 9-1-16,-4 4 0 0,4 3 8 0,-5 9 2 15,1 8 0-15,-5 8 0 0,0 0-10 0,0 0-8 0,0 16 12 16,5 9-12-16,-1-1 0 0,-4 8 0 0,5 5 0 15,4-1 0-15,0 1 0 0,0-1 0 0,0-4 0 16,5 5 0 0,-1-9-92-16,10 0-26 0,-5 5-5 0,5-9-573 0,4-4-116 0</inkml:trace>
          <inkml:trace contextRef="#ctx0" brushRef="#br0" timeOffset="402518.2062">1352 8076 1069 0,'18'-12'47'0,"-13"8"10"0,-5 4-45 0,-5-8-12 16,5-1 0-16,0 1 0 0,0-4 85 0,0 0 15 15,5 4 4-15,-1 0 0 0,1 0-28 0,-1 0-4 16,-4 8-2-16,0 0 0 0,5-4-26 0,-5 4-4 16,0 0-2-16,0 20 0 0,4 0-16 0,-4 12-3 15,0 5-1-15,0 11 0 0,-9 9-2 0,5 4-1 16,-1 0 0-16,-4 7 0 0,0 5 10 0,4-4 3 0,1 0 0 16,-1 4 0-16,1-5 8 0,-1-3 1 0,1-4 1 15,-1 0 0-15,5-9-2 0,-4-7 0 0,-1-1 0 16,1-7 0-16,-1-5-16 0,5-4-4 0,-5-7-1 0,5-1 0 15,-4-4 17-15,-1-8 3 0,5-8 1 16,0 0 0-16,0 0-16 0,0 0-2 0,0 0-1 0,-13-8 0 16,-1-4-5-16,0 0-2 0,5-9 0 0,0-3 0 15,0-4-10-15,0-4 0 0,4-5 9 0,1-7-9 16,4-5 0-16,0-4 9 0,-5-3-9 0,5-9 0 16,5 0 0-16,-1 0 0 0,1 1 0 0,4-5 0 15,9 0 0-15,5 0-9 0,-5 1 9 0,10 3-12 16,-1 4 12-16,5 4-10 0,4 1 10 0,1 3-10 15,-1 9 10-15,5 7-10 0,-5 5 10 0,5 8-10 16,-4-1 10-16,-1 9 0 0,5 8-9 0,-9 4 9 0,4 8 0 16,-8 4-9-16,-5 4 9 0,-1 8 0 0,-3 1 0 0,-10 7 0 15,-5 8 0-15,-4 5 0 0,-9-1 0 16,0 9 0-16,-5 0 0 0,-8 3 9 0,-1 1-9 0,-5-1 0 16,1-3 9-16,-5-1-9 0,0-3 0 0,-4-5-15 15,0 5 3-15,-1-9 0 16,5 1-36-16,5-9-6 0,0 0-2 0,4-3 0 15,5-9-164-15,4 0-34 0</inkml:trace>
          <inkml:trace contextRef="#ctx0" brushRef="#br0" timeOffset="404004.6781">3437 8270 1108 0,'0'0'49'0,"0"0"11"0,0 0-48 0,5-8-12 15,4 0 0-15,-9-4 0 0,0 12 94 0,4-12 17 16,1 4 3-16,-5-5 1 0,0 1-18 0,0 0-3 16,-5 0-1-16,5 0 0 0,-4 0-30 0,4 4-7 15,-5-5 0-15,1 5-1 0,4-4-38 0,-5 4-7 0,-4 0-2 16,4 0 0-16,-4 0 4 0,5 4 0 0,-5-4 0 0,9 8 0 15,0 0-12-15,0 0 0 0,-9 0 9 16,-1 0-9-16,1 0 30 0,0 0 2 0,0 0 0 0,0 8 0 16,-5-4-32-16,1 0 8 0,-1 4-8 0,-4 4 0 15,4 0 0-15,-4 4 0 0,0-3 0 0,-10 7 0 16,6 0 0-16,-1 0 0 0,-4 1 0 0,-1 7-10 16,6-8 10-16,-1 4 0 0,-9 1 0 0,5-1 0 15,-1 0 0-15,6 0 0 0,3-3 0 0,6-1-8 16,-6 0 8-16,6-4 0 0,4-8 0 0,9 5 0 15,0-13 0-15,0 0 0 0,0 0 0 0,0 0 0 16,22-4 0-16,6 0 0 0,-1-9 0 0,5-3 0 16,0-4 0-16,4-4 0 0,1-5 0 0,8 1 8 15,-8-4 1-15,4 3 1 0,-5 1 0 0,10-4 0 0,-5 11-10 16,-5 1 0-16,-4 4 0 0,0 4 0 0,-10 12 0 0,6 8 12 16,-5 0-4-16,-5 12 0 0,0 0 4 0,-9 9 1 15,0-1 0-15,-4 9 0 0,-5 3 1 0,-9 0 0 16,-10 5 0-16,6 8 0 0,-5-1-14 0,-10 5 9 15,1-5-9-15,-5 9 8 0,0-4-16 0,-4 0-4 16,-1-5-1-16,-4-3 0 0,0-9 13 0,5-7 13 16,-5-1-2-16,5-4-1 0,-1-8-10 0,5-3 0 15,-4-5 0-15,9 0 8 0,4-8-8 0,0 0 0 16,5-4 0-16,9-4 0 0,9 4 0 0,0 0 0 16,0-8 0-16,9 0 0 0,4-4 0 0,6-5 0 15,3 5-9-15,6-4 9 0,-1 0-9 0,9 0 9 16,-4 0 0-16,9-1-9 0,-4 1 9 0,4 4 0 0,0-8 0 15,0 4 0-15,0-1 0 0,0 1 0 0,0-4 0 0,0 4 0 16,4-4 0-16,-4 3 0 0,-5-7 0 0,5 0 0 16,-4-4 0-16,4-1 0 0,-9-3 0 0,4-1 8 15,1 1-8-15,-1 0 0 0,-4-1 8 0,4 1-8 16,1 0 20-16,-5-5-1 0,4 1 0 0,-4-1 0 16,0 1-19-16,0 3 0 0,-10-3 0 0,1 4 0 15,0-1 0-15,-9 9 16 0,-1 0-3 0,-4 4-1 16,-4 3 6-16,-5 5 1 0,-5 0 0 0,-4 4 0 15,-4 0-3-15,-6 0 0 0,1 4 0 0,-5 4 0 16,-8 0 3-16,-1 8 0 0,4 4 0 0,-4 4 0 0,5 8-19 16,0 1-12-16,-1 7 1 0,1 5 1 0,4-5 10 15,1 0 0-15,3 1 8 0,6-1-8 0,4 0 0 16,4 5 0-16,-4-9 0 0,9 5 0 0,5-1 0 0,-1-4 0 16,1 1 0-16,8-1 0 0,1-8 0 0,0 0 0 15,4 1 0-15,0-5-8 16,9-4-88-16,5-4-18 0,5-4-3 0</inkml:trace>
          <inkml:trace contextRef="#ctx0" brushRef="#br0" timeOffset="404669.4805">4480 8124 864 0,'-5'-12'76'16,"1"0"-60"-16,-5 0-16 0,4-4 0 0,-4 4 130 0,4-1 23 15,1 1 5-15,-1 0 1 0,5 0-28 0,0 0-6 16,0 4-1-16,0 8 0 0,0 0-48 0,0 0-11 15,0 0-1-15,0 0-1 0,9 8-33 0,0 12-6 0,5 0-2 0,4 13 0 16,0 3 3-16,1 5 1 0,-1-1 0 16,0 9 0-16,0-5 2 0,-4 5 0 0,-9-5 0 0,-1 9 0 15,1-9-15-15,-5 1-2 0,0-5-1 0,-5 1 0 16,1-5-2-16,-1-7 0 0,0-1 0 0,-4-8 0 16,0-4 17-16,5 1 3 0,-1-9 1 0,-4-4 0 15,0 0-1-15,9-4 0 0,-5-4 0 0,-4-4 0 16,5-5-2-16,-5-7-1 0,4 0 0 0,0-8 0 15,10-5-10-15,-5-3-3 0,9-5 0 0,0-7 0 16,9 3-12-16,5-3 0 0,-5-5 0 0,14 5 0 16,0-1 0-16,5 5 0 0,4-5 0 0,-5 13 0 15,5 3-69-15,-5 5-11 0,1 4-1 0,4 3-693 16,0 9-138-16</inkml:trace>
          <inkml:trace contextRef="#ctx0" brushRef="#br0" timeOffset="405065.98">5645 8177 633 0,'0'0'28'0,"0"0"6"0,0 0-34 0,0 0 0 15,-4-4 0-15,4 4 0 0,-5-4 208 0,-4-4 34 16,-5 4 7-16,5-4 2 0,0 0-139 0,0-1-27 16,-5 1-5-16,1-4-2 0,-1 4-20 0,0-4-4 15,10 4-1-15,-5 0 0 0,-9 0-9 0,4 0-3 16,0 4 0-16,1 0 0 0,-6-1-13 0,6 5-2 15,-5 0-1-15,-1 5 0 0,6 7-13 0,-6 0-2 16,6 0-1-16,-5 8 0 0,-5 9 2 0,5 3 0 0,-1 0 0 16,-3 9 0-16,3-1 1 0,1 5 1 0,5-1 0 15,-6-3 0-15,6-1 1 0,-1 1 0 0,5-9 0 0,0-4 0 16,9-3-2-16,-5-5-1 0,5-4 0 0,0-4 0 16,0-12-11-16,0 0 12 0,0 0-12 0,0 0 12 15,9-8-2-15,5 0 0 0,-5-8 0 0,9-4 0 16,-4-5-1-16,4-3 0 0,5 0 0 0,0-5 0 15,-10 1 1-15,6-5 0 0,3 1 0 0,1 0 0 16,-9 7 1-16,4-3 0 0,-4 4 0 0,4 7 0 16,-4 1 1-16,-1 8 0 0,-4 0 0 0,0 8 0 15,0 4-4-15,1 4 0 0,-6 4 0 0,1 4 0 0,4 8-8 0,0 1 0 16,-5 3-10-16,6 4 10 16,-1-4-88-16,0 1-11 0,-5-1-2 0,5 0-986 15</inkml:trace>
          <inkml:trace contextRef="#ctx0" brushRef="#br0" timeOffset="405421.1735">5841 8177 748 0,'-5'-16'67'0,"5"16"-54"15,0-8-13-15,0-4 0 0,0 3 292 0,0 9 56 16,5-8 12-16,-5 8 1 0,14-4-212 0,-1 4-42 15,-4 4-9-15,5 4-2 0,-5 1-36 0,5 3-7 0,0 4-1 0,-5 0-1 16,-5 4-31-16,1 1-7 0,-1-1-1 0,1 4 0 16,-5-4-12-16,-5 5 9 0,1-5-9 0,-1 0 8 15,1-4-8-15,-1 4 0 0,-4-7 0 0,4-1 8 16,5-12-8-16,0 0 0 0,-4 8 0 0,4-8 0 16,0 0 0-16,0 0 0 0,0 0 8 0,0 0-8 15,9-12 10-15,5 0 0 0,4-9 0 0,-4-3 0 16,8 0 1-16,-4-5 0 0,5-3 0 0,5 4 0 15,-10-1 4-15,5 5 1 0,-5 4 0 0,0 8 0 16,-4 0 0-16,4-1 1 0,-9 9 0 0,5 0 0 16,-10 12-17-16,5 1 0 0,0-1 0 0,0 4-9 15,5 4 9-15,0-4 0 0,-1 8 0 0,1-3 0 16,4-1-129-16,-4-4-24 0,9 4-5 0</inkml:trace>
          <inkml:trace contextRef="#ctx0" brushRef="#br0" timeOffset="406383.0722">6811 8323 1382 0,'0'0'123'0,"0"0"-99"0,0 0-24 0,0 0 0 16,0 0 115-16,13-8 17 0,1-5 4 0,4-3 1 15,1-4-47-15,3-8-10 0,-4-5-1 0,10-3-1 16,-1-1-39-16,5 1-8 0,-5-8-2 0,5-5 0 15,-4-4-17-15,3 5-3 0,-8-5-1 0,0 1 0 16,0 3 3-16,-5 0 0 0,-4-7 0 0,-1 3 0 16,-4 1 5-16,0-5 2 0,1-4 0 0,-6 5 0 15,1 3-5-15,-1-4-1 0,-4 5 0 0,0 3 0 16,0 1-4-16,-4 3-8 0,4 1 11 0,-9 7-11 16,4 9 14-16,-4 3-4 0,-5 9-1 0,5 4 0 0,0 8 3 15,0-4 0-15,-9 8 0 0,-1 4 0 0,6 4-12 0,-10 0 0 16,0 8 0-16,5 9 8 0,-9 3-8 0,-1 0 0 15,6 5 0-15,-6 7 0 0,6 1 0 0,3 3 8 16,6 9-8-16,-1-1 8 0,5 1-8 0,0 0 0 16,4 3 0-16,1 5 0 0,4 0 0 0,-5 3 18 15,1 1-2-15,4 0 0 0,0-4 16 0,0-1 2 16,-5 5 1-16,5-4 0 0,-4-9-11 0,4 5-3 16,-5-4 0-16,5 3 0 0,-5-7-10 0,1-5-3 15,-1 5 0-15,1-9 0 0,-5 1-8 0,0-5 8 16,-1-3-8-16,1 3 8 0,-4-7-8 0,4-5 0 15,-5 4 0-15,5-4 0 0,0-3 0 0,0-5 8 0,4 0-8 16,0 0 0-16,1-4 0 0,4 0 0 16,0 1 0-16,0-5 0 0,0 4 0 0,0-8 0 0,0-4 0 15,0 0 0-15,0 0 0 0,0 0 0 0,0 0 0 0,9 0 0 16,-9 0 0-16,9-4 0 0,-4-4 0 0,4 0 0 16,0-9 0-16,0-3 0 0,0-4 0 0,0-4 8 15,5-5-8-15,0 1-11 0,-1-9 3 0,5 1 0 16,5-9 8-16,4 5 0 0,5-9 0 0,5 5 0 15,-1 3-8-15,1-3 0 0,4 3 0 0,-5 1 0 16,0 7 8-16,-4 1 0 0,5-1 0 0,-5 9-8 16,-1 4 8-16,-3-1 0 0,-1 5 0 0,-4 4-8 15,4 4 8-15,-9 0 0 0,5 8 0 0,-9-4 0 16,4 4 0-16,-9 4 0 0,5 0 0 0,-14 0 0 0,9 8 0 16,-5 0 0-16,1 4 0 0,-5 4 0 0,-5 0 0 15,1 4 0-15,-1 1 0 0,-4-1 0 0,-4 0 0 16,-1 0 0-16,0 5 0 0,5 3 8 0,-4-4-8 15,-6 5 0-15,6-5 0 0,-6 0 0 0,6-4 0 0,-1 1 8 16,0-1-8-16,1-4 0 0,4-4 0 0,0-4 0 16,-5 0 0-16,5 0 8 0,0 1-8 0,-5-5 8 15,5 0-8-15,0 4 8 0,-5-4-8 0,5 0 0 16,0 0 0-16,0 0 0 0,4 0 0 0,-4 4 0 16,5-4 0-16,-1 4 0 0,1-4 0 0,4-4 0 15,0 0 0-15,0 12 0 0,9-3 0 0,-5 3 0 16,10 0 0-16,-5 0 0 0,9-4 0 0,0 0 0 15,1 0 0-15,8 0 0 0,-9 0 0 0,9 1-8 16,5-5 0-16,0 0 0 16,0-4-121-16,0 4-24 0,4-4-5 0</inkml:trace>
        </inkml:traceGroup>
        <inkml:traceGroup>
          <inkml:annotationXML>
            <emma:emma xmlns:emma="http://www.w3.org/2003/04/emma" version="1.0">
              <emma:interpretation id="{FAEF73D5-AF0F-4F81-A91E-B1A95BD51C55}" emma:medium="tactile" emma:mode="ink">
                <msink:context xmlns:msink="http://schemas.microsoft.com/ink/2010/main" type="inkWord" rotatedBoundingBox="12516,8331 13438,8261 13532,9497 12610,9567"/>
              </emma:interpretation>
              <emma:one-of disjunction-type="recognition" id="oneOf24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08198.1515">9679 7756 1036 0,'-4'-4'92'0,"4"-8"-73"16,0 4-19-16,0 8 0 0,-5-8 108 0,5 8 19 15,-5-4 3-15,5 4 1 0,0 0-35 0,0 0-6 16,0 0-2-16,0 0 0 0,-9 12-59 0,5 4-12 16,-5 4-2-16,4 9-1 0,1 7-14 0,-1 4 0 15,0 5 8-15,1 0-8 0,4-5 10 0,4 9-1 16,-4-9 0-16,0 5 0 0,10-9 8 0,-1 0 2 15,0-3 0-15,-5-5 0 0,5-4 1 0,1-3 0 0,-6-5 0 0,1-4 0 16,-1-4 9-16,1-8 3 0,4 0 0 0,0 0 0 16,-5-8 8-16,10-4 3 0,0-4 0 0,-1-9 0 15,6 1-26-15,-1-8-5 0,5-1 0 0,-1-7-1 16,6-1-11-16,-1-3 0 0,0-1 9 0,5-3-9 16,0 7 0-16,0-3 8 0,4 3-8 0,-4 5 0 15,5 8 0-15,-1-1 0 0,1 5 0 0,4 4 0 16,-1 8 0-16,-8 7 0 0,-4 1 10 0,-1 4-10 15,-4 4 0-15,4 9 0 0,0 3 0 0,-4-4 0 16,-5 4 8-16,1 4-8 0,-6 1 0 0,-4-1 9 0,-4 0 10 16,-1 0 1-16,-8 1 1 0,-1-5 0 0,-8 0-9 15,-1 0-1-15,-4 4-1 0,0-3 0 0,-5-1 2 16,-4-8 0-16,-5 4 0 0,-5 0 0 0,1 0-12 0,-5 0 0 16,4 1 0-16,-4-5-11 15,5 0-151-15,-5-4-30 0</inkml:trace>
          <inkml:trace contextRef="#ctx0" brushRef="#br0" timeOffset="408324.3382">10075 7096 1810 0,'0'0'80'0,"0"-8"17"0,0 0-77 0,0 8-20 16,0 0 0-16,0 0 0 0,14 4 48 0,-1 4 7 0,-3 5 1 15,-1-1-917-15</inkml:trace>
        </inkml:traceGroup>
        <inkml:traceGroup>
          <inkml:annotationXML>
            <emma:emma xmlns:emma="http://www.w3.org/2003/04/emma" version="1.0">
              <emma:interpretation id="{DE219891-7833-4C49-B8CB-722830C2D553}" emma:medium="tactile" emma:mode="ink">
                <msink:context xmlns:msink="http://schemas.microsoft.com/ink/2010/main" type="inkWord" rotatedBoundingBox="15074,7579 17053,7428 17199,9349 15221,9500"/>
              </emma:interpretation>
              <emma:one-of disjunction-type="recognition" id="oneOf25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09109.5402">12707 6684 1652 0,'0'0'36'0,"0"0"8"0,0 12 2 0,0 0 0 0,0 4-37 0,-5 4-9 16,1 5 0-16,-1-1 0 0,0 8 76 0,1 5 12 15,-5 3 4-15,0 1 0 0,-5 7-18 0,0 9-3 0,1 4-1 16,-5 3 0-16,-1-3-27 0,1 12-6 16,0 4-1-16,4 0 0 0,1 0 4 0,-1-1 1 15,5 1 0-15,0 0 0 0,4-8-33 0,1 4-8 0,-1-4 0 16,5-5 0-1,-5-3-88-15,1-4-20 0,-1-13-4 0,1-7-565 0,-1-5-113 16</inkml:trace>
          <inkml:trace contextRef="#ctx0" brushRef="#br0" timeOffset="408854.4956">12247 7509 403 0,'-9'-4'17'0,"4"0"5"0,1 0-22 0,-5-4 0 0,-1 4 0 0,1 0 0 16,5-4 216-16,-1 0 38 0,1 4 8 0,4 4 2 16,0 0-139-16,0 0-27 0,0 0-6 0,4-12 0 15,10 3-31-15,4 1-5 0,5-4-2 0,9 4 0 0,9 4-10 0,0 0-3 16,4 4 0-16,5-8 0 16,5 0-16-16,0 4-3 0,-1 8-1 0,-4 0 0 15,0-8-21-15,-9 4 0 0,0 4 0 0,-4-4-8 16,-5-4-52-1,-1 0-9-15,1 0-3 0,-4-4-782 0</inkml:trace>
          <inkml:trace contextRef="#ctx0" brushRef="#br0" timeOffset="409713.1576">13558 6307 1612 0,'9'-12'144'0,"0"0"-116"16,-4 0-28-16,-1 4 0 0,5 0 45 0,-9 8 3 15,0 0 1-15,0 0 0 0,5 8 11 0,4 8 1 16,-4 4 1-16,4 4 0 0,-5 5-12 0,-4 7-2 16,0 9-1-16,-4 7 0 0,4 9-10 0,-5 8-1 15,-8 0-1-15,3 4 0 0,1 3-3 0,0-3-1 16,0 4 0-16,0 4 0 0,-9-4-7 0,4 4-2 15,-4 0 0-15,0-8 0 0,0-5-7 0,-5-3-2 16,5-4 0-16,-5-4 0 0,-4-1-4 0,-1-7-1 16,1-9 0-16,0-3 0 0,-5-1-8 0,4-8 12 15,10-7-12-15,0-5 12 0,0-4-12 0,4-4 0 16,0-4 0-16,5-4 0 0,5-4 28 0,-1-4 4 16,-4 0 1-16,9 0 0 0,0-4-33 0,9 0 0 15,-4-5 0-15,8 1 0 0,-3 4 0 0,3 0 0 0,5 0 0 16,1 0 0-16,3 4 0 0,1 8 0 0,0 0 8 15,4 0-8-15,-4 0 0 0,4 8 0 0,1 4 0 16,3-8 0-16,-3 0-12 0,-1 0-5 0,0 4-2 0,1-8 0 16,8 0 3-16,1 0 0 0,-1-4 0 0,5-4 0 15,5 0 2-15,-1-8 1 0,1-5 0 0,-5 1 0 16,4 0 13-16,-4 0 0 0,-5-1 0 0,1-3 10 16,-5 0-10-16,-5 0 0 0,0-1-10 0,-8 1 10 15,-1 4 0-15,-5-9 0 0,-3 5 11 0,-6 0-3 16,1 8 8-16,-1-1 3 0,-8 5 0 0,-5 0 0 15,-1 0 3-15,-3 8 1 0,-5-4 0 0,-5 8 0 16,-4-4-9-16,-5 8-2 0,-5 4 0 0,1 4 0 0,4 4-12 16,0 5 0-16,0 7 0 0,5-4 0 0,0 5 0 15,-1 3 0-15,10 0 0 0,4 1 0 0,1 3 0 0,8-4 0 16,5-3 0-16,5-1 0 0,4 0 0 0,9 1-8 16,0-5 8-16,5 0-10 0,0-3 10 0,9-1-12 15,0 0 12-15,9-4-12 16,4-4-134-16,5 1-27 0,0-9-6 0</inkml:trace>
        </inkml:traceGroup>
        <inkml:traceGroup>
          <inkml:annotationXML>
            <emma:emma xmlns:emma="http://www.w3.org/2003/04/emma" version="1.0">
              <emma:interpretation id="{9185E43F-20C3-4BA8-9598-A19FEF8FFE8B}" emma:medium="tactile" emma:mode="ink">
                <msink:context xmlns:msink="http://schemas.microsoft.com/ink/2010/main" type="inkWord" rotatedBoundingBox="18640,7914 22048,7654 22151,9010 18743,9270"/>
              </emma:interpretation>
              <emma:one-of disjunction-type="recognition" id="oneOf26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410648.7096">15857 7185 1238 0,'-13'-24'55'0,"8"16"11"0,5-8-53 0,-5 4-13 15,-4-4 0-15,5-1 0 0,-5-3 104 0,4 4 19 16,5 4 3-16,-4 0 1 0,-5 0-22 0,9 3-4 0,0 9-1 0,0 0 0 16,0 0-60-16,9 17-12 0,0 7-2 0,0 0-1 15,-5 9 4-15,5 7 1 0,5 9 0 0,-5 11 0 16,5 5-3-16,-5 0-1 0,0 4 0 0,5-5 0 16,4 5 17-16,-4-8 3 0,-5-9 1 0,0 1 0 15,0-4-27-15,0-9-4 0,-4-3-2 0,-10-5 0 16,1 0-1-16,-6-7 0 0,1-9 0 0,-9 0 0 15,0-4 11-15,0 4 3 0,4-4 0 0,5-3 0 16,-9-9-27-16,4 0-9 0,0 0 0 0,5-5 0 16,0-3 9-16,0-8 9 0,0 4-1 0,0-4-8 15,4-8 9-15,-4-1-9 0,5-11 0 0,4-1 9 16,0-3-9-16,-5 0 0 0,10-9 0 0,-5-4 0 0,4 1 0 16,1-5-17-16,13 4 4 0,-4-3 1 15,-5-9-12-15,13 4-1 0,10 5-1 0,5 3 0 0,-10 5 6 0,10-1 2 16,-1 9 0-16,5 7 0 0,9 5 5 15,-9 4 1-15,-9 7 0 0,0 9 0 0,4 8 12 0,-4 4-12 16,-9 4 12-16,0 9-12 0,-1-1 12 0,1 4 0 16,-5 8 0-16,-9-3 0 0,-9-1 0 0,0 4 0 15,5 1 0-15,-10 3 0 0,-4 0 0 0,-9 1 10 16,4-1-2-16,-8 0 0 0,-1 1-8 0,-4-5 12 16,-10-4-12-16,10 1 12 0,9-1-12 0,-10-4 0 15,-13-4-12-15,14 1 12 16,9-1-88-16,-5-4-11 0,-9 0-1 0,5-4-1 15,4 0-122-15,9 0-24 0</inkml:trace>
          <inkml:trace contextRef="#ctx0" brushRef="#br0" timeOffset="410934.9079">16586 7258 1364 0,'13'-4'60'0,"-4"4"13"15,5 8-58-15,-5-4-15 0,-9-4 0 0,14 9 0 16,4 3 94-16,0-4 16 0,-13 8 3 0,4 0 1 16,0 4-26-16,0 1-4 0,-4 3-2 0,-10 0 0 15,5 4-26-15,-4 1-6 0,8 3-1 0,-8 1 0 0,-10-5 12 16,9-4 3-16,15 5 0 0,-10-5 0 0,-14-4-41 0,9 0-8 16,10-4-2-16,-1-3 0 0,6 3 1 15,-6-8 0-15,-8 4 0 0,8-8 0 0,10 4-14 0,-14-8 11 16,0 0-11-16,0 0 10 0,0 0 26 0,0 0 6 15,0 0 1-15,-5-12 0 0,-4-4-25 0,9 4-5 16,9-9-1-16,-4-3 0 0,-5-8 0 0,4-1 0 16,15-3 0-16,-1 0 0 0,-5-1-12 0,6-3 0 15,-6 3 0-15,10-3 0 0,9-1-16 0,0 1-7 16,-14-1-1-16,9 9 0 16,5 0-158-16,0 7-32 0,-9 1-6 0</inkml:trace>
          <inkml:trace contextRef="#ctx0" brushRef="#br0" timeOffset="411269.0135">17592 7250 1792 0,'-5'-8'80'0,"5"8"16"0,0-4-77 0,-4 0-19 0,4 4 0 0,0 0 0 15,0 0 72-15,0 0 12 0,-9-4 1 0,9 4 1 16,4 16-58-16,-8 0-11 0,-10 1-2 0,9 3-1 15,5-4 12-15,0 4 2 0,-13 5 1 0,-1-5 0 16,5 4-29-16,4-8 0 0,10 4 0 0,-5 1 0 16,0-5 16-16,5 0-4 0,4 0 0 0,4-4 0 15,-13-12-12-15,14 4 11 0,-14-4-11 0,14 4 10 0,8 1 5 0,-8-5 1 16,-14 0 0-16,14-13 0 0,-1 5 0 0,1-4 1 16,0-4 0-16,-5 4 0 0,0-8 1 0,-5-1 0 15,6 1 0-15,-1-4 0 0,-5 0-1 0,1-1 0 16,-5 1 0-16,0 0 0 0,-5-1-5 0,1 5 0 15,-1 0-1-15,1 4 0 0,-10 0-3 0,0 7-8 16,-4 5 12-16,0-4-4 0,-9 8-21 0,-5 0-5 16,0 8-1-16,0 5-748 15,5 3-149-15</inkml:trace>
          <inkml:trace contextRef="#ctx0" brushRef="#br0" timeOffset="412018.6638">18211 6607 230 0,'0'0'20'0,"-4"-20"-20"16,4 3 0-16,0 1 0 0,-5-4 240 0,5 8 44 16,0 12 9-16,0 0 2 0,0 0-127 0,0 0-24 15,0 0-6-15,0 0-1 0,5-8-56 0,-1 4-11 16,1 12-2-16,4 4-1 0,0 8-44 0,0 4-9 15,-9 5-2-15,4 7 0 0,1 9 32 0,-5 7 5 0,-5 5 2 0,5 4 0 16,0-1 11-16,-4 5 2 16,4 0 1-16,-5-4 0 0,1-5-26 0,-1 5-6 15,1-13-1-15,-1 5 0 0,5 0 0 0,-4-9 0 0,-1-3 0 16,1-5 0-16,-1 1-19 0,0-13-4 0,-8 0-1 16,8-4 0-16,-4-8-8 0,5 5 0 0,-1-9 9 0,0 0-9 15,5-8 11-15,0 0-3 0,0 0 0 0,0 0 0 16,0 0-8-16,0 0 0 0,0-16 0 0,5-1 0 15,0-3 0-15,4-4 0 0,0-4 9 0,4-1-9 16,1 1 0-16,9-4 0 0,0-9 0 0,4 5 0 16,0 3-8-16,5-3 0 0,5-1 0 0,-6 1 0 15,1 8-1-15,5 3 0 0,-1 5 0 0,1 4 0 16,-6 4 9-16,1 4 0 0,-4 0 0 0,-1 4 8 16,-4 4-8-16,-10 0-15 0,6 0 4 0,-10 8 1 0,-5 0 10 15,-4 4 0-15,-4 4 8 0,-5 0-8 0,-5 5 0 16,-4-1 0-16,-5 0 0 0,0 8-8 0,-4-3 8 15,0-1 0-15,-1 4 0 0,1-3-8 16,-5-5-21-16,9 4-4 0,-9 0-1 0,5 5 0 16,0-9-146-16,4 0-28 0,0 0-7 0,0-3-1 0</inkml:trace>
          <inkml:trace contextRef="#ctx0" brushRef="#br0" timeOffset="412478.7083">19144 7315 1904 0,'0'0'42'0,"0"-12"9"0,-4 0 1 0,4 4 1 0,-5-5-42 0,5 13-11 0,-4-8 0 0,4 8 0 15,0 0 48-15,-5-12 8 0,1 4 2 0,4 8 0 16,-5-8-35-16,5 8-7 0,-9-8-2 0,4 4 0 16,-8 4-14-16,4 0 11 0,-5 0-11 0,5 0 10 15,-5 4 8-15,1 8 2 0,-6 4 0 0,6 0 0 16,-10 5-20-16,5-1 0 0,-5 0 0 0,0 9 0 16,5 3 0-16,4 0 0 0,-4 5 0 0,4-5 0 15,5-4 0-15,5-3-9 0,4-1 9 0,0-4-8 0,0-4 8 16,0 1 0-16,4-5 10 0,1 0-10 0,-1-8 13 0,-4-4-3 15,14 0-1-15,-5 0 0 0,0 0-9 0,5-8 10 16,0-8-10-16,-1-1 10 0,1 5 2 0,4-4 0 16,-4-4 0-16,4 0 0 0,-4-5 6 0,-1 1 2 15,6 0 0-15,-10 4 0 0,4-1 6 0,-4 9 2 16,1-4 0-16,-6 4 0 0,5 8-15 0,-9 4-2 16,0 0-1-16,0 0 0 0,0 0-10 0,0 0 0 15,9 4 0-15,-4 4 0 0,-1 4 0 0,1 0-14 16,-5 4 3-16,5 5 1 15,-1-5-152-15,1 4-30 0</inkml:trace>
        </inkml:traceGroup>
        <inkml:traceGroup>
          <inkml:annotationXML>
            <emma:emma xmlns:emma="http://www.w3.org/2003/04/emma" version="1.0">
              <emma:interpretation id="{E9D2073B-E84E-4D24-B885-D62B9DBBFB8F}" emma:medium="tactile" emma:mode="ink">
                <msink:context xmlns:msink="http://schemas.microsoft.com/ink/2010/main" type="inkWord" rotatedBoundingBox="22663,7382 26571,7084 26705,8847 22797,9145"/>
              </emma:interpretation>
              <emma:one-of disjunction-type="recognition" id="oneOf27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13855.8937">21375 7295 1882 0,'0'0'41'0,"0"-8"9"0,5-4 2 0,-5-1 1 0,4-3-42 0,1 0-11 16,4 0 0-16,0 0 0 0,5-1 80 0,-1-7 15 16,1 0 2-16,4 4 1 0,5-5-62 0,-5 1-12 15,1-4-2-15,-1 3-1 0,-5-3-7 0,1 0-2 16,0-9 0-16,-1 1 0 0,-4 8-12 0,1-5 8 16,-1-3-8-16,-5 3 0 0,1-7 32 0,-1 0 1 15,1-5 0-15,-1 0 0 0,-4 5-33 0,5-4-14 0,-5 3 1 0,0 1 0 16,5 3 13-16,-5 5 0 0,0 3 0 0,0 5 10 15,4 8 5-15,-4 0 1 0,0 0 0 0,0 7 0 16,-4 1-16-16,4 8 0 0,0 0 0 0,0 0 0 16,-14 4 0-16,5 9 0 0,-5 3 0 0,0 8 9 15,1 4-9-15,-10 9 0 0,5-1 0 0,-5 9 0 16,0 7 19-16,1-3-2 0,8 4 0 0,0 3 0 16,1-7 8-16,-1 3 2 0,5 1 0 0,0-4 0 15,0-1-10-15,4-3-1 0,-4-1-1 0,4 1 0 16,1-1-6-16,-1-3-1 0,5 3 0 0,-4-3 0 15,-1-9-127-15,5 0-25 0,0 1-6 0</inkml:trace>
          <inkml:trace contextRef="#ctx0" brushRef="#br0" timeOffset="414052.5066">21767 7105 2109 0,'0'0'93'0,"0"0"20"0,0 0-90 0,0 0-23 16,0 0 0-16,0 0 0 0,0 0 87 0,-5 16 13 16,1-4 2-16,4 4 1 0,-5-4-68 0,1 0-14 15,4 5-2-15,0-1-1 0,0 0-18 0,-5-4 0 0,10 0-11 0,-5 4 11 32,0-3-197-32,4 3-33 0</inkml:trace>
          <inkml:trace contextRef="#ctx0" brushRef="#br0" timeOffset="414208.8846">21953 6991 1566 0,'0'0'34'0,"-4"-12"7"0,-1 4 2 0,5-4 1 0,0 12-35 0,0 0-9 0,-4-8 0 0,4 8-694 16</inkml:trace>
          <inkml:trace contextRef="#ctx0" brushRef="#br0" timeOffset="414390.735">22300 6797 1677 0,'18'0'74'0,"-9"-4"16"0,14-4-72 0,-1 4-18 16,15-4 0-16,-5 0 0 0,9 0 100 0,0-5 17 15,0 1 3-15,0-4 1 0,4-4-72 0,1 4-14 16,-5-5-3-16,4 5-1 0,-4 0-43 0,-9 0-8 16,-9 0-1-16,-1 3-946 0</inkml:trace>
          <inkml:trace contextRef="#ctx0" brushRef="#br0" timeOffset="414613.9351">22746 5939 1616 0,'0'0'72'0,"0"0"14"0,0 0-69 0,-5 8-17 0,-4-4 0 0,4 8 0 15,-4 9 78-15,5 3 12 0,-5 8 2 0,0 9 1 16,-1 7-1-16,1 1-1 0,-4 3 0 0,4 5 0 16,-5 0-7-16,0 3-2 0,5 9 0 0,-4-4 0 15,3-4-34-15,-3-1-6 0,-1 5-2 0,0-8 0 16,10-1-25-16,-5-3-6 0,0-8-1 0,4-1 0 15,1-3-96-15,4-1-20 0,4-8-4 0,1 1-996 16</inkml:trace>
          <inkml:trace contextRef="#ctx0" brushRef="#br0" timeOffset="412996.3332">19850 6514 2077 0,'0'0'45'0,"5"-16"10"0,-1 3 1 0,1-3 4 0,-1 8-48 0,-4 8-12 0,9-8 0 0,-9 8 0 16,0 0 58-16,10 12 10 0,-6 4 1 0,1 9 1 0,-1 7-33 0,-4 8-6 15,-4 9-2-15,-1 4 0 0,1 3 4 0,-1 1 1 16,-4 4 0-16,0-5 0 0,0-3 9 0,4 0 1 16,-4-5 1-16,0 1 0 0,4-1-29 0,1 1-7 15,-1-5-1-15,1-7 0 0,-1 3-8 0,5-7 8 16,-4-5-8-16,4-4 8 0,0-4-8 0,0 1 0 16,0-5 0-16,-5-8 0 0,5 4 0 0,0-12 10 15,0 0-10-15,0 0 10 0,0 0-2 0,0 0-8 16,-5-12 12-16,5 0-4 0,-4-4 0 0,4-5 0 15,0-3 0-15,4-4 0 0,1-9-8 0,4 5-12 16,0 0 2-16,5-5 1 0,4 5-1 0,0-1 0 16,5 5 0-16,0 0 0 0,9 3 10 0,-5 9-8 15,5 0 8-15,-5 8-8 0,1 4 8 0,-1 4-12 16,5 4 12-16,-10 4-12 0,-8-4 12 0,-5 12 0 16,0 1 10-16,-4-1-10 0,9 4 0 0,-14 4 0 0,-5-4-8 15,-9 1 8-15,1 3 0 0,-10 4 0 0,0 1 0 16,-4-9 0-16,-5 4 0 0,5-4-12 0,-5 5 1 15,4-5 0 1,1 0-88-16,0 0-17 0,0-3-4 0,4 3-608 0,5-8-120 0</inkml:trace>
          <inkml:trace contextRef="#ctx0" brushRef="#br0" timeOffset="413322.7411">20633 7323 1713 0,'14'-16'37'0,"-10"12"8"0,1-4 2 0,-1 0 2 0,-4 8-39 0,10-4-10 16,-6 0 0-16,-4 4 0 0,5 4 86 0,4 4 15 16,-9-8 3-16,0 12 1 0,-5 0-25 0,1 4-4 15,4-4-2-15,-5 9 0 0,1-9-18 0,-6 4-3 16,6-4-1-16,-1 4 0 0,1 0-31 0,4-3-6 0,-5-1-2 16,5 0 0-1,0 0-104-15,0-4-21 0,0-8-4 0</inkml:trace>
          <inkml:trace contextRef="#ctx0" brushRef="#br0" timeOffset="415489.5768">20701 6736 1843 0,'0'0'164'0,"0"-12"-132"15,0 12-32-15,0 0 0 0,0 0 80 0,0-12 10 16,0 12 2-16,0 0 0 0,0 0-60 0,0 0-12 15,-9-4-3-15,0 0-671 16,5 4-134-16</inkml:trace>
          <inkml:trace contextRef="#ctx0" brushRef="#br0" timeOffset="415234.2161">23165 6732 2113 0,'0'0'46'0,"0"0"10"0,4 16 1 0,1 1 3 0,-1-1-48 0,1 4-12 16,-1 4 0-16,1-3 0 0,-1 3 54 0,1 0 8 15,0-8 2-15,4 5 0 0,-5 3-20 0,10-8-4 16,-5-4-1-16,5-4 0 0,-5 4-31 0,0-8-8 16,0 5 0-16,5-9 0 0,-1 0 11 0,1-5-3 0,4-3 0 0,0 0 0 15,1-4-8-15,3 4 0 0,-3-4 0 16,8-4 0-16,0 4 0 0,0-5 8 0,1 1-8 15,-5 4 8-15,-1 0-8 0,1 8 0 0,-5 0 0 0,0 0 0 16,-8 4 20-16,-1 8-2 0,4 8 0 0,-4 4 0 16,-4 5-18-16,0-1 0 0,-5 0 0 0,0 9 0 15,-5 3 24-15,-4 8 4 0,0-3 0 0,-9 3 1 16,4 1-14-16,-4-1-3 0,-5-3-1 0,-4-1 0 16,4 1-11-16,-4-1 12 0,-5 1-12 0,0-5 12 15,0-3-4-15,0-1 0 0,0-8 0 0,0 1 0 16,0-5 4-16,5-8 0 0,0 0 0 0,0-8 0 15,4 4 20-15,5-8 5 0,-10 0 1 0,10-4 0 16,4-4-11-16,1-4-3 0,4 0 0 0,4 0 0 16,5-9 8-16,5-7 0 0,-1 0 1 0,10-5 0 15,4 1-53-15,9 0-12 0,5-5-1 0,5 1-1 16,4-5 4-16,0 1 1 0,9 3 0 0,-5 5 0 16,-4 0-157-16,0 3-31 0,5 1-7 0,-19 8 0 15</inkml:trace>
        </inkml:traceGroup>
        <inkml:traceGroup>
          <inkml:annotationXML>
            <emma:emma xmlns:emma="http://www.w3.org/2003/04/emma" version="1.0">
              <emma:interpretation id="{E6D9FD10-F585-4EBE-B4AC-08B455A687E7}" emma:medium="tactile" emma:mode="ink">
                <msink:context xmlns:msink="http://schemas.microsoft.com/ink/2010/main" type="inkWord" rotatedBoundingBox="27992,7582 28892,7513 28954,8329 28054,8397"/>
              </emma:interpretation>
              <emma:one-of disjunction-type="recognition" id="oneOf28">
                <emma:interpretation id="interp28" emma:lang="" emma:confidence="1">
                  <emma:literal>a</emma:literal>
                </emma:interpretation>
                <emma:interpretation id="interp29" emma:lang="" emma:confidence="0">
                  <emma:literal>A</emma:literal>
                </emma:interpretation>
                <emma:interpretation id="interp30" emma:lang="" emma:confidence="0">
                  <emma:literal>or</emma:literal>
                </emma:interpretation>
                <emma:interpretation id="interp31" emma:lang="" emma:confidence="0">
                  <emma:literal>on</emma:literal>
                </emma:interpretation>
                <emma:interpretation id="interp32" emma:lang="" emma:confidence="0">
                  <emma:literal>oh</emma:literal>
                </emma:interpretation>
              </emma:one-of>
            </emma:emma>
          </inkml:annotationXML>
          <inkml:trace contextRef="#ctx0" brushRef="#br0" timeOffset="442439.8627">25940 6534 1404 0,'0'0'31'0,"0"0"6"0,-5-8 2 0,5-4 0 0,0 4-31 0,-4-5-8 0,4 5 0 15,-5 0 0-15,1 0 79 0,4 0 14 16,-5-4 3-16,1 4 1 0,-10-4-17 0,14 0-3 0,-5-1-1 0,5 1 0 15,-9 4-38-15,5 0-8 0,-1-4-2 0,-4 4 0 16,9 0 7-16,-9 0 1 0,9 8 0 0,-5-8 0 16,-4-1-16-16,0 5-4 0,-5 0 0 0,-4 4 0 15,0 0-1-15,-5 0-1 0,0 4 0 0,-4 5 0 16,0 3-2-16,-5 4 0 0,0 4 0 0,-4 4 0 16,-5 5-1-16,0 7-1 0,-5 9 0 0,-8-1 0 15,4 5 2-15,-1 3 0 0,-3 5 0 0,17 0 0 16,-4-5-12-16,14-7 10 0,4 3-10 0,-4-7 10 15,18-5-10-15,4-3 0 0,1-1-10 0,8-4 10 16,5-3 0-16,5-5 0 0,4-4 11 0,1 0-3 16,-1-4-8-16,9-8 9 0,0-4-9 0,1-4 10 0,8-8 2 0,-9 0 0 15,10-8 0-15,-5-4 0 0,0 3-1 0,-5-7 0 16,0 0 0-16,-4-9 0 0,9 1-1 0,-5-9 0 16,-9-3 0-16,10-1 0 0,-6 1-2 0,6-5-8 15,-1 4 12-15,-4 5-4 0,4 3-8 0,-9 9 0 16,5 0 9-16,-5 11-9 0,1 5 15 0,-6 4-2 15,1 8 0-15,-10 0 0 0,6 12-5 0,-6 0-8 16,1 12 11-16,-5 5-11 0,0 7 13 0,0 0-4 16,-5 5-1-16,1-1 0 0,4 5-8 0,0-1 0 15,4 5 0-15,1-9 0 0,-1-3 0 0,1-1 0 16,4 0 0-16,0-7 0 16,14-1-71-16,0-4-6 0,-5 0-2 0,4-7-695 15,1-1-139-15</inkml:trace>
        </inkml:traceGroup>
      </inkml:traceGroup>
    </inkml:traceGroup>
    <inkml:traceGroup>
      <inkml:annotationXML>
        <emma:emma xmlns:emma="http://www.w3.org/2003/04/emma" version="1.0">
          <emma:interpretation id="{F0FF5561-C04D-49B2-AD71-1F66530FD6B2}" emma:medium="tactile" emma:mode="ink">
            <msink:context xmlns:msink="http://schemas.microsoft.com/ink/2010/main" type="paragraph" rotatedBoundingBox="3046,11048 30666,8793 30816,10626 3196,128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FF0AA7-1143-40AD-A1BC-1557645C69E7}" emma:medium="tactile" emma:mode="ink">
              <msink:context xmlns:msink="http://schemas.microsoft.com/ink/2010/main" type="line" rotatedBoundingBox="3046,11048 30666,8793 30816,10626 3196,12882"/>
            </emma:interpretation>
          </emma:emma>
        </inkml:annotationXML>
        <inkml:traceGroup>
          <inkml:annotationXML>
            <emma:emma xmlns:emma="http://www.w3.org/2003/04/emma" version="1.0">
              <emma:interpretation id="{9A813BAC-F53F-43B0-BE66-6CEA55658C77}" emma:medium="tactile" emma:mode="ink">
                <msink:context xmlns:msink="http://schemas.microsoft.com/ink/2010/main" type="inkWord" rotatedBoundingBox="3046,11048 8596,10595 8723,12144 3172,12597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443708.6329">244 10435 1094 0,'-19'0'48'0,"15"-4"11"0,-5 4-47 0,0-4-12 0,0 4 0 0,-1-4 0 16,1 0 116-16,5 0 22 0,-5 0 4 0,0 0 1 0,4 0-49 0,-4-4-10 15,4 4-1-15,-4 0-1 0,5 0-27 0,4 4-6 16,0 0-1-16,0 0 0 0,0 0-12 0,0 0-2 15,0 0-1-15,0 0 0 0,9 8-16 0,0 4-3 16,5 4-1-16,-1 4 0 0,5 5-1 0,1-1-1 16,-6 8 0-16,6 5 0 0,-1 3-1 0,5 5 0 15,-10-1 0-15,1 9 0 0,-1-1-2 0,-3 1 0 16,-1 4 0-16,-5-5 0 0,-4 1-8 0,5-9 12 16,-5 1-12-16,-5-5 12 0,5-3 5 0,-4-9 2 15,-5-4 0-15,4-3 0 0,0-9 13 0,-4-4 4 16,5-4 0-16,4-4 0 0,-9-4-3 0,0-4 0 15,0-8 0-15,-1-5 0 0,6-3-7 0,4-8-2 16,-5-5 0-16,5-7 0 0,5-5-6 0,4 1-2 16,0-1 0-16,5-4 0 0,-1-7 0 0,6 7-1 0,-1 0 0 15,9 1 0-15,0 7-15 0,-4 5 9 0,0 3-9 16,4 5 8-16,10 4-20 0,-1 8-4 0,1-1 0 16,4 9-1-1,4 4-110-15,1 0-21 0,-1 8-5 0,1 4-595 0,4 4-120 0</inkml:trace>
          <inkml:trace contextRef="#ctx0" brushRef="#br0" timeOffset="444143.3909">1710 10646 1094 0,'0'0'97'0,"0"0"-77"0,0 0-20 0,0 0 0 0,0 0 121 0,-5-13 21 16,1 9 4-16,-10-4 1 0,9 4-11 0,-4-8-3 16,5 4 0-16,-5 0 0 0,-1 0-49 0,1 4-11 15,-4-4-1-15,4 0-1 0,-5 4-28 0,0-4-6 16,5 3-1-16,-4 5 0 0,-1-4-16 0,0 8-3 16,-4-4-1-16,0 9 0 0,4-1 0 0,5 4 0 15,-5 4 0-15,1 4 0 0,-6 4-8 0,6 9-8 16,-1-5 12-16,-4 17-12 0,4-5 0 0,1 5 0 15,4 3-12-15,4 1 3 0,-9-5 24 0,10-3 5 16,4-9 0-16,4 1 1 0,-4-9-7 0,9 0-2 0,1-8 0 16,-1-4 0-16,4-3-12 0,1-9 0 0,0-4 0 15,-1-5 0-15,5 1 0 0,1-12 0 16,-6-4 0-16,6-5 0 0,-6-3 12 0,10-4-4 16,-5-5-8-16,0 1 12 0,1 3-4 0,-1-3-8 0,0 7 11 15,-4-3-11-15,-1 12 11 0,-4-1-11 0,1 9 10 0,-1 4-10 16,0 4 11-16,-9 8-11 0,0 0 12 0,0 0-12 15,13 12 9-15,1 4-9 0,0 5 0 0,-1 3 9 16,1 0-9-16,0 0 0 0,4-3-10 0,0 3 10 16,0-4-168-16,1 0-27 15</inkml:trace>
          <inkml:trace contextRef="#ctx0" brushRef="#br0" timeOffset="444512.1738">2343 10597 1612 0,'-19'-12'144'0,"15"8"-116"0,-5-4-28 0,4 0 0 0,5 0 130 0,-4 0 20 15,4-1 4-15,0 9 1 0,4-8-31 0,-4 8-7 16,0 0-1-16,9-8 0 0,5 8-60 0,0 0-13 16,-1 0-3-16,5 12 0 0,-4 1-12 0,0 3-4 15,4 4 0-15,-4 4 0 0,-10 9-12 0,10-1-4 16,-5 0 0-16,-5 5 0 0,-4-5-8 0,5 1 10 15,-10 3-10-15,1-4 10 0,4-3-10 0,-9-1 0 16,4-4 9-16,-4-4-9 0,9-3 0 0,-4-5 0 16,-1-4 0-16,5-8 8 0,0 0-8 0,0 0 0 15,0 0 0-15,0-16 8 0,-5 0-8 0,10-13 8 0,-5 1-8 16,9 0 8-16,0-5-8 0,0-3 12 0,5 3-4 0,0 1 0 16,4 0 14-16,-4 7 3 0,-1-3 1 0,5 8 0 15,1 4 0-15,-1 7 0 0,-5 1 0 0,10 8 0 16,-5 4-15-16,1 9-3 0,-10-1-8 0,0 12 12 15,0 0-12-15,5 5 0 0,-5-5 0 0,0 8 0 16,0 1-16 0,0-1-10-16,5 4-2 0,-1 1-886 0,1-5-178 0</inkml:trace>
          <inkml:trace contextRef="#ctx0" brushRef="#br0" timeOffset="445276.7694">3777 10532 1566 0,'-9'-12'69'0,"9"4"15"0,-5 0-68 0,0 0-16 0,-4-4 0 0,5 4 0 16,-1 0 72-16,-4-5 12 0,0 5 1 0,-5-4 1 16,1 4-26-16,-1 0-4 0,-4 0-2 0,4 4 0 15,-9 4-2-15,5 0 0 0,-5 0 0 0,5 8 0 0,-5-4-36 0,1 4-8 16,-1 4-8-16,-4 4 11 0,-1 1-11 0,10 3 0 15,-9 4 0-15,9 0 0 0,-5 5 0 0,5 3 0 16,-1 5 0-16,1 3 8 0,4-4-8 16,5 5 12-16,5-1-12 0,-1 5 12 0,1-9-12 0,4 1 10 15,0-5-10-15,4-4 10 0,5 1-10 0,0-5 0 16,1-8 0-16,3-4 0 0,1-4 12 0,4 1-4 16,0-9 0-16,5-4 0 0,0-9 23 0,0 1 4 15,4-12 1-15,0-4 0 0,5-5-25 0,0-7-11 16,0-1 10-16,4-7-10 0,-4-1 12 0,5 1-4 15,-10-9-8-15,5 4 12 0,-9 1-12 0,-5-1 0 16,5-8 0-16,-5-3 0 0,-9-5 10 0,0 0-10 16,-5 0 10-16,1-4-10 0,0 5 8 0,-5 3-8 15,0-4 0-15,0 4 9 0,0 5-9 0,0 3 8 16,0 8-8-16,0 5 8 0,0 7 9 0,0 9 2 0,4 8 0 0,-4 8 0 16,-4 4 1-16,4 8 0 0,0 12 0 0,-5 12 0 15,5 4-12-15,-5 9-8 0,1 11 12 0,-5 9-12 16,0 4 8-16,0 8-8 0,0 3 0 0,-1 13 0 15,-3 0 0-15,4-4 0 0,0 4 0 0,-1 4 0 16,1-4 0-16,5-4 0 0,-5-4 0 0,4-4 0 16,1 0-56-1,4-8-11-15,4-1-2 0,1-3-701 0,-5-8-140 0</inkml:trace>
          <inkml:trace contextRef="#ctx0" brushRef="#br0" timeOffset="445629.9215">4464 10387 2278 0,'0'0'50'0,"0"0"10"0,0 0 3 0,0 0 1 0,0 0-51 0,0 0-13 15,0 0 0-15,-4 8 0 0,-1 4 80 0,-4 0 12 16,0 4 4-16,0 8 0 0,-5 1-52 0,5-1-9 16,-5 4-3-16,10 9 0 0,-5-1-22 0,4 1-10 15,1 3 8-15,-1-3-8 0,0-5 0 0,5 4 0 16,0-3 0-16,10-1 0 0,-6-8 0 0,5-3 0 15,0-1 0-15,0-8 0 0,0-4 0 0,5-4 0 16,0-4 0-16,-1-4 0 0,1-4 0 0,4-4 8 16,-4-4-8-16,4-5 0 0,-4-3 12 0,0-4-4 15,-1-5 0-15,1 1 0 0,-5 0-8 0,0-5 0 0,-4-3 0 16,4-1 0-16,-9 1 0 0,0-1 0 0,0 5 0 16,-5 4 0-16,1-1 10 0,-1 5 0 0,-4 4 0 0,4 3 0 15,-8 5 18-15,4 4 4 0,-5 0 1 16,0 8 0-16,1 4-33 0,-6 0 0 0,1 8 0 0,0 4 0 15,0 4-25 1,0 4-12-16,-1 1-3 0,-3 11 0 0,3 0-215 16,1 5-43-16</inkml:trace>
          <inkml:trace contextRef="#ctx0" brushRef="#br0" timeOffset="446238.5573">4919 10476 2026 0,'14'-4'90'0,"-9"0"18"0,4 0-86 0,-5-1-22 16,5 1 0-16,5 4 0 0,0 0 98 0,-5 0 15 16,4 0 3-16,1 0 1 0,0 4-37 0,-1 5-8 15,1-1-2-15,-5 4 0 0,0 4-41 0,0 0-8 16,1 0-1-16,-6 5-1 0,1 3-19 0,-1 0 10 15,-4 0-10-15,0 5 8 0,0-1-8 0,0-4 8 16,0 1-8-16,-4-5 8 0,-1-4-8 0,1-4 0 16,4 4 0-16,-5-3 8 0,5-13-8 0,0 0 8 15,0 0-8-15,0 0 8 0,0 0 3 0,0 0 0 16,0-13 0-16,0-3 0 0,0-4-1 0,5 0 0 0,-1-9 0 16,1 1 0-16,4 0-10 0,0-1 8 0,0-3-8 0,5 4 8 15,-1 3 1-15,1 5 0 0,0 0 0 0,-1 4 0 16,1 4 3-16,4 4 0 0,-4-1 0 0,-1 5 0 15,6 4-12-15,-1 0 8 0,0 4-8 0,-4 5 8 16,8 3-8-16,-3 4 0 0,-1 0 9 0,-4 4-9 16,4-3 0-16,-9-1 9 0,5 4-9 0,-5 0 0 15,-5 4 10-15,5-7-10 0,-9 3 8 0,5-4-8 16,-10 0 8-16,5-4-8 0,0 5 0 0,0-9 8 16,-4 4-8-16,4-12 0 0,0 0 0 0,0 0 8 15,-5 8-8-15,5-8 0 0,0 0 0 0,0 0 0 16,0 0 0-16,-4-12 0 0,4-4 0 0,4-1 0 0,-4-3 0 15,9-4 0-15,0 0 0 0,1-5 0 0,3 1 0 0,1 4 0 16,-1-5 0-16,6 1 0 0,-1 4 8 0,-4-1-8 16,-10 9 8-16,5 4-8 0,0 0 15 0,0 8-3 15,-4 4 0-15,9 4 0 0,-5 8 0 0,0 0 0 16,-5 8 0-16,6 5 0 0,-6-1 1 0,1 4 0 16,-1 1 0-16,1-1 0 0,-1 4-13 0,5-3 9 15,-9 3-9-15,9 0 8 0,-4-3-8 0,4 3-17 16,-4 1 4-16,-1-1 1 15,5 0-136-15,0-3-28 0,1-1-4 0</inkml:trace>
        </inkml:traceGroup>
        <inkml:traceGroup>
          <inkml:annotationXML>
            <emma:emma xmlns:emma="http://www.w3.org/2003/04/emma" version="1.0">
              <emma:interpretation id="{C3308994-D166-42D4-A051-89EA1DE7EAC7}" emma:medium="tactile" emma:mode="ink">
                <msink:context xmlns:msink="http://schemas.microsoft.com/ink/2010/main" type="inkWord" rotatedBoundingBox="10369,11187 12875,10982 12949,11880 10443,12084"/>
              </emma:interpretation>
              <emma:one-of disjunction-type="recognition" id="oneOf30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447467.0685">8621 9990 1728 0,'-9'-12'153'0,"4"4"-122"0,1 0-31 0,-5 0 0 0,-1-5 74 0,1 9 9 15,0-4 1-15,0 0 1 0,-5 0-35 0,1 0-7 16,4 0-2-16,-5 4 0 0,0 0-29 0,1 4-12 16,-1 0 8-16,0 4-8 0,-4 0 0 0,5 0 0 15,3 4 0-15,-3 0 0 0,-1 8 0 0,5-3 0 16,4 3 0-16,5 4 0 0,5 0 20 0,-5 0 4 15,5 1 2-15,4 3 0 0,0 0 6 0,4 5 0 16,-8-5 1-16,9 0 0 0,-5 4 11 0,0 1 1 16,-9-5 1-16,4 4 0 0,-4 1 3 0,-4-1 1 15,-5 0 0-15,0 1 0 0,-5-5-21 0,-4 0-4 16,4 5-1-16,-4-5 0 0,-5-4-4 0,5 4-2 16,0-3 0-16,-5 3 0 0,0 0-28 0,5 0-6 15,-5-3 0-15,5 3-1 16,0-4-163-16,0 4-32 0,-5-3-6 0</inkml:trace>
          <inkml:trace contextRef="#ctx0" brushRef="#br0" timeOffset="447059.7207">7437 10156 1389 0,'0'0'61'0,"-4"-8"14"0,-1-4-60 0,0 4-15 0,1-5 0 0,-1 5 0 15,5 0 120-15,-4 4 20 0,4-4 5 0,0 8 1 16,0 0-63-16,0 0-13 0,0 12-2 0,4 4-1 0,-4 13-47 16,5 3-8-16,-1 9-3 0,1 7 0 0,-5 1-1 0,5 3-8 15,-1 1 12-15,5 0-4 0,-4-1 5 0,4-3 1 16,-5-5 0-16,6 1 0 0,-1-9 9 0,0-7 1 16,0-5 1-16,-5-4 0 0,6-4 10 0,-6-8 1 15,5 0 1-15,-9-8 0 0,9 0 4 0,0 0 1 16,0-8 0-16,1-8 0 0,3-4-2 0,1-4 0 15,4-5 0-15,0-3 0 0,10 0-17 0,-10-5-4 16,-4 1-1-16,4-1 0 0,0 1-10 0,0-1-8 16,0-3 12-16,1 8-12 0,-6-1 9 0,1 1-9 15,4-5 0-15,-9 9 9 0,5-4-9 0,-5 7 0 16,0 1-12-16,0 4 12 16,-4 4-105-16,-1 4-14 0,5-1-2 0,-4 1-1027 0</inkml:trace>
          <inkml:trace contextRef="#ctx0" brushRef="#br0" timeOffset="448343.482">8780 10374 1764 0,'0'0'78'0,"0"0"16"0,0 0-75 0,0 0-19 16,0 0 0-16,0 0 0 0,9 9 69 0,5-5 11 16,-5 0 1-16,5 0 1 0,-5-4-6 0,4 0-2 15,6 0 0-15,-1-4 0 0,-4 0-18 0,8 0-4 16,1-5-1-16,0 5 0 0,4-4-19 0,-4-4-3 16,-9 4-1-16,4-4 0 0,-5 0 0 0,-3 0 0 15,-1 0 0-15,0 3 0 0,0-3-28 0,-9 4 8 16,0 0-8-16,0 8 0 0,4-8 0 0,-4 8 0 15,-9-8 0-15,0 4 0 0,9 4 0 0,0 0 0 16,0 0 0-16,-4 0 0 0,-10-4 0 0,14 4 0 16,-9 4 0-16,9-4-10 0,-9 4 10 0,-5 0 0 15,5 0 8-15,9-4-8 0,-4 4 10 0,-6 0-2 16,1 4-8-16,9-8 12 0,0 0 1 0,0 0 0 16,-9 4 0-16,0 4 0 0,9-8 3 0,-4 8 0 15,4-8 0-15,-10 5 0 0,1 3-16 0,9-8 0 16,-4 4 0-16,4-4 0 0,-9 4 0 0,9-4 8 0,0 0-8 15,0 0 0-15,0 0 0 0,0 0 0 16,0 0 8-16,0 0-8 0,0 0 0 0,0 0 0 0,0 0 8 0,0 0-8 16,0 0 0-16,0-8 8 0,-5 4-8 0,1-5 0 15,-1 1 0-15,0 0 8 0,5 0-8 0,-4 0 0 16,-1 0 0-16,1 0 9 0,4-4-9 0,-5 4 8 16,1 0-8-16,-1-1 0 0,1 1 0 0,4 0 8 15,-5-4-8-15,0 0 0 0,-4 4 0 0,5 0 0 16,-5 0 0-16,4 4 0 0,-4 0 0 0,0 4 0 15,9 0 0-15,-5-4 0 0,-4 4 0 0,5 4 0 16,-5 0 0-16,4 0 0 0,1 8 0 0,-1 0 0 16,-4 4 0-16,4 0-9 0,1 1 9 0,4 3 0 0,-9 4 0 15,9 0-8-15,-5-3 8 0,1 7 0 0,-1 0 0 16,5 5 0-16,-5-1 0 0,1 0 0 0,4-3 0 0,0-1 0 16,0 0 0-16,0 5 0 0,0-5 0 0,0-4 0 15,4 5 0-15,1-5 0 0,0-4 0 0,4 0 0 16,0-7 0-16,0-1 0 0,0 0 0 0,5-8 0 15,-1 4 0-15,1-12 0 0,4 0 0 0,5-8 9 16,0 0-9-16,4-5 8 0,0-3-8 0,1 0 10 16,-10-4-10-16,9-1 10 0,5-3 2 0,4-4 1 15,1-1 0-15,-1 1 0 0,5 4-13 0,0-5 0 16,-4 1 0-16,-1 4 0 0,-9-1 0 0,1 5 11 16,-1 0-2-16,0-1 0 0,-8 5-1 0,3 0-8 15,1 4 12-15,-5 0-4 0,1-1-8 0,3 5 0 16,-3 0 9-16,-1 0-9 0,4 8 13 0,1 0-1 15,-9 4-1-15,4 0 0 0,0 4-11 0,1 0 0 0,-1 0 0 0,-5 4 0 16,1-4 26-16,0 4 10 0,-1 0 1 16,1 4 1-16,0 1-23 0,-1-1-5 0,1 0-1 0,0 4 0 15,-1-4 3-15,-4 4 0 0,1 1 0 0,-6 3 0 16,5-4-12-16,0 4 12 0,-9-4-12 0,5 5 12 16,-1-5-12-16,-4 0 0 0,0 0 0 0,5-4 8 15,0 0-60-15,-1-3-13 16,-4-9-3-16,0 0 0 0,9 8-88 0,0 0-17 15,5-8-4-15</inkml:trace>
        </inkml:traceGroup>
        <inkml:traceGroup>
          <inkml:annotationXML>
            <emma:emma xmlns:emma="http://www.w3.org/2003/04/emma" version="1.0">
              <emma:interpretation id="{8C6A8066-231F-4C2E-B78D-8B187CD65BC3}" emma:medium="tactile" emma:mode="ink">
                <msink:context xmlns:msink="http://schemas.microsoft.com/ink/2010/main" type="inkWord" rotatedBoundingBox="14180,10376 16748,10166 16848,11395 14280,11605"/>
              </emma:interpretation>
              <emma:one-of disjunction-type="recognition" id="oneOf31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450911.2898">12800 9755 1713 0,'0'0'76'0,"-4"12"16"15,-1 1-74-15,5-1-18 16,-4 4 0-16,4 4 0 0,-5 0 106 0,-4 1 18 15,9 3 3-15,-5 0 1 0,1 0-60 0,-5 1-11 16,9-5-2-16,-5 0-1 0,1-4-35 0,4 5-7 16,0-9-2-16,0 4 0 0,4-4-18 0,1-4-4 15,-5-8-1-15,0 0-692 0,9 4-139 0</inkml:trace>
          <inkml:trace contextRef="#ctx0" brushRef="#br0" timeOffset="451096.0086">13019 9318 1382 0,'-14'0'123'0,"10"0"-99"0,-5 0-24 0,4-4 0 15,-4 4 172-15,0 0 30 0,4 4 6 0,-4 4 0 16,5 4-135-16,-1 1-27 0,0 3-6 0,1-4-696 16,4 8-139-16</inkml:trace>
          <inkml:trace contextRef="#ctx0" brushRef="#br0" timeOffset="451374.8818">13456 9088 1659 0,'14'-21'36'0,"-10"13"8"0,5 0 2 0,0-4 1 0,0 4-38 0,5 0-9 15,-9 4 0-15,-5 4 0 0,0 0 108 0,0 0 19 16,0 0 4-16,0 0 1 0,0 8-55 0,0 8-10 16,0 4-3-16,-5 5 0 0,-9 7-13 0,5 8-3 15,-4 1-1-15,-5 11 0 0,-1 1 3 0,1 4 1 16,-5 8 0-16,1-1 0 0,3 1-36 0,1 4-7 16,-5-8-8-16,5-1 11 0,9 1-11 0,0-8 8 15,4-1-8-15,1 1 8 0,-1-5-8 0,1-3 0 0,4-5 0 16,-5-3 0-1,1-5-100-15,-1-4-13 0,1-7-3 0,-1-9 0 16,0-4-71-16,5-8-14 0,0 0-3 0,0 0-1 0</inkml:trace>
          <inkml:trace contextRef="#ctx0" brushRef="#br0" timeOffset="450657.6516">11266 9828 1177 0,'0'-12'52'0,"0"4"11"0,0 0-51 0,5 0-12 0,-1-4 0 0,1 3 0 16,-5-3 96-16,4 4 16 0,-4 8 3 0,0 0 1 15,0 0-48-15,0 0-10 0,0 0-2 0,0 0 0 16,0 0-40-16,0 12-8 0,0 1-8 0,0 7 12 0,-4 8 2 0,4 4 1 15,0 9 0-15,0-1 0 0,0 1-3 0,4 3-1 16,-4 1 0-16,5-1 0 0,-1-3-11 0,5-5 0 16,-4-3 9-16,4-5-9 0,0-4 8 0,0-3-8 15,-4-5 8-15,4-4-8 0,5-8 10 0,-14-4-2 16,13 0-8-16,1-4 12 0,0-4 1 0,4-8 0 16,0-1 0-16,0 1 0 0,5-12-2 0,0 0-1 15,0-5 0-15,-1 5 0 0,1-5-10 0,0-3 12 16,-5 0-12-16,0 3 12 0,5 1-12 0,-5 8 0 15,0-1 0-15,1 9 0 0,-6 4 0 0,6 8 8 16,-6 0-8-16,1 8 0 0,-5 4 15 0,0 8-3 16,0 0 0-16,0 9 0 0,-4 3 2 0,4 0 0 15,0 1 0-15,-4-1 0 0,4-4 8 0,-5 1 2 16,5-5 0-16,0 4 0 0,5-12-24 0,-5 0-18 0,5-4 3 16,4-3 1-16,-4-1 24 0,4-8 5 0,0-5 1 15,0-3 0-15,5-4 14 0,0 0 3 0,0-4 1 16,-1-5 0-16,1 5-10 0,5-8-1 0,-6-1-1 0,1 1 0 15,0 0-13-15,-5 0-9 0,0-1 12 16,0 1-12-16,-4 4 0 0,4-5 0 0,-4 1 0 0,0 4 0 16,-1-5-16-1,1 9-11-15,0-4-1 0,-5 4-692 0,0 3-137 0</inkml:trace>
          <inkml:trace contextRef="#ctx0" brushRef="#br0" timeOffset="451642.9771">13711 9084 1267 0,'9'-17'112'0,"-9"5"-89"0,0 0-23 0,5-4 0 0,-1 4 74 0,1 0 10 16,-1-5 3-16,5 5 0 0,-9 4 41 0,5 0 8 15,-5 8 1-15,0 0 1 0,0 0-46 0,0 0-10 16,14 8-2-16,-5 4 0 0,-5 9-24 0,1 3-6 16,-10 4-1-16,5 5 0 0,0 3-18 0,-4 8-4 15,-10 1-1-15,5 8 0 0,-5 3-6 0,5-3-2 16,-9 4 0-16,4-1 0 0,1 1-7 0,-1-1-2 15,-4-3 0-15,4 0 0 0,0-1-9 0,5 1 0 16,-4-9 0-16,-1 1 0 16,0-5-86-16,5 1-19 0,-4-9-4 0,3 5-995 0</inkml:trace>
        </inkml:traceGroup>
        <inkml:traceGroup>
          <inkml:annotationXML>
            <emma:emma xmlns:emma="http://www.w3.org/2003/04/emma" version="1.0">
              <emma:interpretation id="{D1D9A523-02BB-48EE-9CC5-289A5F3E8746}" emma:medium="tactile" emma:mode="ink">
                <msink:context xmlns:msink="http://schemas.microsoft.com/ink/2010/main" type="inkWord" rotatedBoundingBox="17751,10083 20173,9886 20270,11075 17848,11272"/>
              </emma:interpretation>
              <emma:one-of disjunction-type="recognition" id="oneOf32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452664.5935">14854 9763 979 0,'0'0'87'0,"0"0"-70"16,9 8-17-16,0-3 0 0,5 3 96 0,-5-4 15 16,4 0 3-16,1 0 1 0,4-4-3 0,5-4 0 15,-5 0 0-15,9-4 0 0,1-5-28 0,-1 1-7 16,0-4-1-16,1-4 0 0,8 0-19 0,-4-5-4 16,0-3-1-16,0 4 0 0,0-1-36 0,0-3-8 15,-5-4-8-15,5 3 11 0,-5 1 1 0,-4 4 1 16,0 0 0-16,-5 3 0 0,-5-3-1 0,-3 4 0 15,-6-9 0-15,1 5 0 0,-5 0 17 0,-5 0 3 16,1 3 1-16,-6 1 0 0,-3 4-20 0,-1 4-4 0,-4 0-1 16,4 4 0-16,-4 4-8 0,0 4 10 0,0 4-10 0,-5 8 10 15,0 4 7-15,0 8 2 0,-4 9 0 0,0 7 0 16,4 5-5-16,5 7-1 0,-5-3 0 0,5 7 0 16,4-3-5-16,0 0-8 0,5-1 11 0,5-3-11 15,-1-1 8-15,5-3-8 0,0-1 0 0,5-3 0 16,-1-5 0-16,10-3 0 0,-5-5-10 0,9-4 10 15,5-8-184-15,0-7-30 0</inkml:trace>
          <inkml:trace contextRef="#ctx0" brushRef="#br0" timeOffset="452939.8087">15937 9428 864 0,'0'0'76'0,"0"0"-60"16,0 0-16-16,0 0 0 0,0 0 260 0,0 0 48 15,0 0 11-15,5 12 1 0,-1 0-184 0,1 4-38 16,-1 4-7-16,1 0-2 0,-5 1-34 0,5-1-7 16,-1 8-2-16,1-3 0 0,-14-1-35 0,4 0-11 15,10-4 0-15,-1 1 0 0,-8-5 12 0,-1 0-12 16,-4-4 12-16,4 0-12 0,5-12 11 0,0 0-11 16,-4 0 10-16,4 0-10 0,0 0 15 0,0 0-3 15,-5-8-1-15,5-8 0 0,0-4 17 0,5-1 3 16,4-7 1-16,0 0 0 0,-4-1-32 0,8 1 0 15,5 0-13-15,-4 4 4 0,0-5 21 0,4 9 4 0,-4 4 0 16,4 4 1-16,-9 4 1 0,5 4 0 0,-14 4 0 0,13 0 0 16,5 0-8-16,-4 4-2 0,-9 8 0 0,4 0 0 15,9 4-8-15,-4 4 0 0,-5 0 0 0,-5 1 0 32,1 3-40-32,4 0-9 0,5 1-3 0,-1-1-756 0,-4-4-151 0</inkml:trace>
          <inkml:trace contextRef="#ctx0" brushRef="#br0" timeOffset="453758.2153">17098 9423 799 0,'-13'-4'35'0,"13"4"8"0,0 0-35 0,-10-4-8 0,1 0 0 0,5 0 0 15,-10-4 77-15,10 4 14 0,-1-4 2 0,0 4 1 16,-8-4-15-16,8 0-3 0,1 0-1 0,4-4 0 16,4 3 5-16,-4 5 0 0,-9-4 1 0,9 0 0 15,0 8-28-15,0 0-5 0,-13-8-2 0,3 4 0 16,10 4-22-16,-4-8-5 0,-5 4-1 0,-5 0 0 16,-4 0 6-16,4 0 2 0,1 0 0 0,-6 4 0 0,-3 4-11 0,3 0-3 15,6 0 0-15,-1 4 0 0,-4 0 4 0,4 4 1 16,1 4 0-16,-1 1 0 0,-4 3-3 0,-5 0-1 15,5 8 0-15,-5 1 0 0,5 3-1 0,4 5 0 16,-9 3 0-16,5-4 0 0,0 5-4 0,4-5 0 16,1 1-8-16,3-5 12 0,-3 5 0 0,8-9-1 15,5-4 0-15,-4 0 0 0,-1 1 1 0,5-9 0 16,5-4 0-16,4 0 0 0,-9-12-3 0,9 4 0 16,5-4 0-16,-1-4 0 0,10 0 6 0,0-8 1 15,-1-4 0-15,6 0 0 0,4-9-7 0,0-3-1 16,-5-4 0-16,5-1 0 0,0-3 3 0,4-9 0 15,-9 1 0-15,5-9 0 0,-9-3-11 0,4-1 0 0,-4-4 0 16,0 0 0-16,-5-3 0 0,0-1 0 0,0-4 0 16,1 4 0-16,-6-3 0 0,6 3 0 0,-6 8 8 15,5 5-8-15,-4 7 8 0,0 5 0 0,-10 11 0 0,1 9 0 16,-1 4 18-16,1 8 3 0,-5 8 1 0,0 0 0 16,-5 8-8-16,-4 12-2 0,5 12 0 0,-5 5 0 15,-5 11-12-15,0 1-8 0,1 8 10 0,-1 3-10 16,0 1 11-16,1 0-11 0,-1-1 12 0,0 1-12 15,10 0 12-15,-5 4-12 0,0-5 12 0,4-3-12 16,10 0-29-16,-5-9-13 0,-5-3-2 0,10-1-748 16,4-7-148-16</inkml:trace>
        </inkml:traceGroup>
        <inkml:traceGroup>
          <inkml:annotationXML>
            <emma:emma xmlns:emma="http://www.w3.org/2003/04/emma" version="1.0">
              <emma:interpretation id="{9AE0E427-EDF9-4AA9-9573-8F14D5C99248}" emma:medium="tactile" emma:mode="ink">
                <msink:context xmlns:msink="http://schemas.microsoft.com/ink/2010/main" type="inkWord" rotatedBoundingBox="21382,10213 22932,10087 23016,11119 21466,11246"/>
              </emma:interpretation>
              <emma:one-of disjunction-type="recognition" id="oneOf33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454921.9635">19338 9071 1612 0,'0'0'144'0,"0"0"-116"0,5-8-28 0,-1 4 0 0,5-4 82 0,-9 8 10 15,0 0 3-15,0 0 0 0,0 0 0 0,0 0 0 16,0 16 0-16,0 1 0 0,0 7-41 0,0 8-8 15,-4 5-2-15,-1 3 0 0,1 9-3 0,-1 3-1 16,-4 1 0-16,5 4 0 0,-1-1-12 0,0-3-4 16,1-5 0-16,-1 1 0 0,1-5-12 0,4-3-4 15,0-1 0-15,0-3 0 0,0-5-8 0,0-4 8 16,0 1-8-16,0-9 8 0,0 0 5 0,0-4 1 16,-5-3 0-16,5-5 0 0,-4 0-1 0,4-8 0 15,0 0 0-15,-9 0 0 0,4-4-13 0,-9-4 0 16,1-4 8-16,4-1-8 0,0-7 28 0,-1 0 4 15,6-4 0-15,-1-9 0 0,1-3-32 0,4-5 0 16,0-3 0-16,4-9 0 0,5-3 0 0,5-1 0 16,0-4 0-16,8 1 0 0,1-1 0 0,9 0 0 0,5 8-11 0,4 1 11 15,-1 3 0-15,1 5 0 0,5 3 0 0,0 5 12 16,-1 4-12-16,1 3 0 0,-5 5 0 0,4 4 0 16,-8-1 0-16,-6 9 0 0,1 4 0 0,-4 8 0 15,-10 0 0-15,0 0 0 0,0 8 0 0,-4 0 0 16,-5 5 0-16,-4 3 0 0,-5 4 0 0,-5-4 0 15,-4 4 0-15,-5 1 0 0,-4-1 0 0,-5 8 0 16,-4-4 0-16,-5 5 0 0,-4-1 0 0,-5 0 0 16,0 1-20-16,0-1-10 0,0 0-2 15,4 1 0-15,-4-1-84 0,5-4-18 16,-5 1-3-16,4-5-619 0,1 0-124 0</inkml:trace>
          <inkml:trace contextRef="#ctx0" brushRef="#br0" timeOffset="454402.1027">18532 9120 1836 0,'0'0'40'0,"0"0"9"0,0-8 2 0,0 8 0 0,0 0-41 0,0 0-10 15,0-8 0-15,0 8 0 0,0 0 68 0,0 0 12 16,0 0 3-16,-4 16 0 0,-1 8-41 0,1 5-8 16,-5 7-2-16,4 4 0 0,-4 5-8 0,0-1-3 15,4 5 0-15,-4-4 0 0,5-1 1 0,-1-3 0 16,5-5 0-16,-4-8 0 0,8 1 7 0,-4-5 2 16,9-4 0-16,-4-8 0 0,-1 0-17 0,5-3-3 15,-9-9-1-15,14 0 0 0,0-5 9 0,-1-3 1 16,1-4 1-16,4-4 0 0,0-4 0 0,1 0 0 15,3-9 0-15,1 1 0 0,5-9-7 0,-6 5-2 0,6 4 0 16,-6-5 0-16,1 5-12 0,-5 4-16 0,-4-5 3 16,0 5 1-1,4 0-85-15,0 4-17 0,0-1-3 0,-4 1-967 0</inkml:trace>
        </inkml:traceGroup>
        <inkml:traceGroup>
          <inkml:annotationXML>
            <emma:emma xmlns:emma="http://www.w3.org/2003/04/emma" version="1.0">
              <emma:interpretation id="{884C9C85-E328-4BF7-8C37-303D91038EBF}" emma:medium="tactile" emma:mode="ink">
                <msink:context xmlns:msink="http://schemas.microsoft.com/ink/2010/main" type="inkWord" rotatedBoundingBox="24562,10173 26006,10055 26064,10766 24620,10884"/>
              </emma:interpretation>
              <emma:one-of disjunction-type="recognition" id="oneOf34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455814.7655">22015 9051 691 0,'0'-8'61'0,"5"0"-49"15,-5-4-12-15,0 4 0 0,0-8 221 0,0 7 42 16,4-3 8-16,-4 4 1 0,0-4-112 0,0 4-24 0,0 0-4 0,0 8 0 16,-4-4-76-16,4 4-14 0,-9-8-3 0,0 8-1 15,-5 0-17-15,0 8-3 0,-4 0-1 0,0 8 0 16,-5 4-4-16,-4 5-1 0,-5-1 0 0,0 12 0 15,5 1 12-15,-1 3 3 0,1 5 0 0,4 3 0 16,1-3-16-16,3-1-3 0,10 5-8 0,-4-5 12 16,4 1-12-16,4-5 9 0,5-7-9 0,0-1 8 15,5-8-8-15,-1 1 0 0,1-9 9 0,4 0-9 16,0-4 9-16,0-8-9 0,0 0 12 0,9-8-12 16,0 0 16-16,5 0-3 0,0-12-1 0,4 0 0 15,1-4 17-15,3-5 3 0,-3 1 1 0,4-4 0 16,-5-5-33-16,0 1-19 0,1-4 3 0,-6-1 0 0,-3 1 16 0,-6-1 0 15,5 1 0-15,-8-1 9 0,-1 1-9 0,-5-5 0 16,1 9 9-16,-1-4-9 0,-4 3 0 0,0 5 9 16,0 0-9-16,-4 7 0 0,-5 1 0 0,0 0 0 15,-1 8 0-15,-3 8 0 0,-1 0-12 0,-4 8-2 16,0 0-1-16,-5 8 0 16,-4 8-89-16,4-4-17 0,0 5-4 0,5-1-580 15,-5 4-116-15</inkml:trace>
          <inkml:trace contextRef="#ctx0" brushRef="#br0" timeOffset="456300.9442">22502 9019 1785 0,'0'0'159'0,"14"0"-127"0,-14 0-32 0,14 0 0 16,4 8 66-16,-4 4 7 0,-1 0 2 0,5 8 0 15,1 1 20-15,-6 7 4 0,6 0 1 0,-6 5 0 16,-4 3-52-16,0 0-9 0,-4 5-3 0,0-1 0 16,-5 1-16-16,-5-9-3 0,0 5-1 0,1-5 0 15,-1-8 13-15,-4 1 3 0,0-5 0 0,5-4 0 16,-6-4-20-16,6-4-4 0,-1 0-8 0,5-8 12 16,0 0-12-16,0 0 11 0,0 0-11 0,-4-12 10 15,4 0 2-15,0-4 0 0,4-8 0 0,5-5 0 0,1 1-12 16,-1-8 10-16,0-5-10 0,4-3 10 0,6-1 4 15,-1 1 1-15,5-5 0 0,-1 8 0 0,6-3-15 16,4 4 11-16,-1 3-11 0,-3 9 10 0,4 8 10 0,0-1 3 16,-5 13 0-16,-4 4 0 0,-10 4-12 0,-4 8-3 15,0 0 0-15,1 9 0 0,-6 3-8 0,1 4 0 16,-1 0 0-16,1 9 8 0,4-5-8 0,-5 4 0 16,-4 5 0-16,0-1 0 15,0 1-103-15,0-1-22 0,-4 5-5 0,-1-5-1078 0</inkml:trace>
        </inkml:traceGroup>
        <inkml:traceGroup>
          <inkml:annotationXML>
            <emma:emma xmlns:emma="http://www.w3.org/2003/04/emma" version="1.0">
              <emma:interpretation id="{98238C4E-BE90-430C-81F0-58814D9994D0}" emma:medium="tactile" emma:mode="ink">
                <msink:context xmlns:msink="http://schemas.microsoft.com/ink/2010/main" type="inkWord" rotatedBoundingBox="27601,9134 30673,8883 30816,10626 27743,10877"/>
              </emma:interpretation>
              <emma:one-of disjunction-type="recognition" id="oneOf35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457732.2773">25302 8359 1152 0,'0'-16'51'0,"0"16"10"0,10-12-49 0,-6 0-12 0,5 4 0 0,0-5 0 15,5 5 120-15,-5 0 20 0,0 0 5 0,0 0 1 16,0 4-58-16,0-4-11 0,1 0-2 0,-10 8-1 16,0 0-31-16,0 0-7 0,9-4 0 0,-9 4-1 15,0 0 13-15,0 0 2 0,0 0 1 0,0 0 0 16,0 0-35-16,0 0-6 0,0 0-2 0,0 0 0 15,0 0 11-15,4 12 1 0,-4 4 1 0,0 0 0 0,-13 4 1 16,13 9 0-16,-10-1 0 0,6 9 0 16,-10 3 3-16,-4 9 1 0,4 3 0 0,-4 5 0 0,0 0-8 0,0 7-2 15,-5-3 0-15,0 4 0 0,0-1-4 0,1-3 0 16,3 0-1-16,-3-4 0 0,4-1-11 16,-5-3 10-16,0-1-10 0,0-3 10 0,0 0-10 0,1-1 0 15,-1-3 0-15,0-9 0 16,0 5-32-16,5-9-9 0,0 0-2 0,4-7 0 15,1-5-149-15,4 0-29 0,-1-8-7 0</inkml:trace>
          <inkml:trace contextRef="#ctx0" brushRef="#br0" timeOffset="457280.1741">24706 8841 1328 0,'0'0'59'0,"0"0"12"0,0 0-57 0,0 0-14 0,9-4 0 0,-9 4 0 16,0 0 81-16,0 0 14 0,0 0 2 0,5-8 1 16,-5 8-2-16,0 0 0 0,0 0 0 0,9-4 0 15,0-1-56-15,0 5-11 0,-9 0-2 0,14-4-1 16,-1 4 16-16,-4 0 3 0,10 0 1 0,-1-4 0 16,5 4-15-16,-5 0-3 0,14 0-1 0,-5 0 0 15,5-4 1-15,4 4 1 0,5 0 0 0,0-4 0 16,-4 0-17-16,-1-4-3 0,5 4-1 0,0 0 0 15,-5 0 4-15,1 0 0 0,-10-4 0 0,5 4 0 0,0 0-12 16,-5-4 0-16,1 0 0 0,-6 4-11 0,1-1-1 16,0 1 0-16,-5 0 0 0,0 0 0 15,0 0-132-15,-4 4-26 0,-5-8-6 0</inkml:trace>
          <inkml:trace contextRef="#ctx0" brushRef="#br0" timeOffset="458246.9634">26126 8064 403 0,'0'0'36'0,"5"-12"-36"0,4-1 0 0,-4 5 0 16,-5 8 272-16,4-8 47 0,5 0 9 0,-9 8 3 15,0 0-192-15,0 0-39 0,0 0-7 0,0 0-1 0,0 0-28 16,0 12-6-16,0 8-1 0,0 5 0 0,-4 7-17 0,-1 5-3 16,-13 3-1-16,13 5 0 0,-8 3-9 0,-1 9-3 15,-4-1 0-15,0 5 0 0,0 0-12 0,-5 8-4 16,5-5 0-16,-1 1 0 0,-3-4 19 0,-1-4 3 16,9-5 1-16,-13-3 0 0,13-5-31 0,-4-3 8 15,9-9-8-15,4 0 0 0,-4-3 0 0,0-5 0 16,-5-4 0-16,1 0 0 0,4-3 0 0,-5-5-8 15,5 0 8-15,-5-4 0 0,-4-4 0 0,13 0 14 16,-4 0-2-16,0-8-1 0,9 4-11 0,-9-8 0 16,9 0-12-16,-4-8 12 0,8 0 0 0,-4-1 0 0,9 1 0 0,-4-4 12 15,8 0 1-15,-8 0 1 0,18-1 0 0,-5 5 0 16,0 0 14-16,-4 4 2 0,-10 0 1 0,15-1 0 16,-1 5-12-16,-9 0-3 0,9 8 0 0,-4 0 0 15,4 8-7-15,-4 0-1 0,-1 1-8 0,6 3 12 16,-6 0-12-16,1 4 0 0,0 0 0 0,4 0 0 31,-5 1-53-31,1-1-11 0,4 4-1 0,1-4-711 0,-6 0-143 0</inkml:trace>
          <inkml:trace contextRef="#ctx0" brushRef="#br0" timeOffset="459100.3648">26859 8966 345 0,'-9'-16'15'0,"9"8"4"0,-4 0-19 0,-5-4 0 15,0-1 0-15,-5 1 0 0,9 0 257 0,-8 0 48 16,-1 0 10-16,10-4 1 0,-6 8-171 0,-8-4-34 0,14 3-7 0,-5 1-2 16,-10 0-22-16,15 0-5 0,-5 4-1 0,0 4 0 15,-1-4-19-15,-3 4-4 0,13 4-1 0,-9-4 0 16,0 4-10-16,-5 4-3 0,0 0 0 0,1 4 0 15,-6 5-17-15,10 7-4 0,-13 0-1 0,8 5 0 16,-9 3-15-16,5 0 0 0,-5 5 0 0,10-5 0 16,-1 0 0-16,-4 1 0 0,18-9 0 0,-5 0 0 15,1-7 11-15,4-5-11 0,9-4 12 0,0-4-12 16,4 0 8-16,-3-4-8 0,12-8 0 0,1 0 0 16,0-8 16-16,0 3-4 0,8-7-1 0,1 0 0 15,0-4-11-15,-5-1 10 0,-8 1-10 0,13-4 10 16,-19-1-10-16,15 1 0 0,-10 0 9 0,-5 3-9 15,1 1 0-15,-9 8 0 0,8 0 0 0,-4 4 8 16,-9 0-8-16,0 12 0 0,0 0 8 0,0 0-8 0,-4 12 8 16,-1 0-8-16,-8 8 10 0,-1 0-10 0,9 5 0 15,-8-1 0-15,8 0 0 0,-4 0 0 0,9 1 0 0,0-5 0 16,0-4 0-16,0 0 0 0,0 1 0 0,14-5 0 16,-14-4 0-16,18 0 0 0,-9 0 0 0,5-4 0 15,4-4 0-15,0 4-10 0,-4-8 2 0,4 0 0 16,5 0 0-16,0-4 0 0,-5 0-1 0,5 0 0 15,-1 0 0-15,6-5 0 0,-10-3 9 0,9 0-10 16,-4 0 10-16,-9 0-10 0,8-9 10 0,-8 1 0 16,4-4 0-16,0-9 0 0,-13 1 10 0,9-9-2 15,4 1-8-15,-9-5 12 0,-5 1 1 0,15-9 0 16,-6-4 0-16,1 1 0 0,9-9-3 0,-5 4-1 0,0-8 0 16,0 0 0-16,14 1-9 0,-9 3 0 15,9-4 0-15,-9 12 0 0,9 1 0 0,-1 11-11 0,1 4 1 16,-4 9 0-16,-10 8 10 0,9 7 9 0,-9 5-1 0,-4 8-8 15,0 8 11-15,-10 8-11 0,5 8 10 0,-9 5-10 16,-9 11 22-16,5 9-2 0,-10 7 0 0,0 1 0 16,1 11-20-16,-6 5-8 0,1 4 0 0,-9 0 0 15,9 8 8-15,-10-5 8 0,10 5-8 0,-5 4 11 16,1-8-1-16,8 0 0 0,-4 0 0 0,4-8 0 31,5-9-30-31,4 1-5 0,-4-13-2 0,0 1 0 0,0-13-14 0,5 1-3 0,-1-9-1 16,1-4 0-16,-6-8-163 15,10 0-32-15</inkml:trace>
          <inkml:trace contextRef="#ctx0" brushRef="#br0" timeOffset="459293.6535">26750 8169 1555 0,'0'0'138'0,"0"0"-110"15,14 0-28-15,-5 0 0 0,0 4 53 0,18 0 6 16,-8 0 1-16,3-4 0 0,1 0 23 0,18 0 5 16,-4-4 0-16,8 0 1 0,5 0-51 0,-4 0-10 15,-1 0-3-15,14-4 0 16,-9 0-83-16,-4 4-17 0,0 0-3 0</inkml:trace>
        </inkml:traceGroup>
      </inkml:traceGroup>
    </inkml:traceGroup>
    <inkml:traceGroup>
      <inkml:annotationXML>
        <emma:emma xmlns:emma="http://www.w3.org/2003/04/emma" version="1.0">
          <emma:interpretation id="{8222E9E3-4DD2-47F0-877B-5A6819B4D3FC}" emma:medium="tactile" emma:mode="ink">
            <msink:context xmlns:msink="http://schemas.microsoft.com/ink/2010/main" type="paragraph" rotatedBoundingBox="12175,12313 24336,11610 24438,13379 12278,140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9B9C076-99F7-4683-A928-1E374F9B4897}" emma:medium="tactile" emma:mode="ink">
              <msink:context xmlns:msink="http://schemas.microsoft.com/ink/2010/main" type="line" rotatedBoundingBox="12175,12313 24336,11610 24438,13379 12278,14082"/>
            </emma:interpretation>
          </emma:emma>
        </inkml:annotationXML>
        <inkml:traceGroup>
          <inkml:annotationXML>
            <emma:emma xmlns:emma="http://www.w3.org/2003/04/emma" version="1.0">
              <emma:interpretation id="{CEF4E0AF-77A8-4F93-96B9-F890874D18DE}" emma:medium="tactile" emma:mode="ink">
                <msink:context xmlns:msink="http://schemas.microsoft.com/ink/2010/main" type="inkWord" rotatedBoundingBox="12200,12748 14295,12627 14355,13670 12261,13792"/>
              </emma:interpretation>
              <emma:one-of disjunction-type="recognition" id="oneOf36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465884.3745">9768 11750 230 0,'-4'-20'10'0,"4"12"2"0,-5-4-12 0,1 0 0 0,-1-4 0 0,0-1 0 15,5-3 213-15,-9 4 40 0,9-4 8 0,0 4 2 16,5-1-150-16,-5 5-29 0,4 0-7 0,-8 4-1 15,4-4-17-15,0 12-4 0,0 0-1 0,0 0 0 16,0 0 16-16,-14-4 3 0,1 4 1 0,-1 4 0 16,-4 0-11-16,-1 8-3 0,-3 4 0 0,3 0 0 15,-8 9-26-15,0-1-6 0,4 8 0 0,0 1-1 16,1 3-13-16,-6 5-2 0,1-1-1 0,0 1 0 0,4 3-11 16,-4 5 8-16,4 3-8 0,0 5 8 0,5-4-8 15,4-1 0-15,5 1 0 0,4 3 0 0,5-7 0 0,10-4 8 16,-1-5-8-16,4-4 0 0,6-3 0 0,3-5 0 15,1-8 0-15,0 1 0 0,4-9 10 0,5-4-10 16,0 0 12-16,0-8-12 0,9-4 15 0,0-4-4 16,0-8-1-16,4-5 0 0,-4 1 2 0,0-8 1 15,0-5 0-15,-4-3 0 0,-1 0 6 0,-4-1 1 16,-5-7 0-16,0-1 0 0,-8 1 13 0,3-1 3 16,-12-3 1-16,-1-1 0 0,-5 0-9 0,-4 5-3 15,-4 3 0-15,-5-3 0 0,-5-1-11 0,5 5-2 16,-9 4-1-16,4 3 0 0,-4 9-11 0,-5 4 0 15,5-1 9-15,0 9-9 0,-10 4 0 0,5 8 0 16,-4 8-10-16,0 4 10 16,0 5-205-16,4 11-35 0</inkml:trace>
          <inkml:trace contextRef="#ctx0" brushRef="#br0" timeOffset="466295.1944">10583 11524 1785 0,'-14'-8'79'0,"5"4"17"0,0-8-77 0,5 3-19 16,-5-3 0-16,-1 8 0 16,1-4 93-16,9 4 15 0,0 4 4 0,0 0 0 0,0 0-50 0,0 0-10 15,5 12-1-15,9 4-1 0,-5 5-16 0,4 3-3 16,1 8-1-16,4 9 0 0,-4 3-15 0,0 5-3 15,-5 4-1-15,0-5 0 0,0 9 5 0,-5-5 0 16,1 5 1-16,-5 0 0 0,0-1-3 0,0-7-1 16,-5-1 0-16,1-3 0 0,-1-9-13 0,-4 1 9 15,5-5-9-15,-5-8 8 0,4-3 2 0,-4-5 0 16,0-4 0-16,0 0 0 0,0-4 6 0,9-8 2 16,-10 0 0-16,10 0 0 0,-4-8 13 0,-1-4 2 15,1-8 1-15,-1 0 0 0,5-9 2 0,0 1 0 16,0-4 0-16,5-9 0 0,-1 1-2 0,5-1 0 15,10-7 0-15,-1-1 0 0,5-4-11 0,4 1-3 16,9 3 0-16,1-3 0 0,-1 3-12 0,5 0-8 16,5 5 10-16,-1-1-10 0,1 9 0 0,4 0 0 15,0 7 0-15,5 5 0 16,4 8-111-16,0 4-18 0,-4 4-4 0,4 4-1152 0</inkml:trace>
        </inkml:traceGroup>
        <inkml:traceGroup>
          <inkml:annotationXML>
            <emma:emma xmlns:emma="http://www.w3.org/2003/04/emma" version="1.0">
              <emma:interpretation id="{6AD03352-AEA8-4D73-BE7F-C195A80DE5BE}" emma:medium="tactile" emma:mode="ink">
                <msink:context xmlns:msink="http://schemas.microsoft.com/ink/2010/main" type="inkWord" rotatedBoundingBox="16392,12374 20761,12121 20818,13112 16449,13364"/>
              </emma:interpretation>
              <emma:one-of disjunction-type="recognition" id="oneOf37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468487.5424">13461 11827 1292 0,'0'0'57'0,"0"0"12"0,0 0-55 0,0 0-14 0,9 8 0 0,0 1 0 15,4-5 0-15,6 0 0 0,-1-4 0 0,0 0 0 16,5-4 12-16,0 0 0 0,4-5 0 0,0-3 0 16,5 0-12-16,-5 4 0 0,1-8 0 0,8 0-10 15,-4-5 10-15,0 1 8 0,0-4-8 0,0 4 11 16,-5-5-2-16,0 5 0 0,-4-4 0 0,-5 4 0 16,-4-5 11-16,-5 5 3 0,5 0 0 0,-10 0 0 15,1-1 12-15,-5 1 2 0,0 4 1 0,-5 4 0 16,1-4-11-16,-1 4-3 0,-9 3 0 0,5 1 0 15,0 4-8-15,-4 0-3 0,-6 4 0 0,-3 4 0 0,3 4-2 16,-8 1-1-16,0 3 0 0,-5 8 0 0,5 0 17 16,-1 8 3-16,-4 1 1 0,5 3 0 0,4 1 5 15,-4-5 0-15,0 4 1 0,4 5 0 0,0-5-16 16,0 0-3-16,10 1-1 0,-1-1 0 0,5 5-17 16,0-1 0-16,4-8 8 0,1 5-8 0,4-1 0 0,4 0 0 15,1-7 0-15,8-1 0 16,1 0-24-16,4-3-8 0,1-5-1 0,3-4-1 15,6-4-106-15,-1-4-22 0</inkml:trace>
          <inkml:trace contextRef="#ctx0" brushRef="#br0" timeOffset="468924.9214">15013 11382 2300 0,'-14'-8'102'0,"5"4"21"0,0 0-99 0,-4 0-24 0,3 0 0 0,-3 4 0 16,-1 4 9-16,5-4-9 0,-5 4 10 0,-4 0-10 15,4 4 0-15,-8 0 8 0,3 0-8 0,-3 4 0 16,-1 5 0-16,0-1-13 0,0 8 2 0,5 4 1 16,-9 5 1-16,4 7 0 0,-4-7 0 0,4 3 0 15,0 1-11-15,5-5-1 0,-5 0-1 0,5-3 0 16,9 3 22-16,-5-8 0 0,1 1 0 0,8-5 0 15,-4-4 0-15,4-4 0 0,10 4 0 0,-5-4 0 0,0-12 0 16,5 9 0-16,4-1 0 0,0-8 0 0,0 0 0 0,9-4-11 16,0-5 11-16,1-3-12 0,3-4 12 0,-4 4 0 15,5-8 0-15,-5 0-8 0,10-1 8 0,4-7 0 16,-10 4 0-16,1-5 0 0,9-3 0 0,-9 0 14 16,0 3-3-16,-5-3-1 0,0 4 6 0,0-1 0 15,-4 5 1-15,0 4 0 0,-5 8-9 0,-5-1-8 16,-4 13 9-16,0 0-9 0,0 0 16 0,0 0-2 15,0 13-1-15,-4 7 0 0,-5 4-13 0,-1 4 8 16,-3 5-8-16,-5-1 0 0,-1 5 8 0,-3-1-8 16,-1-4 0-16,0 5 0 0,-4-1 0 0,9 1 0 15,-1-5 0-15,-3 4 0 16,3-7-33-16,-3 3-7 0,3-3 0 0,1-1-624 16,0 4-124-16</inkml:trace>
          <inkml:trace contextRef="#ctx0" brushRef="#br0" timeOffset="469201.3938">15245 11560 1555 0,'0'12'138'0,"0"5"-110"0,0 3-28 0,0 8 0 0,-4 9 78 0,4-5 10 15,0 4 3-15,-5 5 0 16,5-1-12-16,-4-7-3 0,8 3 0 0,-4-8 0 15,0 1-38-15,0-5-8 0,5-4-2 0,-5-4 0 16,9-3-28-16,-9-13 0 0,0 0 0 0,0 0 0 16,0 0 0-16,9-4 14 0,0-9-2 0,0 1-1 0,5-4-11 15,4 0 0-15,-4-4 0 0,4-1 0 0,-5-3 12 0,6 0-4 16,-1 0 0-16,5-1 0 0,-1 1-8 0,6 0 10 16,-5 4-10-16,4-5 10 15,0 1-100-15,5 0-20 0</inkml:trace>
          <inkml:trace contextRef="#ctx0" brushRef="#br0" timeOffset="469432.141">15942 11633 2556 0,'0'0'56'0,"-9"12"12"0,-5 4 3 0,0 5 0 0,5-1-57 0,0 0-14 0,5 0 0 0,-5-3 0 15,4-1 0-15,5 0 0 0,0-4 8 0,-5 4-8 32,5-8-148-32,0 4-33 0,5 5-7 0,-5-17 0 0</inkml:trace>
          <inkml:trace contextRef="#ctx0" brushRef="#br0" timeOffset="469604.4569">16238 11030 1036 0,'9'-4'92'16,"5"-8"-73"-16,-14 4-19 0,9 4 0 0,0 0 147 0,-9 4 25 15,0 0 6-15,0 0 1 0,13 8-119 0,-4 4-23 16,5 4-5-16,-5-4 0 16,0 4-54-16,5 5-10 0,0-5-3 0,-1 4 0 0</inkml:trace>
          <inkml:trace contextRef="#ctx0" brushRef="#br0" timeOffset="469867.2923">16602 11415 1785 0,'0'0'79'0,"0"0"17"0,0 0-77 0,9 8-19 16,-4 4 0-16,4 0 0 0,4 8 0 0,-4 0 0 0,-4 1 8 0,0 3-8 15,4 4 28-15,0 5 3 0,-5-1 0 0,1-4 0 16,-5 5-22-16,4-1-9 0,6 0 8 0,-6-3-8 15,-4-1 0-15,5 0 0 0,8 1 0 0,1-9 0 16,-5-4 0-16,0 0 0 0,0-3 0 0,0-1 0 16,10-4 10-16,-10-4-10 0,-9-4 12 0,0 0-12 15,13 0 76-15,-13 0 9 0,0 0 2 0,5-12 0 16,4 0-18-16,0-5-3 0,9 1-1 0,-9 0 0 16,-4-8-17-16,9-1-3 0,4 1-1 0,0 0 0 15,-4-4-19-15,-1-1-4 0,6 1-1 0,3 0 0 16,-3-1-20-16,-6-3 0 0,5-5 0 0,1 5 0 15,3 0-92 1,-8-1-22-16,0 9-5 0,-1-4-969 0</inkml:trace>
          <inkml:trace contextRef="#ctx0" brushRef="#br0" timeOffset="470331.6876">17827 11528 1036 0,'0'0'92'0,"0"0"-73"15,-5-4-19-15,5 4 0 0,-4-8 227 0,-1 0 41 16,0 4 9-16,1-4 2 0,4 3-176 0,0 5-35 16,-5-8-8-16,1 0 0 0,-5-4-36 0,0 4-8 0,-1 0 0 0,1 0-1 15,0 4-7-15,-4 0-8 0,-6-4 11 0,6 4-11 16,-1 0 0-16,0 4 0 0,-4-4 0 0,9 4 0 15,0 0 0-15,-5 0-9 0,-4 4 9 0,4 4 0 16,5-4 0-16,-4 4-8 0,-10 4 8 0,5 4 0 16,4 4 0-16,-4 5-10 0,0 3 10 0,-10 0 0 15,1 1-8-15,4-1 8 0,10-4 0 0,-1 1 0 16,-4-1 0-16,4-8 0 0,0 0 0 0,10 0 0 16,-5-3 0-16,9-5 9 0,-5 0-9 0,5-8 12 15,0 0-12-15,0 0 10 0,0 0-10 0,0 0 10 16,14-4-10-16,4 0 0 0,0-4 9 0,0-5-9 15,10-7 0-15,-5 4 8 0,-5-4-8 0,-5-1 0 16,-3-3 0-16,8 4 9 0,9 0-9 0,-4 4 0 16,-9-1 26-16,-1 9-2 0,1 4 0 0,-1 4 0 15,1 4 4-15,0 4 0 0,-5 4 0 0,5 5 0 0,-1-1-28 16,1 4 8-16,-10 0-8 0,6 5 0 16,8-5-11-16,-9 4-7 0,0-4-2 0,0 1 0 15,-4-1-180-15,4 0-37 0,4 8-7 16,-8-11-2-16</inkml:trace>
        </inkml:traceGroup>
        <inkml:traceGroup>
          <inkml:annotationXML>
            <emma:emma xmlns:emma="http://www.w3.org/2003/04/emma" version="1.0">
              <emma:interpretation id="{47196641-7641-49A5-B218-39B37EF427E6}" emma:medium="tactile" emma:mode="ink">
                <msink:context xmlns:msink="http://schemas.microsoft.com/ink/2010/main" type="inkWord" rotatedBoundingBox="21105,11796 24336,11610 24438,13379 21208,13566"/>
              </emma:interpretation>
              <emma:one-of disjunction-type="recognition" id="oneOf38">
                <emma:interpretation id="interp42" emma:lang="" emma:confidence="1">
                  <emma:literal>alertly</emma:literal>
                </emma:interpretation>
                <emma:interpretation id="interp43" emma:lang="" emma:confidence="0">
                  <emma:literal>alert y</emma:literal>
                </emma:interpretation>
                <emma:interpretation id="interp44" emma:lang="" emma:confidence="0">
                  <emma:literal>alentl y</emma:literal>
                </emma:interpretation>
                <emma:interpretation id="interp45" emma:lang="" emma:confidence="0">
                  <emma:literal>alert! y</emma:literal>
                </emma:interpretation>
                <emma:interpretation id="interp46" emma:lang="" emma:confidence="0">
                  <emma:literal>alert/ y</emma:literal>
                </emma:interpretation>
              </emma:one-of>
            </emma:emma>
          </inkml:annotationXML>
          <inkml:trace contextRef="#ctx0" brushRef="#br0" timeOffset="470609.1396">18200 10666 2336 0,'0'-12'52'0,"0"0"10"0,0-1 2 0,0 13 1 0,0 0-52 0,0 0-13 15,0 0 0-15,9 17 0 16,5 3 25-16,-5 8 3 0,0 9 0 0,-4 7 0 16,4 1-6-16,0 7-1 0,-5 1 0 0,1-1 0 15,-1 5-6-15,-4-4-2 0,0 3 0 0,0-3 0 16,-4 4-13-16,4-5 0 0,-5-3 0 0,-4-1 0 16,5 1 0-16,-1 0 0 0,1-5 0 0,-1 1 0 31,-4-1-181-31,9-7-30 0,-18 31-5 0,9-23-2 0</inkml:trace>
          <inkml:trace contextRef="#ctx0" brushRef="#br0" timeOffset="470970.4164">18546 11734 2113 0,'0'0'46'0,"0"0"10"0,0 0 1 0,0 0 3 0,9 0-48 0,5-4-12 16,4 0 0-16,-4 0 0 0,4-4 35 0,5-4 4 15,-5 4 1-15,5-8 0 0,-1-1-26 0,-3 5-5 16,-1-4-1-16,0-4 0 0,-9-4-8 0,5-1 0 16,-5 1 0-16,-5 0 0 0,1-1 0 0,-5 1 0 15,0 0 0-15,-5-4 0 0,1-5 0 0,-5 5 0 16,0 4 0-16,0-1 0 0,-1 5 0 0,1 0 8 15,0 0-8-15,-4 7 8 0,3 5 5 0,-3 0 1 0,-1 4 0 0,1 0 0 16,-1 8-4-16,0 0-1 0,-4 4 0 0,0 4 0 16,0 9-1-16,-1-1 0 0,1 8 0 0,0 1 0 15,4 3 11-15,-4 4 1 0,0-3 1 0,4 3 0 16,5 5-21-16,0-5 0 0,-5 1 0 0,5-5 0 16,5 4 0-16,4-7 0 0,-5-1 0 0,5 0 0 31,5-3-40-31,4 3-13 0,0-8-3 0,5 4-647 0,-1-7-129 0</inkml:trace>
          <inkml:trace contextRef="#ctx0" brushRef="#br0" timeOffset="471295.6022">18892 11491 1796 0,'0'0'80'0,"0"-8"16"0,0 8-77 0,0-8-19 15,5-4 0-15,-5 12 0 0,0 0 77 0,0 0 12 16,0 0 3-16,0 0 0 0,0 0-39 0,13 4-7 15,-8 4-2-15,4 0 0 0,5 5-32 0,-5 3-12 16,0-4 9-16,-5 4-9 0,1 0 0 0,-1 0 0 16,-4-3 0-16,0 7-11 0,0-8 11 0,0 4 0 0,-4 0 0 0,-1-4 8 15,5 1-8-15,0-13 0 16,0 0 0-16,0 0 8 0,0 0 4 0,0 0 2 16,0 0 0-16,0 0 0 0,0 0 26 0,5-9 4 15,-1-3 2-15,1 0 0 0,4-4-14 0,0 4-4 0,0-8 0 16,0 7 0-16,1-3 0 0,-1 8 0 15,-5-4 0-15,5 8 0 0,-9 4-28 0,0 0 0 16,0 0 0-16,0 0 0 0,14 8 0 0,-5 4 0 0,0 0 0 0,0 5 0 31,0-1-28-31,0-4-11 0,1 4-2 0,-1 0-1 16,4 0-173-16,-4-3-34 0,10 11-7 0,-1-12-2 0</inkml:trace>
          <inkml:trace contextRef="#ctx0" brushRef="#br0" timeOffset="471541.8398">19252 11245 2113 0,'0'-9'46'0,"4"1"10"0,1 0 1 0,-1 0 3 0,5 4-48 0,5 0-12 15,0-8 0-15,9 4 0 0,-1 0 56 0,6 4 9 16,8-4 2-16,0 0 0 0,1-5-25 0,4 5-5 15,0-4-1-15,0 0 0 0,4 4-28 0,1 0-8 16,-10 0 0-16,5 0 0 0,0 0-12 0,-4-1-6 16,-5-3-2-16,-1 4 0 15,1-4-20-15,-4 4-5 0,-6 0-1 0,1 0-642 16,0 0-129-16</inkml:trace>
          <inkml:trace contextRef="#ctx0" brushRef="#br0" timeOffset="471762.9349">19548 10686 1267 0,'0'0'112'0,"0"0"-89"0,-5 8-23 0,5 4 0 16,0 5 131-16,0 7 21 0,9 0 5 0,-4 8 1 16,4 13-52-16,-5 0-10 0,6-5-3 0,-6 9 0 15,5-5-29-15,-9 9-5 0,5-5-2 0,-1 9 0 16,1-9-37-16,-1 9-7 0,-4-4-1 0,-4-1-1 15,-1-3-11-15,5 4 0 0,0-5 0 0,0-3 0 32,-4-5-104-32,-1-8-20 0,5 1-4 0,0-5-509 0,0-8-102 0</inkml:trace>
          <inkml:trace contextRef="#ctx0" brushRef="#br0" timeOffset="472020.7418">20399 10455 2275 0,'0'0'100'0,"0"0"22"0,0 0-98 0,0 13-24 15,0-1 0-15,0 8 0 0,9 8 16 0,-4 9-1 0,-5 3-1 0,4 9 0 16,5-1-2-16,-4 5 0 15,-1 8 0-15,-4-5 0 0,-4 5-12 0,4-4 11 0,0-1-11 0,-5 1 10 16,1 4-10-16,-1-9 0 0,1 5 0 0,4-9 0 31,0 1-150-31,-5-8-26 0</inkml:trace>
          <inkml:trace contextRef="#ctx0" brushRef="#br0" timeOffset="472494.0573">20854 10945 2188 0,'0'0'195'0,"5"-8"-156"0,-5 0-31 0,0 8-8 15,9-4-36-15,0 4-9 0,5 8-2 0,-5 4 0 16,4 8 47-16,1 5 8 0,4-1 3 0,-9 8 0 16,1 1 5-16,-6 3 0 0,5-8 1 0,-4 9 0 0,-5-5-17 15,0-3 0-15,0-5 8 0,0 0-8 0,0-8 0 16,-5 0 10-16,1-7-10 0,4-9 8 15,0 0 2-15,0 0 0 0,0 0 0 0,9-9 0 0,0-3 10 16,0 0 1-16,0-4 1 0,5-4 0 0,-1 0 1 0,6-1 0 16,-1 5 0-16,0-8 0 0,5 4-2 0,4-5 0 15,-4 5 0-15,4 4 0 0,-4 4-1 0,0 0 0 16,-5 8 0-16,5 4 0 0,-5 0-20 0,0 8 0 16,0 8 0-16,1 4 0 0,-1 4-12 0,0 13-6 15,-4-1-2-15,-5 5 0 0,0 11 20 0,-9 5 0 16,0 4 0-16,-5-1 0 0,-4 5 0 0,-9-4 0 15,0 4-8-15,-5-9 8 0,0-3 0 0,-4 3 0 16,-5-3 0-16,-4-4 0 0,-1 3 14 0,1-7 6 16,-5-5 2-16,9-7 0 0,0-9-22 0,5-4 0 0,-5 0 0 15,9-7 0-15,-4-5 56 0,9-4 6 0,-1-4 2 16,6-4 0-16,-1-9-26 0,0-3-5 0,10 0-1 16,-1-8 0-16,1 0 0 0,8-5 0 0,5-3 0 15,5-5 0-15,4 1-43 0,10 0-9 0,3-5-1 0,10 5-1 31,10-5-16-31,-1 1-3 0,0-5-1 0,4 5 0 16,1-1-176-16,4 1-35 0,0 3-7 0</inkml:trace>
        </inkml:traceGroup>
      </inkml:traceGroup>
    </inkml:traceGroup>
    <inkml:traceGroup>
      <inkml:annotationXML>
        <emma:emma xmlns:emma="http://www.w3.org/2003/04/emma" version="1.0">
          <emma:interpretation id="{EDF7A5C9-28C2-4296-B045-6E8B20CD6907}" emma:medium="tactile" emma:mode="ink">
            <msink:context xmlns:msink="http://schemas.microsoft.com/ink/2010/main" type="paragraph" rotatedBoundingBox="2120,14767 30119,13107 30236,15074 2236,167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8E73E0-EF87-4C3C-8A30-8933BE0F70CA}" emma:medium="tactile" emma:mode="ink">
              <msink:context xmlns:msink="http://schemas.microsoft.com/ink/2010/main" type="line" rotatedBoundingBox="2120,14767 30119,13107 30236,15074 2236,16734"/>
            </emma:interpretation>
          </emma:emma>
        </inkml:annotationXML>
        <inkml:traceGroup>
          <inkml:annotationXML>
            <emma:emma xmlns:emma="http://www.w3.org/2003/04/emma" version="1.0">
              <emma:interpretation id="{C5233953-0464-48B1-85AB-F5A71E0248EC}" emma:medium="tactile" emma:mode="ink">
                <msink:context xmlns:msink="http://schemas.microsoft.com/ink/2010/main" type="inkWord" rotatedBoundingBox="2126,14864 4196,14742 4295,16417 2225,16540"/>
              </emma:interpretation>
              <emma:one-of disjunction-type="recognition" id="oneOf39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502617.5067">-699 14341 403 0,'0'0'36'0,"-9"-5"-36"0,9 5 0 0,-9 0 0 16,0 0 135-16,0-4 20 0,0 0 4 0,9 4 1 15,-9 0-65-15,4 0-13 0,-9-4-2 0,14 4-1 16,0 0-15-16,-4 0-4 0,-5-8 0 0,4 8 0 16,5 0-16-16,0 0-3 0,0 0-1 0,0 0 0 15,-9 4-12-15,9-4-2 0,0 0-1 0,-5 8 0 16,5-8-2-16,0 0-1 0,0 0 0 0,0 0 0 16,0 0-22-16,0 0 0 0,0 0 0 0,10 8 0 15,-1 1 0-15,4-5 0 0,-4 0 0 0,5-4 0 16,0 0 0-16,4 0 17 0,-4 0-2 0,4-4-1 15,-4 4-2-15,4-4-1 0,0 0 0 0,9-1 0 16,-9 5 0-16,10-4 0 0,-5 0 0 0,8 0 0 16,-3 0-2-16,4 0 0 0,-5-4 0 0,0 0 0 15,1 4-9-15,3-4 10 0,-3 0-10 0,-1 0 10 0,5-4-10 16,-5 3 0-16,1-3 0 0,-1 4 8 0,5 4-8 16,0-4 0-16,4 4 0 0,-9-4 8 0,1 4-8 15,-6 0-17-15,1 0 4 0,5-4 1 16,-10 0-22-16,5 0-4 0,-1 3-1 15,1 1 0-15,0-4-48 0,-5 0-9 0,5 0-3 16,-5-4-599-16</inkml:trace>
          <inkml:trace contextRef="#ctx0" brushRef="#br0" timeOffset="503179.1074">-294 14312 1152 0,'0'0'102'0,"0"0"-82"15,-9 8-20-15,0 4 0 0,-4 5 103 0,-1-5 16 16,0 8 3-16,1-4 1 0,3 4-49 0,1 5-10 16,-4-5-1-16,4 4-1 0,-1 0-3 0,-3 5-1 15,-1-1 0-15,5 5 0 0,-5-1-41 0,-4 4-8 16,0 5-1-16,0-1-8 0,0-3 11 0,-1 3-11 16,-3 1 10-16,3-1-10 0,6 5 0 0,-5-5 0 0,4-4 0 0,-4 1 0 15,4 3 0-15,0-7 0 0,1-1 0 0,4-4 0 31,-5 5-68-31,9-5-6 0,5-4-2 0,0 1-487 0,5-5-97 0</inkml:trace>
          <inkml:trace contextRef="#ctx0" brushRef="#br0" timeOffset="503859.0876">776 13592 1749 0,'-27'-8'77'0,"18"4"17"0,-5-4-75 15,5 4-19-15,0-1 0 0,0 5 0 0,0 0 24 0,9 0 2 16,-9 5 0-16,0 3 0 0,4 0-2 0,-4 8-1 15,4 4 0-15,-4 4 0 0,-4 9-23 0,4 3 9 16,-5 9-9-16,0 3 0 0,5 5 17 0,-5 4-3 16,1 3-1-16,-1 1 0 0,0 4 7 0,1-5 0 15,-1-3 1-15,5 0 0 0,0-1-7 0,0-3-2 16,0 0 0-16,-5-5 0 0,0-3-4 0,5-1 0 16,0-3-8-16,-4 3 12 0,-6-3-4 0,1-5 0 0,4-8-8 15,-4 5 12-15,0-5-12 0,-5 0 11 0,5-7-11 16,0-1 10-16,0 0-10 0,4-4 10 0,-4-3-10 15,4-1 10-15,5-4-2 0,-5 0-8 0,5-4 12 0,0-4-4 16,9 0 0-16,0 0 0 0,0 0 0 0,-4-4 0 16,-6 0-8-16,10-8 0 0,0 4 9 0,0-5-9 15,5 1 0-15,0 0 0 0,4-8 0 0,0 4 0 16,4-5 0-16,1 5 0 0,4 4-9 0,-4 4 9 16,4 0 0-16,0 0-9 0,1 4 9 0,-1 4 0 15,0 0-8-15,5 4 8 0,-5 0 0 0,0 0 0 16,10 4-12-16,-6-4 12 0,1 4-12 0,0 0 12 15,0-4-16-15,8 0 3 0,-3 0 1 0,4 0 0 16,0-8-4-16,4 0 0 0,0-4 0 0,1-4 0 16,4-4 8-16,4 0 8 0,-8-4-13 0,4-5 5 15,0 1 8-15,-5 4 0 0,1-5 0 0,-1 1 0 0,-4 0 0 16,-5 0 0-16,0-5 0 0,1 5 0 0,-5 4 0 16,-1 0 8-16,-8 3-8 0,4-3 0 0,0 4 12 0,-9 0-1 15,-4 4-1-15,-5-5 0 0,5 5 11 0,-10 4 3 16,0-4 0-16,-4 4 0 0,-4 4-5 0,-1 0-1 15,5 4 0-15,-9 0 0 0,0 8-10 0,-5 0-8 16,0 4 9-16,0 4-9 0,0 1 8 0,1 3-8 16,-6 4 0-16,1 0 9 0,9 1 3 0,-9 3 1 15,4-4 0-15,0 9 0 0,9-5-1 0,-4 0-1 16,-5 5 0-16,10-5 0 0,8 0-11 0,5 1 12 16,0 3-12-16,5-4 12 0,4-3-12 0,4 7 0 15,6-4 0-15,3 1 0 0,1-5 0 0,9 0 0 0,0-4 0 16,9 1 0-1,0-5-43-15,4-4-7 0,10-8-2 0,4 0-629 0,14-8-127 0</inkml:trace>
        </inkml:traceGroup>
        <inkml:traceGroup>
          <inkml:annotationXML>
            <emma:emma xmlns:emma="http://www.w3.org/2003/04/emma" version="1.0">
              <emma:interpretation id="{26E3EB59-00E5-4C07-90CD-66160DF43ECA}" emma:medium="tactile" emma:mode="ink">
                <msink:context xmlns:msink="http://schemas.microsoft.com/ink/2010/main" type="inkWord" rotatedBoundingBox="5614,14662 11365,14321 11476,16186 5725,16527"/>
              </emma:interpretation>
              <emma:one-of disjunction-type="recognition" id="oneOf40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506690.493">6995 13887 2253 0,'0'0'100'0,"-9"0"20"0,-4 0-96 0,4 0-24 0,9 0 0 0,0 0 0 15,-5 12 17-15,1-4-1 0,4 5-1 0</inkml:trace>
          <inkml:trace contextRef="#ctx0" brushRef="#br0" timeOffset="507184.0838">7483 14207 2214 0,'0'0'48'0,"-9"0"11"0,4 4 1 0,-4 4 3 0,4 0-51 0,1 0-12 16,-1 0 0-16,1 5 0 0,4-1 35 0,-5 4 4 16,1-4 1-16,4 8 0 0,-5 0-30 0,5 1-10 15,-5 3 0-15,5 0 9 0,0-4-9 0,0 1-12 16,5-1 2-16,-5-4 1 0,9 0-13 0,-4-4-2 0,4-3-1 16,-9-9 0-16,9 8 25 0,-9-8-10 0,9 0 10 0,0 0 0 15,0 0 0-15,0-4 14 0,5-4-1 16,0-1 0-16,-5 1 6 0,4-8 1 0,1 0 0 0,0 0 0 15,-1 0-3-15,1-1 0 0,0-3 0 0,-5 0 0 16,4-8 2-16,-3 7 0 0,-1 1 0 0,-9 0 0 16,4 4-10-16,-4 4-1 0,0-5-8 0,-9 5 12 15,0 4 9-15,4-4 2 0,-8 4 0 0,4 4 0 16,-5 4-12-16,0 0-3 0,1 0 0 0,-1 4 0 31,-4 4-31-31,4 0-6 0,-4 0-2 0,0 0-727 0,0 4-146 0</inkml:trace>
          <inkml:trace contextRef="#ctx0" brushRef="#br0" timeOffset="507426.2082">7911 14073 1785 0,'0'0'79'0,"0"0"17"0,0 0-77 0,9 9-19 16,0 3 0-16,4 4 0 0,-3 0 116 0,8 4 19 15,-5 0 4-15,6 5 1 0,-6 3-71 0,1-4-13 16,0 1-4-16,-1 3 0 0,1-8-34 0,-5 5-7 16,-4-1-2-16,-1-4 0 0,5-8-9 0,-9 4 0 15,0-4 0-15,-4 1 0 0,4-13 0 0,-9 8-16 0,4-8 4 0,-4 4 1 16,0-4 11-16,9 0 0 0,-14-4 10 0,10-4-10 16,-5 0 31-16,4-1 0 0,0-7 0 0,1 4 0 15,4-8-2-15,0 0 0 0,4-5 0 0,6 5 0 16,3-8-17-16,1-1-4 0,4 5-8 0,-4 4 12 15,4 4-12-15,5 4 0 0,-5-1 0 0,0 5 0 16,-4 8 12-16,4 0-4 0,5 8-8 0,0-3 12 16,-5 3-4-16,0 0-8 0,5 4 11 0,-5 0-11 15,0 0 0-15,0 4-14 0,5-4 1 0,0 5 0 32,4-9-191-32,5 8-39 0</inkml:trace>
          <inkml:trace contextRef="#ctx0" brushRef="#br0" timeOffset="505856.8763">5693 14029 2408 0,'0'0'53'0,"-9"-8"11"0,0 0 3 0,0 0 0 0,0 0-54 0,0-1-13 16,-9 5 0-16,4 4 0 0,5 0 49 0,-5 4 7 15,1-4 2-15,-1 9 0 0,0-1-40 0,1 4-8 16,-1 4-2-16,-4 4 0 0,4 0-8 0,-4 9 0 16,-5-1 0-16,5 8 0 0,-5 1 0 0,5 3-9 0,-5 1 9 15,0 3 0-15,1-3 0 0,3-5 0 0,1 5 0 0,5-9 0 16,3 5 0-16,1-5 0 0,0-4 0 0,5-3 0 16,4 3 0-16,0-4 0 0,4-4 0 0,1-3 0 15,-1-1-11-15,10-4-5 0,0-4 0 0,4-4-1 31,0-4-94-31,9 0-18 0,10-12-4 0,-1 0-551 0,1-8-109 0</inkml:trace>
          <inkml:trace contextRef="#ctx0" brushRef="#br0" timeOffset="506092.6979">5994 13932 1497 0,'-27'4'66'0,"17"-4"14"16,1 4-64-16,-4-4-16 0,-1 4 0 0,0 0 0 0,10-4 165 0,4 0 30 15,0 0 5-15,0 0 2 0,0 0-130 0,0 0-25 16,0 0-6-16,13 0-1 0,6 0-28 0,-1-4-12 16,9 0 11-16,1-4-11 0,3 0 11 0,6-4-11 15,-1-1 12-15,1 1-12 0,-1-4 14 0,5 4-4 16,-9-4-1-16,4 0 0 16,5-1-34-16,-9 5-7 0,-4 0-2 0,-1 0 0 15,-4 0-46-15,-5 4-8 0,-5-4-3 0,1 3 0 16,-5 1-21-16,0 0-5 0,-4 0-1 0,-1-4 0 0</inkml:trace>
          <inkml:trace contextRef="#ctx0" brushRef="#br0" timeOffset="506311.235">6281 13236 1094 0,'0'0'97'0,"0"0"-77"0,0 0-20 0,0 0 0 15,0 0 172-15,9 12 30 0,-5 0 6 0,5 4 2 16,1 4-87-16,-6 5-18 0,5 3-3 0,0 8-1 15,-4 5-20-15,4 3-4 0,0 5-1 0,-9 8 0 16,0 3-31-16,-4 1-6 0,-1 8-2 0,-4 0 0 16,0-1-8-16,-9 1-1 0,-1 0-1 0,1 4 0 15,-5 0-27-15,1-9 0 0,-1-3 0 0,0-4 0 16,5-9-39 0,0 1 0-16,-1-9 0 0,6 1 0 0,-1-5-161 0,5-3-32 0,4-1-6 15</inkml:trace>
          <inkml:trace contextRef="#ctx0" brushRef="#br0" timeOffset="506514.2099">6695 14421 230 0,'0'0'20'0,"0"0"-20"16,0 0 0-16,0 0 0 0,0 0 385 0,0 13 73 15,0-1 14-15,0 0 4 0,0 4-308 0,0-4-62 16,0 4-12-16,0 1-2 0,5-1-42 0,-1-4-8 15,-4 8-2-15,5-4 0 0,-1 1-29 0,1 3-11 16,4-4 0-16,-5 0 9 16,6 0-41-16,-6-4-9 0,5 1-2 0,0-9-993 0</inkml:trace>
          <inkml:trace contextRef="#ctx0" brushRef="#br0" timeOffset="504848.6084">2716 14575 2113 0,'0'0'93'0,"0"0"20"0,-5-8-90 0,5 8-23 0,0 0 0 0,9-4 0 16,5 0 63-16,-5 0 8 0,5 4 1 0,4 0 1 16,14 0-29-16,-5 0-5 0,-4-4-2 0,9 4 0 0,13-4-37 0,1 4 0 15,-5-8 0-15,0 4-12 16,4 0-91-16,1 0-18 0,-5-4-4 15</inkml:trace>
          <inkml:trace contextRef="#ctx0" brushRef="#br0" timeOffset="504658.6488">3035 14247 1382 0,'0'0'123'0,"0"0"-99"0,0 0-24 0,0 0 0 15,0 0 70-15,9-8 9 0,4 4 1 0,6-4 1 16,3 0-36-16,1-8-7 0,0 0-2 0,4-5 0 16,0-3 0-16,1 4-1 0,-5-4 0 0,4-1 0 15,0 1-23-15,-4-4-4 0,-5 4 0 0,0-5-8 16,1 5 0-16,-1-4 0 0,-5-1 0 0,6 1 0 16,-6 0 10-16,1-5-10 0,-10 5 8 0,1 0-8 15,4 3 0-15,-9-3 0 0,0 4 0 0,-4-1 0 16,-1 5 18-16,0 4-2 0,-4 0 0 0,-4 4 0 0,-1 4-16 15,-4-1 0-15,0 1 0 0,-1 4 0 0,1 4 10 0,0 4 2 16,-5 0 0-16,5 4 0 0,-5 1 5 0,5 3 2 16,0 0 0-16,0 4 0 0,-1 0-9 0,1 0-2 15,5 5 0-15,-1 3 0 0,5 4 4 0,-5 5 0 16,5-1 0-16,0 13 0 0,9 3 3 0,-9 5 1 16,4 11 0-16,1 1 0 0,8 12 12 0,-4-4 2 15,0 4 1-15,-4 0 0 0,-1 0 0 0,5 0 0 16,0-5 0-16,-4 1 0 0,-10-4-15 0,9 0-2 15,1-4-1-15,-5-5 0 0,0-3-13 0,-5 0 11 0,5-9-11 16,0-3 10-16,4-5-24 0,-4-3-5 0,-5-5-1 0,5-4 0 31,9-7-184-31,-9-5-36 0</inkml:trace>
          <inkml:trace contextRef="#ctx0" brushRef="#br0" timeOffset="505162.7238">3699 14276 1036 0,'-9'-4'92'0,"5"4"-73"16,-10-4-19-16,5 4 0 0,0 8 230 0,4-8 42 15,1 8 9-15,-1 0 2 0,5 4-189 0,-4 0-38 0,8 8-7 0,1 1-1 16,4 3-27-16,0 4-5 0,0 1 0 0,5-1-1 16,-5 4-15-16,4 1 0 0,-4-5 0 0,1 4 0 15,-1-3 0-15,0-1 0 0,0-4 0 0,-5 1 0 16,1-5 8-16,-5 0-8 0,0-4 0 0,0-4 0 16,-9-3 14-16,4-1-3 0,1-4-1 0,-5 0 0 15,9-4 23-15,-9-4 5 0,-1 0 1 0,1-4 0 16,0-1 5-16,5-7 0 0,-5 4 1 0,4-8 0 15,5-4-9-15,5-1-3 0,-5-3 0 0,4-4 0 16,10-1-33-16,-1 1 0 0,6-5 0 0,-1-3 0 16,5 4-12-16,4 3-8 0,5-3-3 0,0 3 0 15,4 5-94 1,1 0-19-16,-1 3-4 0,5-3-904 0</inkml:trace>
          <inkml:trace contextRef="#ctx0" brushRef="#br0" timeOffset="505584.4081">4746 14292 2181 0,'0'0'96'0,"-9"0"21"0,5 0-93 0,4 0-24 16,-9 0 0-16,9 0 0 0,-5-4 57 0,5 4 7 15,-4-4 2-15,-1-4 0 0,5 4-39 0,-5 0-8 16,1-4-2-16,4-1 0 0,-5 1-17 0,1 0 0 15,-5 0-11-15,4 4 11 0,-4 0-14 0,-5 4 4 16,1-4 1-16,-1 4 0 0,-4 4 9 0,0 4-12 0,-5 4 12 0,0 0-12 16,0 9 28-16,1-1 6 0,-1 4 1 0,0 9 0 15,5-5-23-15,0 0 0 0,4 5 0 16,0-1 0-16,5-4 8 0,0-7-8 0,9 3 10 16,0-4-10-16,5 0 8 0,-1-3-8 0,1-1 0 0,4-4 9 15,0-4-9-15,0 0 0 0,-9-8 0 0,18 0 0 16,-4-4 0-16,0 0 0 0,-5-8 0 0,4 0 0 15,1-5 8-15,0-3-8 0,-1-4 12 0,1 0-4 16,-9-1 12-16,8-3 1 0,1 0 1 0,-5 3 0 16,0 1-3-16,0 4-1 0,0 4 0 0,0 0 0 15,0 7-5-15,-4 1-1 0,-5 8 0 0,0 0 0 16,0 0-12-16,9 0 0 0,0 8 0 0,-4 1 0 16,4 3-25-16,-5 8 1 0,6-4 1 0,-1 4 0 15,0 1-145-15,4-1-30 0,6 0-6 0</inkml:trace>
        </inkml:traceGroup>
        <inkml:traceGroup>
          <inkml:annotationXML>
            <emma:emma xmlns:emma="http://www.w3.org/2003/04/emma" version="1.0">
              <emma:interpretation id="{00C93857-0276-43CE-8F0F-08652D998635}" emma:medium="tactile" emma:mode="ink">
                <msink:context xmlns:msink="http://schemas.microsoft.com/ink/2010/main" type="inkWord" rotatedBoundingBox="13022,14322 13974,14266 14058,15678 13105,15734"/>
              </emma:interpretation>
              <emma:one-of disjunction-type="recognition" id="oneOf41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508378.4178">10934 13827 2311 0,'4'-17'102'0,"-4"13"22"0,0-4-100 0,5 4-24 0,-1-4 0 0,5-4 0 16,-4 0 64-16,4 0 7 0,0-9 1 0,0 5 1 15,0-8-54-15,-4 4-11 0,4-5-8 0,-4 1 9 16,-1-4-22-16,1-1-5 0,-1 1-1 0,-4 0 0 16,-4-9 8-16,4 1 2 0,0 0 0 0,-5-1 0 15,1 5 9-15,-1-5 0 0,1 1 10 0,-6 4-10 16,6-1 14-16,-5 5-3 0,4 0-1 0,1 7 0 16,-1 5 0-16,1 4 0 0,-1 0 0 0,5 4 0 15,0 0-10-15,0 8 0 0,0 0 9 0,0 0-9 16,0 0 0-16,0 0 0 0,0 0 0 0,0 0-8 15,0 16 8-15,0 4 0 0,0-4 0 0,0 13 0 16,0-1 0-16,0 8 9 0,5 1-1 0,-1 7-8 16,-4 5 17-16,0 3-3 0,0 5-1 0,0 4 0 15,-4-1-5-15,-1 5 0 0,0 0-8 0,-4 0 12 0,5-5-12 16,-1 1 8-16,5 4-8 0,-4-4 0 0,-1-5 0 16,5 1 0-16,0-9 0 0,0 1 0 0,0-4 0 15,5-9 0-15,-5 0 0 0,4-7 0 0,-8-1-23 0,-1-4 3 16,5-7 0-16,-4-1 0 15,-1-4-77-15,-4 0-15 0,4-4-4 16,5-8 0-16,0 0-100 0,-9-4-21 0</inkml:trace>
          <inkml:trace contextRef="#ctx0" brushRef="#br0" timeOffset="508596.5102">10761 14077 806 0,'-5'-8'72'0,"-4"4"-58"0,4 0-14 0,5 4 0 16,0 0 256-16,0 0 48 0,-4-4 9 0,4 4 3 16,0 0-180-16,14-8-36 0,-1 0-8 0,5 0 0 15,1 4-57-15,-1 0-11 0,0-4-3 0,5 8 0 16,0-4-21-16,4 0 0 0,-4 4 0 0,4-4 0 16,0 0-116-16,1 4-28 15</inkml:trace>
          <inkml:trace contextRef="#ctx0" brushRef="#br0" timeOffset="507940.7943">10315 14077 403 0,'0'0'17'0,"-5"-12"5"0,0-4-22 0,-4 0 0 0,5 0 0 0,4 0 0 16,-5-1 361-16,5 1 68 0,-4 0 14 0,4 4 2 16,0 0-313-16,0-4-64 0,0 3-12 15,-5 1-2-15,5 4-29 0,-4-4-5 0,-1 4-2 0,-4 0 0 16,0 4-18-16,4 0 0 0,-4 4 0 0,0 0 0 15,-5 4-14-15,1 8-3 0,-1-4-1 0,0 12 0 16,5 0 9-16,-4 9 9 0,-1 3-13 0,0 1 5 16,10 3 8-16,-1 4 11 0,5 1-3 0,0-5 0 15,9 1 0-15,0-5-8 0,1-4 12 0,3-3-4 16,1-1-8-16,4-4 0 0,-4-4 0 0,4-3 8 16,0-5 3-16,-4-4 0 0,4 0 0 0,0-8 0 15,0-4 14-15,-4 0 3 0,4-5 1 0,-4-3 0 16,4-4 5-16,-4 0 1 0,4 0 0 0,0-9 0 15,-4 5-19-15,4-4-3 0,-9-1-1 0,5-3 0 16,-5 4-12-16,-4-1 0 0,-5 9 0 0,0-4 0 16,-5 3 0-16,0 5 0 0,-4 0 0 0,-4 4 0 0,-1 4-10 15,-4-4 10-15,0 8-8 0,-1 0 8 16,1 4-28-16,-5 0 0 0,1 4 0 0,3 0 0 16,-8 4-176-16,9 0-36 0,-28 8-8 0,14 0 0 0</inkml:trace>
        </inkml:traceGroup>
        <inkml:traceGroup>
          <inkml:annotationXML>
            <emma:emma xmlns:emma="http://www.w3.org/2003/04/emma" version="1.0">
              <emma:interpretation id="{C259BB9C-97AC-480A-AFBA-1FE702AA4D5B}" emma:medium="tactile" emma:mode="ink">
                <msink:context xmlns:msink="http://schemas.microsoft.com/ink/2010/main" type="inkWord" rotatedBoundingBox="15413,14095 18521,13911 18593,15128 15485,15312"/>
              </emma:interpretation>
              <emma:one-of disjunction-type="recognition" id="oneOf42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508970.7639">12495 13608 2289 0,'0'0'101'0,"-9"-4"22"0,9 4-99 0,0 0-24 0,0 0 0 0,0 0 0 16,0 0 55-16,0 0 5 0,14-4 2 0,4 4 0 15,5 0-33-15,9-8-6 0,9 0-2 0,4 4 0 16,5-8-21-16,0 3 0 0,5-3 0 0,4-4 0 16,0 0-8-16,1 0-7 0,-1 0-1 0,-5 3 0 31,6-3-12-31,-6 0-4 0,-13 0 0 0,0 4 0 16,0 0-26-16,-9 3-6 0,-9 1 0 0,0-4-1 15,-10 4-11-15,-4 4-3 0,0-4 0 0,-4 0 0 16,0 0-140-16,-5 0-28 0,-5-13-5 0,0 9-2 0</inkml:trace>
          <inkml:trace contextRef="#ctx0" brushRef="#br0" timeOffset="509198.933">13155 13090 986 0,'-9'-20'44'0,"5"12"8"0,-5-4-41 0,4-5-11 0,-4 5 0 0,4-8 0 0,1 0 80 0,-5-1 13 16,4 1 3-16,-4 0 1 0,9 0-53 0,-4 4-12 15,4-1-1-15,-5 5-1 0,5 12 13 0,0 0 2 16,0-8 1-16,0 8 0 0,0 0 5 0,0 0 1 15,0 8 0-15,0 4 0 0,-4 9-12 0,-1 3-3 16,-4 12 0-16,4 9 0 0,-4 3 15 0,0 9 2 16,-5 4 1-16,5 4 0 0,0 3-6 0,0 1-1 15,-5 8 0-15,5-4 0 0,-4 0-24 0,8-4-4 16,-4-9-2-16,4 1 0 0,-4-4-18 0,5-5 0 16,4-3 0-16,0-5 0 15,-5-3-114-15,5-5-30 0,5-12-5 0</inkml:trace>
          <inkml:trace contextRef="#ctx0" brushRef="#br0" timeOffset="509454.9816">13861 13681 2188 0,'0'0'195'0,"0"0"-156"0,-4 8-31 0,-1 0-8 0,1 4 68 0,-1 4 13 16,5-3 3-16,-5 7 0 16,5 0-48-16,-4 4-10 0,-1-3-2 0,5-1 0 15,0 0-16-15,0-4-8 0,0 4 8 0,0 1-8 16,5-9-11-16,-5 4-7 0,0-4-2 0,0-12 0 16,0 0-156-16,0 0-32 0,0 0-7 0</inkml:trace>
          <inkml:trace contextRef="#ctx0" brushRef="#br0" timeOffset="509631.1933">13838 13078 1875 0,'0'0'83'0,"0"0"17"0,-9 4-80 0,5 0-20 15,-5 4 0-15,9 4 0 0,-5 0-8 0,5 5-7 16,0-1-1-16</inkml:trace>
          <inkml:trace contextRef="#ctx0" brushRef="#br0" timeOffset="510373.5776">14116 13410 288 0,'0'0'25'0,"0"0"-25"0,0 0 0 0,0 0 0 15,0 16 404-15,0 0 76 0,5 0 16 0,-1 0 2 16,5 1-359-16,0 7-72 0,1 0-15 0,-1 0-2 16,0 5-26-16,4 3-4 0,-8-3-2 0,0-5 0 15,-1 0-18-15,-4 0 0 0,0-3 0 0,0-1 0 16,-4 0 0-16,-6-4-11 0,6 0 0 0,-1-3 0 0,-4-1 11 16,0-4 0-16,0 0 0 0,9-8 0 0,-5 4 0 15,5-4 9-15,0 0-9 0,0 0 0 0,-9-4 28 16,9 4 0-16,-4-12-1 0,4 4 0 0,0-8 4 15,4 3 1-15,1-7 0 0,-1 0 0 0,6 0-14 16,3-9-2-16,1 1-1 0,4 0 0 0,0-1-15 0,5 1 9 16,4 0-9-16,-4 3 8 0,4 1-8 0,1 4 8 15,-1 0-8-15,5 8 8 0,-5 3-8 0,1 1 0 16,-1 4 0-16,0 4 0 0,5 0 0 0,-5 8 0 16,5-4 0-16,-9 9 0 0,0 3 0 0,-5 0 0 15,0 4 0-15,-4 0 0 0,0 1 0 0,-1-1 13 16,-4 0 0-16,-4-4 0 0,-5 5 6 0,0-1 1 15,0-4 0-15,0 0 0 0,0-4-31 0,0 0-5 0,-9-3-2 16,0-1 0-16,-5 0 18 0,5 0-8 0,-5-4 8 16,5 0 0-16,-5 0-12 0,1-4 12 0,-1 0-12 15,5-4 12-15,4-4 0 0,-4 0-8 0,5 0 8 0,-1-9 0 16,1 1 0-16,4 0 0 0,0-4 8 0,4 0-8 16,5-1 8-16,-4 1-8 0,9 4 0 0,-1 4 0 15,5 0 22-15,-4 4-2 0,0 3 0 0,-1 1 0 16,6 4-20-16,3 4 8 0,1 5-8 0,0 3 0 15,4 0 0-15,1 0 0 0,-6 4 0 0,1 0 8 32,0 5-32-32,4-5-7 0,-4-4-1 0,0 0 0 0,-1 0 20 0,6 0 3 0,-5-4 1 0,-1 1 0 15,1-5-5-15,0-4-1 0,4 0 0 0,-4 0 0 16,4-8 14-16,-4-1 0 0,0 1-10 0,0-4 10 16,-1 0 10-16,-3 0 6 0,-6-4 2 0,5 4 0 0,-4-5 14 15,4-3 4-15,-9 0 0 0,0 0 0 0,5-5-27 16,-9 5-9-16,-1-4 0 0,1-4 9 0,-5-1-9 0,4 5 0 15,-4 0 0-15,0 3 0 0,0 1-16 0,0 8-3 16,-4 0 0-16,4 4 0 0,-9 4 4 0,0 0 1 16,-5 4 0-16,5 0 0 0,-5 4 22 0,5 4 5 15,-5 4 1-15,1 4 0 0,-1 4-14 0,0 1 0 16,1 3 0-16,4 4 0 0,-5 1-12 0,5-1 2 16,4 0 0-16,1-3 0 0,-5 3 34 0,9 0 6 15,4-4 2-15,1 1 0 0,4-1-40 0,5-4-8 16,-1 1-2-16,5-5 0 0,5 0 0 0,9 0 0 0,-5-4 0 15,10 0 0 1,8-4-82-16,1 1-16 0,4-1-3 0,5-4-911 0</inkml:trace>
        </inkml:traceGroup>
        <inkml:traceGroup>
          <inkml:annotationXML>
            <emma:emma xmlns:emma="http://www.w3.org/2003/04/emma" version="1.0">
              <emma:interpretation id="{54261258-D698-437A-A980-67B20602E0ED}" emma:medium="tactile" emma:mode="ink">
                <msink:context xmlns:msink="http://schemas.microsoft.com/ink/2010/main" type="inkWord" rotatedBoundingBox="20374,13685 22638,13551 22722,14960 20457,15095"/>
              </emma:interpretation>
              <emma:one-of disjunction-type="recognition" id="oneOf43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511039.0216">17458 13325 1497 0,'4'-8'133'0,"-4"0"-106"0,-4 3-27 0,-1 1 0 16,5 4 97-16,0 0 15 0,0-8 2 0,0 8 1 16,9-8-54-16,5 4-10 0,4 4-3 0,1-4 0 15,-6-4-32-15,15 4-6 0,8-4-2 0,0 0 0 16,1-4-8-16,4 4 12 0,0-5-12 0,4 1 12 0,-4 0-12 15,5 0 10-15,-5 0-10 0,0-4 10 0,0 4-10 0,0 3 12 16,-5-3-12-16,-4 0 12 0,4 0-12 0,1 0-16 16,-10 0 4-16,5 4 1 15,-5 0-149 1,1-5-31-16</inkml:trace>
          <inkml:trace contextRef="#ctx0" brushRef="#br0" timeOffset="511305.1009">18209 12540 1728 0,'0'0'76'0,"0"0"16"0,5-8-73 0,-5-1-19 0,0 9 0 0,0 0 0 16,0 0 47-16,9 13 5 0,-9 3 2 0,0 8 0 15,0 4-7-15,-5 9-2 0,1 3 0 0,-15 9 0 16,1 3-9-16,-5 1-1 0,-4 8-1 0,4-5 0 15,-4 1-18-15,0 4-3 0,-1-1-1 0,6 1 0 16,-1-4-12-16,-4 4 0 0,8-1 8 0,-3 1-8 16,-1-8-16-16,5-5-7 0,-5 1-1 0,0-1 0 31,0-7-31-31,1-1-6 0,3-3-2 0,-8-5 0 0,-5 0-38 0,9-7-8 16,5-1-2-16,0-8 0 0</inkml:trace>
          <inkml:trace contextRef="#ctx0" brushRef="#br0" timeOffset="511967.5848">19029 12378 1382 0,'0'0'61'0,"0"0"13"0,0 0-59 0,0 0-15 16,0 0 0-16,4 12 0 0,-4 8 100 0,5 0 16 0,-5 13 4 0,0 3 1 16,-5 5-51-16,1 7-10 0,-5 5-3 0,-5 7 0 15,0-3-13-15,-4 4-2 0,-5 0-1 0,0-1 0 16,-4 1-8-16,0 0-1 0,-5-5-1 0,0-3 0 16,0-4-13-16,5-1-2 0,-5-7-1 0,0-1 0 15,0 0-15-15,5-3 8 0,4-5-8 0,0 1 0 16,1-5 0-16,3-8-12 0,1-4 1 0,5-3 0 15,3-1-8-15,1-8-1 0,5 0-1 0,4-4 0 16,0 0 21-16,0 0 0 0,-5-12 0 0,5-5 8 16,5 5 18-16,-1-4 3 0,5-4 1 0,1 0 0 15,3-1 5-15,1 5 1 0,0-4 0 0,4 4 0 16,0 4-25-16,0 4-11 0,5 4 10 0,0-1-10 16,0 5 12-16,-1 9-3 0,6-5-1 0,3 8 0 15,-3 4-8-15,-1 0 0 0,0 0 0 0,5 1 0 16,0-1 0-16,0 0 0 0,0 4 0 0,0-8 0 15,0 0-21-15,-5 1 3 0,5-9 1 0,-5 4 0 0,5-8 2 16,-5 0 1-16,5-8 0 0,-4-1 0 0,-1 1 14 0,0-8 0 16,0 0 0-16,1 0 0 0,-1 0 0 0,0-5 0 15,1 1 8-15,4 0-8 0,-5-4 19 0,0-1-3 16,-4 1-1-16,4 0 0 0,-4 0-15 0,0 3-13 16,0-7 2-16,-5 8 1 0,0-9 10 0,-4 9 0 15,-1 0 0-15,-4 0 0 0,-4-1 0 0,0 5 0 16,-5-4 0-16,0 8 0 0,0 0 0 0,-10 4 0 15,6 0 0-15,-10 4 0 0,1-1 0 0,-6 10 0 16,6-1-9-16,-6 4 9 0,1 8 0 0,-9 0 0 16,4 4 0-16,0 5 0 0,5-1 0 0,0 4 0 15,4 1 0-15,1-1 0 0,-1 0 0 0,0 0 0 16,10 1 0-16,-1 3 0 0,1 1 8 0,8-5 4 0,1 0 0 0,-1 1 0 16,1-1-27-16,4-4-5 0,5 0 0 0,4-3-1 31,0-9-93-31,5 4-18 0,4-4-4 0,10-4-796 0</inkml:trace>
        </inkml:traceGroup>
        <inkml:traceGroup>
          <inkml:annotationXML>
            <emma:emma xmlns:emma="http://www.w3.org/2003/04/emma" version="1.0">
              <emma:interpretation id="{6F9E9AC9-4F8C-497C-BB38-08E60974FD4D}" emma:medium="tactile" emma:mode="ink">
                <msink:context xmlns:msink="http://schemas.microsoft.com/ink/2010/main" type="inkWord" rotatedBoundingBox="24247,13705 30134,13356 30212,14665 24325,15013"/>
              </emma:interpretation>
              <emma:one-of disjunction-type="recognition" id="oneOf44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512519.5728">21296 12799 1954 0,'0'0'43'0,"4"-8"9"0,1-1 1 0,4 5 3 0,-4-4-45 0,-5 8-11 0,0 0 0 0,13 0 0 16,-4 4 28-16,5 8 3 0,-5 5 1 0,0 11 0 16,0 0-19-16,1 13-3 0,3 7-1 15,-8 1 0-15,4 4 4 0,-5 3 1 0,-4 1 0 0,0 8 0 16,0-5 12-16,0 5 2 0,0-8 1 0,0-1 0 15,0-3-29-15,0-9 0 0,0 1 0 0,0-13 0 16,0 1 0-16,0-9 0 0,0-4 0 0,0-4 9 16,0-3 2-16,0-13 0 0,0 0 0 0,0 0 0 15,0 0 17-15,0 0 3 0,-4-8 1 0,-1-5 0 16,5-7 18-16,-4 0 4 0,8-4 1 0,-4-5 0 16,0-3-11-16,5-5-1 0,-1-7-1 0,1 4 0 15,4-5-23-15,0-4-5 0,0 1-1 0,5 3 0 16,4 1-13-16,5-1-12 0,4 1 3 0,1 3 0 15,-1 1-15-15,0 3-4 16,5 5 0-16,0 12 0 0,0 4-19 0,0 8-4 0,-5 8-1 16,5 0 0-16,4 4-87 0,-4 0-17 0,5 4-4 15</inkml:trace>
          <inkml:trace contextRef="#ctx0" brushRef="#br0" timeOffset="513174.869">22766 13179 1324 0,'0'0'118'0,"0"-4"-94"0,-4-4-24 0,-1 0 0 16,1 0 159-16,4 4 27 0,0-4 6 0,0 8 0 15,-5-4-109-15,5 4-23 0,0-9-4 0,-4 5 0 16,-1-4-42-16,1 0-14 0,-5 0 9 0,-1 4-9 16,1-4-8-16,5 4-8 0,-10-4 0 0,5 4-1 15,4 0-4-15,-8 4-1 0,-1-4 0 0,0 4 0 16,1 0 9-16,-1 0 1 0,0 0 1 0,-4 4 0 16,5 0 0-16,-1 4 0 0,0 4 0 0,1 4 0 15,4 0 11-15,-5 5-10 0,0-1 10 0,1 4-10 16,3 4 10-16,1 1 0 0,-4-1 8 0,4 4-8 15,-1 1 18-15,6-1-1 0,-5-3 0 0,4 3 0 16,1-4-8-16,-1-3-1 0,5-9-8 0,-4 4 12 16,-1 0-12-16,5-12 11 0,0 4-11 0,0-12 10 15,0 0-10-15,0 0 0 0,14 4 0 0,-1-4-11 0,-4-4 11 16,10-4 0-16,-6-4 0 0,10 0-8 0,4 0 8 0,-4-8 0 16,0-5 0-16,4-3 0 0,-4 4 10 0,9 0 1 15,-9-1 0-15,4 1 0 0,-4 0 16 0,0-1 3 16,-5 5 1-16,0 4 0 0,0 4 3 0,-4 0 1 15,-1 4 0-15,1 4 0 0,-5 0-4 0,-9 4-1 16,9 0 0-16,0 4 0 0,1 4-30 0,-1 4 0 16,-5 0 0-16,1 0 0 15,-1 0-47-15,1 4-2 0,-10-3-1 0,5 3 0 16,0 0-146-16,-4 0-28 0</inkml:trace>
          <inkml:trace contextRef="#ctx0" brushRef="#br0" timeOffset="513545.127">23108 13098 1209 0,'0'0'108'0,"9"-4"-87"0,0 0-21 0,5 0 0 15,-1 0 133-15,1 4 23 0,0 4 4 0,4 0 0 16,-4 4-100-16,8 4-20 0,-8 4-4 0,4 1 0 15,-4-1-21-15,4 0-4 0,-4 0-1 0,4 4 0 16,-4 1 13-16,-5-5 2 0,0 4 1 0,0-4 0 0,-4 0-10 0,4-7-1 16,-5 3-1-16,-4 0 0 0,0-4-6 0,0-8 0 15,0 0-8-15,0 0 12 0,0 0-2 0,0 0-1 16,0 0 0-16,0 0 0 0,9-8 23 0,-4 0 5 16,4-8 1-16,0 3 0 0,0-3 14 0,0 0 4 15,5-4 0-15,0 0 0 0,-1-1-16 0,6 1-4 16,-6 0 0-16,5 0 0 0,5 3-17 0,-5 5-4 15,1 0-1-15,-1 0 0 0,0 8-14 0,0 4 11 16,-4 4-11-16,0 0 10 0,-1 8-10 0,1 4 0 16,-5 1 0-16,-5-1 0 0,1 4-23 0,0 4 3 15,-1 1 1-15,1-1-763 16,-10 0-153-16</inkml:trace>
          <inkml:trace contextRef="#ctx0" brushRef="#br0" timeOffset="514033.0154">24538 13252 1497 0,'-5'-20'66'0,"5"8"14"15,5 3-64-15,-5-3-16 0,0 0 0 0,0 0 0 16,4 4 88-16,-8-4 13 0,-1 4 3 0,0-4 1 0,1 3-57 0,4-3-11 16,-5 0-2-16,1 4-1 15,-10-4-25-15,0 4-9 0,1-4 0 0,-1 4 9 0,-4 4 0 16,-5-1 0-16,0 1 0 0,1 0 0 0,-1 8-1 0,0-4 0 16,0 0 0-16,1 4 0 0,-1 1 0 0,0 7-8 15,0-4 12-15,5 4-4 0,-5-4-8 0,1 8 0 16,-1 0 0-16,0 5 0 0,5 3 0 0,0 0 0 15,-1 0 0-15,1 5 0 0,5 3 0 0,-1 1 0 16,0-5 0-16,10 0 0 0,-1 1 0 0,1-5 0 16,4-4 0-16,-5 0 0 0,10 1 0 0,-1-5 0 15,5 0 11-15,0-8-11 0,0 4 16 0,1-4-2 16,3-8-1-16,5 4 0 0,1-4-13 0,-1-4 0 16,5 0 0-16,-1-4 0 0,6 0 0 0,-6-8 0 15,10-4 0-15,-4-1 0 0,-6-3 0 0,6 0 0 16,-1-9 0-16,5 1 0 0,0-4 0 0,-9-5 0 0,-1 1 0 15,1-5 9-15,4-7-9 0,5-1 10 0,-4-8-10 16,8 0 10-16,-4-3-10 0,0-1 10 0,0 0-10 0,-1 0 10 16,1 9-1-16,-4-1 0 0,-6 5 0 0,10 3 0 15,-9 4 8-15,0 5 2 0,-5 8 0 0,-4 3 0 16,-1 9-1-16,1 0 0 0,0 12 0 0,-10-4 0 16,5 8 11-16,-9 4 3 0,0 0 0 0,0 0 0 15,-9 16-18-15,9 4-3 0,-4 8-1 0,-10 5 0 16,5 3-18-16,-5 9-4 0,-4 7-1 0,-5 1 0 15,0 8 13-15,5-1 0 0,-4 5 9 0,-1 0-9 16,5 0 0-16,-1-5 0 0,1 1 0 0,0-8 0 16,0-1-12-16,4 1-9 0,0-5-2 0,-8-3 0 15,13-1-117-15,-5-3-24 16</inkml:trace>
          <inkml:trace contextRef="#ctx0" brushRef="#br0" timeOffset="514556.7482">25498 12932 1152 0,'0'0'51'0,"0"0"10"0,0 0-49 0,0 0-12 0,0-8 0 0,0 8 0 16,0 0 129-16,0 0 23 0,-9 0 5 0,0 4 1 15,-5 0-86-15,1 8-16 0,-6 4-4 0,6 5-1 16,-5 3-21-16,-5 0-4 0,0 5-1 0,5-5 0 16,-9 4-13-16,8 1-2 0,1-5-1 0,4-4 0 15,1-4-9-15,4 5 0 0,4-9 0 0,1 0 0 16,4 0 0-16,0 0 8 0,0-12-8 0,0 0 8 16,0 0-8-16,4 4 8 0,10 0-8 0,-1 0 8 15,1-4-8-15,4-4 0 0,-4 0 0 0,4 0 0 16,5 0 0-16,0-4 10 0,-5 0-2 0,5 0-8 15,-1-4 18-15,1-1-3 0,0 1-1 0,4 0 0 16,-4-4-3-16,0 4-1 0,-5 0 0 0,0 0 0 16,0-5 2-16,1 5 0 0,-10-4 0 0,9 4 0 15,-4-4 2-15,-1 0 1 0,-8 3 0 0,4-3 0 0,-4 0 0 16,-1 4 0-16,1 4 0 0,-1 0 0 0,-8 0-15 16,4 8 0-16,0 0 0 0,0 0 0 0,-9 0 0 0,-1 0-18 15,1 4 2-15,-4 4 1 16,-6-4-29-16,6 4-7 0,-5 4-1 0,4-4-588 15,-4 0-117-15</inkml:trace>
          <inkml:trace contextRef="#ctx0" brushRef="#br0" timeOffset="515179.0356">26222 12932 1958 0,'0'0'174'0,"0"0"-139"0,0 0-35 0,0 0 0 16,9 16 72-16,-4 5 8 0,-1 3 2 0,-4-4 0 16,9 4-49-16,-9 1-9 0,0-1-3 0,0 0 0 15,-9-4-11-15,9 5-2 0,0-5-8 0,-4 0 12 16,-5 0-12-16,4-3 0 0,-9-5 0 0,10 4 0 15,-1-8 0-15,-4 0-18 0,5 0 4 0,-5-4 1 16,9-4 4-16,0 0 1 0,0 0 0 0,-5-4 0 16,5 4 8-16,-9-12 0 0,9 0 0 0,0 0 8 15,0 0 12-15,0-4 4 0,14 3 0 0,-14-3 0 16,9-4 6-16,-5 0 2 0,5-1 0 0,0 1 0 16,5-4-14-16,0 4-2 0,4-5-1 0,-4 5 0 15,4 0-2-15,0 4 0 0,-4 0 0 0,13-1 0 0,-9 5-5 16,10 0-8-16,-10 4 11 0,9 8-11 0,-4 4 8 15,-9 4-8-15,13 4 0 0,-9 4 0 0,5 5 0 16,-5-1 0-16,5 8 0 0,-10-3-9 0,6 3 9 0,-6 4 0 16,1-3 0-16,0 3 0 0,-5 0 0 0,0-3 0 15,-9-1 0-15,0-4 0 0,13-3-10 0,-8-1 10 16,-5-4-12-16,0-4 12 0,0 0-21 0,5-4 2 16,-5-8 1-16,0 0 0 0,0 0 18 0,0 0 0 15,0 0 0-15,0 0 0 0,0 0 12 0,0 0-1 16,0-12 0-16,9 0 0 0,-9 0-1 0,13 0 0 15,-13-8 0-15,19-1 0 0,-10 1 1 0,4-4 0 16,1 0 0-16,-5-5 0 0,14 1-11 0,-5 0 0 0,0-1 0 16,0 1 0-16,-4 8 0 0,4-1 8 0,10 5-8 15,-10 4 0-15,-4 0 21 0,4 8-1 0,-5 0 0 16,1 8 0-16,-5 4-12 0,0 0-8 0,5 8 8 0,4 0-8 16,-4 5 0-16,-5-1 0 0,5 4 0 0,-5 5 0 15,4-1 0-15,1 0 0 0,0 1 0 0,-1-1-8 31,1 0-20-31,-5 0-4 0,9 1-1 0,-4-1 0 0,-5 0-118 16,5-3-23-16,-5-1-5 0,0-8-1 0</inkml:trace>
        </inkml:traceGroup>
      </inkml:traceGroup>
    </inkml:traceGroup>
    <inkml:traceGroup>
      <inkml:annotationXML>
        <emma:emma xmlns:emma="http://www.w3.org/2003/04/emma" version="1.0">
          <emma:interpretation id="{6EEA9DBF-DC92-44FF-AD79-8071023A23D8}" emma:medium="tactile" emma:mode="ink">
            <msink:context xmlns:msink="http://schemas.microsoft.com/ink/2010/main" type="paragraph" rotatedBoundingBox="2889,16298 33960,14956 34102,18257 3031,19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44F541-B0D5-46ED-B1E2-18DA1D60F62A}" emma:medium="tactile" emma:mode="ink">
              <msink:context xmlns:msink="http://schemas.microsoft.com/ink/2010/main" type="line" rotatedBoundingBox="2889,16298 33960,14956 34051,17059 2979,18401"/>
            </emma:interpretation>
          </emma:emma>
        </inkml:annotationXML>
        <inkml:traceGroup>
          <inkml:annotationXML>
            <emma:emma xmlns:emma="http://www.w3.org/2003/04/emma" version="1.0">
              <emma:interpretation id="{0247CF95-D567-498B-952C-18BBF1CBA3CB}" emma:medium="tactile" emma:mode="ink">
                <msink:context xmlns:msink="http://schemas.microsoft.com/ink/2010/main" type="inkWord" rotatedBoundingBox="2909,16767 7748,16558 7818,18179 2979,18388"/>
              </emma:interpretation>
              <emma:one-of disjunction-type="recognition" id="oneOf45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516801.4125">540 15935 864 0,'0'0'76'0,"0"0"-60"0,-10 0-16 0,-3 0 0 16,4 4 66-16,0 0 10 0,-10 0 3 0,6 0 0 16,-1 4-16-16,5 0-3 0,-5 0-1 0,-8 1 0 15,3-1-2-15,1 0 0 0,-9 4 0 0,4 0 0 16,-4 4-21-16,-1 0-5 0,1 9-1 0,-5-1 0 15,5 0 3-15,4 5 1 0,-4 3 0 0,9 0 0 16,-10 1-34-16,6 7 0 0,-1-3 0 0,5-1 0 16,-1 0 13-16,6-3-4 0,8-1-1 0,1-3 0 15,8-5-8-15,5 0 0 0,5-4 0 0,4 1 8 16,5-9 0-16,4 0-8 0,10-4 12 0,8-4-4 16,-4-4 4-16,5 8 1 0,4-16 0 0,-5 8 0 15,1 0 1-15,-1-4 0 0,-8-4 0 0,4 8 0 16,-5-8 8-16,-4 8 2 0,-5 0 0 0,1 8 0 15,-6-8 8-15,-3 8 1 0,-10-4 1 0,4 4 0 0,-8 4-3 16,-5 4-1-16,0-3 0 0,-9 7 0 0,-5 8-11 16,1 5-3-16,-15-5 0 0,1 12 0 15,-5 1-49-15,0-1-11 0,-4 9-1 16,-1-5-1-16,1 1-142 0,-1-13-29 0,-4 9-6 16,10-13-1-16</inkml:trace>
          <inkml:trace contextRef="#ctx0" brushRef="#br0" timeOffset="517221.9538">1277 16311 1249 0,'-23'-8'55'0,"23"8"12"15,0 0-54-15,0 0-13 0,-9 0 0 0,0 0 0 16,9 0 99-16,0 0 17 0,0 0 3 0,0 0 1 16,-9 0-44-16,9 0-9 0,0 0-2 0,0 21 0 15,0-5-37-15,9 4-7 0,-4 0-1 0,-1 4-1 16,5 1-3-16,0-1 0 0,1 8 0 0,-6 1 0 15,10-1 3-15,-10 1 0 0,-4-5 0 0,5 4 0 0,-1-3 1 16,1-9 0-16,-5 0 0 0,0 0 0 0,0-8 6 16,5-3 2-16,4 7 0 0,-9-16 0 0,0 0-10 0,9 0-2 15,9-4 0-15,0 0 0 0,0-9 4 0,1-3 1 16,3-4 0-16,10 0 0 0,0-9-3 0,-5 1-1 16,-4-4 0-16,5 3 0 0,12-3-26 0,-17-4-6 15,0 3-1-15,-5-3 0 16,5 3-32-16,-5 5-6 0,-4 0-2 15,-5-1-963-15</inkml:trace>
          <inkml:trace contextRef="#ctx0" brushRef="#br0" timeOffset="517651.2725">2142 16198 518 0,'-27'0'23'0,"27"0"5"0,0 0-28 0,0 0 0 0,0 0 0 0,0 16 0 0,-5 0 333 0,10 5 62 15,9 3 12-15,-10 4 2 0,-8 5-304 0,-1-5-61 16,10 4-12-16,-5-3-2 0,0-1-12 0,0 4-2 16,4-3-1-16,5-1 0 0,0 0-15 0,0-7 11 15,-13-9-11-15,8 8 10 0,10-4 0 0,-14-4 0 16,-14-4 0-16,10 1 0 0,4-9 14 0,0 0 4 16,0 0 0-16,0 0 0 0,-9 0 16 0,9 0 3 15,0 0 1-15,0 0 0 0,-14-13-12 0,10 1-3 16,8-8 0-16,1 8 0 0,-5-8-10 0,4-1-3 15,-4-3 0-15,9 0 0 0,5-5-20 0,-5 1 8 16,0-4-8-16,9-5 0 0,14 5-10 0,-4-4-6 16,-6-1-2-16,6 1 0 15,4-5-102-15,8 5-20 0,-3-5-4 0</inkml:trace>
          <inkml:trace contextRef="#ctx0" brushRef="#br0" timeOffset="518273.6342">3130 16234 2008 0,'0'0'89'0,"0"0"19"0,0 0-87 0,0 0-21 16,0 0 0-16,0 0 0 0,0 0 28 0,9-4 0 16,0 0 1-16,5-4 0 0,4-4-12 0,-4 0-2 15,9-8-1-15,-5 4 0 0,5-5-14 0,-10 1 11 16,5 0-11-16,1-4 10 0,-6 3-10 0,6-3 0 16,-10 0 0-16,0 0 0 0,0-1 0 0,0 1 10 15,-4 0-10-15,-5-1 10 0,4-3 17 0,-4 4 3 16,5 0 1-16,-5-5 0 0,0 1-8 0,0 0-2 15,0-5 0-15,4 5 0 0,-4-1-10 0,5 1-3 16,-5 0 0-16,0 4 0 0,0-1-8 0,4 5 0 16,-4 0 0-16,0 0 0 0,-4 7 0 0,4 1 0 15,-5 0 0-15,5 8 0 0,0 4 0 0,-9-8 0 16,9 8 0-16,-4-4 0 0,-6 0 0 0,10 4 0 16,-9 0 0-16,9 0 0 0,-9 4 0 0,0-4 0 0,0 4 0 15,9-4 0-15,-5 4 0 0,5-4 0 0,0 0 0 16,-9 8 0-16,9-8 0 0,-4 8 0 0,4 4 0 0,-5-4 0 15,5 5 0-15,0 3 0 0,-4-4 0 0,4 8 0 16,-5 4 0-16,5 5 0 0,-4 3 0 0,-1 5 0 16,0 3 9-16,1 1 7 0,-5-1 0 0,4 5 1 15,1-5 1-15,-5 4 0 0,4 5 0 0,-4 0 0 16,4-1-7-16,1 5-2 0,-1-5 0 0,1 1 0 16,-1-5-9-16,1 1 0 0,-1-1 9 0,1 1-9 15,4-9 0-15,-10 1 0 0,6-1 0 0,-1-3 8 16,5 3-8-16,-9-4 9 0,5-3-9 0,-5 7 10 15,4-3-10-15,-9-1 0 0,1 4 0 0,-1-3 0 0,0 7 0 0,1-3 0 16,-1-1 0-16,0-4 0 16,-4 1-32-16,5-1-3 0,3-12 0 15,1 5-712-15,0-5-142 0</inkml:trace>
          <inkml:trace contextRef="#ctx0" brushRef="#br0" timeOffset="519063.2883">2939 16506 1256 0,'-23'-4'56'0,"23"4"11"0,0 0-54 0,0 0-13 0,-18 0 0 0,4 0 0 15,14 0 97-15,0 0 17 0,-9 4 3 0,9-4 1 16,0 0-46-16,0 0-10 0,9 8-2 0,5-4 0 15,0 0-19-15,8 8-4 0,10-8-1 0,9 4 0 16,-4 0-6-16,4-4-2 0,0 0 0 0,4 0 0 0,5-4-16 0,-4-4-4 16,4 4-8-16,0-8 12 0,0 0-12 0,-5-4 8 15,-4 0-8-15,0-4 0 0,0-1 8 0,-4-3-8 16,-1 4 0-16,1-4 0 16,-5 0 12-16,-5-5-4 0,5 1-8 0,-5 4 12 0,-4-5 13 0,0 1 3 15,-1 0 0-15,-3 0 0 0,-1-5-8 0,0 5 0 16,-4 0-1-16,-1-1 0 0,1 1-11 0,-5 0-8 15,-4 0 12-15,-1 3-12 0,1 5 0 0,-5-4 0 16,-5 4-10-16,5 0 10 0,-9 3 0 0,5 1 13 16,-6 0 0-16,6 4 0 0,-5 4-13 0,4 0 0 15,-8 4 0-15,3 0 0 0,1 0 0 0,0 4 0 16,-4 0 0-16,3 0 0 0,-3 4 0 0,-1 4 0 16,0 0 0-16,5 5 0 0,-4-1 0 0,-1 0-8 0,5 4 8 15,-5 5 0-15,1 3 0 0,4 0 0 0,-5 1-8 16,9-5 8-16,1 0 0 0,-1 0 0 0,1 5 0 15,8-5 0-15,5 0 0 0,0-3 0 0,1-1 0 0,3 0 0 16,1 0 10-16,0-4-10 0,-10-3 10 0,10-1-10 16,-1-4 0-16,-4 4 8 0,5-8-8 0,0-4 0 15,-1 0 11-15,1-4-1 0,0-8 0 0,4 4 0 16,0-8-1-16,0-1 0 0,5-3 0 0,0 0 0 16,9-8 0-16,-5 3 0 0,5-3 0 0,9 0 0 15,-9-1 0-15,9-3 0 0,-5 4 0 0,5-1 0 16,0 9 11-16,0 0 3 0,-4 8 0 0,-6 4 0 15,6-1 5-15,-10 9 0 0,5 4 1 0,-5 5 0 16,-4 7-9-16,0 4-3 0,0 4 0 0,-1 1 0 0,-3 3-4 16,-6 4-1-16,6 1 0 0,-10 3 0 15,0 5-12-15,0-5 0 0,0 0 0 0,0 1 0 16,0-5-34-16,-4 1-10 16,8-5-1-16,-4 0-1 0,10-4-193 0,-1-3-38 0</inkml:trace>
        </inkml:traceGroup>
        <inkml:traceGroup>
          <inkml:annotationXML>
            <emma:emma xmlns:emma="http://www.w3.org/2003/04/emma" version="1.0">
              <emma:interpretation id="{A3DDFA74-F153-472C-B986-9B3193DFF205}" emma:medium="tactile" emma:mode="ink">
                <msink:context xmlns:msink="http://schemas.microsoft.com/ink/2010/main" type="inkWord" rotatedBoundingBox="9789,16339 12188,16236 12251,17695 9852,17799"/>
              </emma:interpretation>
              <emma:one-of disjunction-type="recognition" id="oneOf46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520251.4857">6909 15830 1555 0,'-14'-12'68'0,"10"8"16"0,-1-4-68 0,1 3-16 15,-1-3 0-15,5 8 0 0,0 0 107 0,0 0 17 16,0 0 4-16,0 13 1 0,0 3-87 0,5 4-18 16,-5 4-3-16,4 9-1 0,-4 7-12 0,0 5-8 0,-4 11 8 0,4-3-8 15,-5-1 0-15,5-3 0 0,-4 4 0 0,4-5 8 16,0-7-8-16,0-5 0 0,4-4 0 0,-4-3 0 15,0-9 0-15,5 0 8 0,-5-8-8 16,0-4 0-16,0-8 10 0,0 0-2 0,0 0-8 0,0 0 12 16,0 0 11-16,4-8 1 0,10-8 1 0,-5-8 0 15,0 0-5-15,5-9-2 0,-1 1 0 0,6 0 0 16,-1-9-18-16,0 9 8 0,0-9-8 0,0 5 0 16,1-1 10-16,-1 9-10 0,-4 0 8 0,4 7-8 15,0 5 10-15,-4 8-10 0,-5 0 12 0,-9 8-12 16,0 0 16-16,13 12-4 0,1 0-1 0,-5 9 0 15,0-1 0-15,5 4 0 0,-10 4 0 0,10 5 0 16,-9-1-11-16,4 1 10 0,4-5-10 0,-3-4 10 16,-6 0-10-16,5-3 0 0,0-1 0 0,0-8 0 15,1 4 0-15,-1-8 0 0,-9-8 0 0,9 8 0 16,-9-8 12-16,0 0-2 0,13-4-1 0,-3 0 0 16,-1-4 18-16,4-4 3 0,-8 4 1 0,4-4 0 0,0-4-7 15,0 0 0-15,-4 3-1 0,4-3 0 0,-5-4-15 16,5-4-8-16,5-1 8 0,-5 1-8 0,5 0-9 0,-5 0-7 15,5-5 0-15,-5 5-1 16,4 0-126-16,1-1-25 0,-5 5-4 16</inkml:trace>
          <inkml:trace contextRef="#ctx0" brushRef="#br0" timeOffset="520507.8886">7897 16194 2480 0,'0'0'55'0,"0"0"11"0,-5 8 2 0,5 8 1 0,-4 5-55 0,-1-1-14 0,5 0 0 0,0 0 0 16,0 0 17-16,0 1 1 0,5-1 0 0,-5 0 0 15,0-4-18-15,0 5 0 0,4-5 0 0,-4-4-9 16,0-4-86-16,5 4-17 0,-5-12-3 0,0 0-893 16</inkml:trace>
          <inkml:trace contextRef="#ctx0" brushRef="#br0" timeOffset="520666.3616">8179 15680 2556 0,'0'0'56'0,"-9"-4"12"0,5 0 3 0,4 4 0 0,0 0-57 0,0 0-14 15,0 0 0-15,0 0 0 16,0 12-93-16,4 0-22 0,5 0-4 0</inkml:trace>
          <inkml:trace contextRef="#ctx0" brushRef="#br0" timeOffset="520930.6757">8675 15296 2329 0,'-13'-17'103'0,"13"17"21"0,0-4-99 0,0 4-25 0,0 0 0 0,0 0 0 15,0 0 40-15,4 17 4 0,1-1 0 0,4 8 0 16,-4 0-26-16,4 13-5 0,0 3-1 0,-5 9 0 15,1 3 0-15,-1 5 0 0,-4 0 0 0,0 7 0 16,-4-3 23-16,-1 0 4 0,-4 0 1 0,5-1 0 16,-5 1-16-16,4-4-4 0,0-1 0 0,-4 1 0 15,5-4-20-15,-5-5 0 0,4-3 0 0,-4-5 0 16,5 1-35-16,-1-9-11 0,-9-4-2 16,5-3-749-16,0-9-150 0</inkml:trace>
          <inkml:trace contextRef="#ctx0" brushRef="#br0" timeOffset="521172.7763">9181 15037 2188 0,'-18'-4'195'0,"13"-1"-156"15,1 5-31-15,-1 5-8 0,0 3 61 0,5 8 11 16,-4 4 3-16,4 4 0 0,9 9-12 0,0 3-3 0,-4 5 0 0,4 7 0 15,4 9-19-15,-3-1-4 16,3 5-1-16,-8 4 0 0,4 4-23 0,0-5-5 0,0 1 0 0,0 0-8 16,-9-4 10-16,5-5-10 0,-1 1 8 0,-4 0-8 31,0-9-23-31,0-3-9 0,-4-5-3 0,-1-3-786 0,-9-5-158 0</inkml:trace>
        </inkml:traceGroup>
        <inkml:traceGroup>
          <inkml:annotationXML>
            <emma:emma xmlns:emma="http://www.w3.org/2003/04/emma" version="1.0">
              <emma:interpretation id="{F0EF6599-E5AB-4A26-9E17-44961CF570FC}" emma:medium="tactile" emma:mode="ink">
                <msink:context xmlns:msink="http://schemas.microsoft.com/ink/2010/main" type="inkWord" rotatedBoundingBox="14301,16089 18792,15896 18851,17252 14359,17446"/>
              </emma:interpretation>
              <emma:one-of disjunction-type="recognition" id="oneOf47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522814.5066">11831 15308 1094 0,'-5'-12'97'0,"0"4"-77"0,1-1-20 0,-1 1 0 0,1 0 60 0,-1 0 9 16,5 0 2-16,-4 0 0 0,4 0-9 0,0 8-2 16,-5-4 0-16,5 4 0 0,-4-8-41 0,-5 4-9 15,-1 0-2-15,1 0 0 0,0 4-8 0,0-4 0 16,-9 8 0-16,-5-4-11 0,5 8 11 0,0-4 11 15,-10 4-3-15,6 4 0 0,-6 0 2 0,1 4 0 16,0 0 0-16,4 1 0 0,-4 3 7 0,4 0 2 16,-4 0 0-16,4 1 0 0,5-1 2 0,4 0 1 15,5 0 0-15,0 1 0 0,4-5-22 0,10 0 0 0,-1-8 0 16,10 4 0-16,0 0 0 0,8 0-12 0,1-3 12 16,9-1-12-16,-5 4 12 0,10-4 0 0,-5-4 0 15,4 4 8-15,0 4 6 0,1-4 2 0,-5 4 0 0,4 0 0 16,-4 1 14-16,-5-1 3 0,-4 0 1 0,-5 4 0 15,-4-4 8-15,0 0 2 0,-5 1 0 0,-5-1 0 16,-8 0-11-16,-5 4-1 0,-5-4-1 0,-4 4 0 16,-1 1-15-16,-8-1-2 0,-5 0-1 0,5 0 0 15,-5 0-30-15,-4-4-7 0,4 5 0 0,0-1-1 32,0-4-47-32,0 4-8 0,5-8-3 0,0 4-513 0,4-4-104 0</inkml:trace>
          <inkml:trace contextRef="#ctx0" brushRef="#br0" timeOffset="523300.1208">12486 15405 1267 0,'0'0'112'0,"0"0"-89"15,9-8-23-15,-9 8 0 0,0 0 160 0,0 0 28 16,0 0 6-16,5 8 1 0,4 4-136 0,-4 0-27 0,4 8-6 0,-5 5-1 15,-4 3-3-15,0 4-1 16,0 5 0-16,-4 3 0 0,-5 5 10 0,-1 3 1 16,1-3 1-16,-4 3 0 0,-1 1-21 0,0-5-12 0,1-3 12 0,4-1-12 15,-5-3 10-15,0-1-10 0,5-7 8 0,0-1-8 16,4 0 12-16,-4-7-4 0,5-9 0 0,-1 0 0 16,1-4 0-16,-1 4-8 0,5-12 12 0,0 0-4 15,0 0 0-15,0 0-8 0,-9-4 12 0,5-4-4 16,-1 0 7-16,-4-4 1 0,4 0 0 0,1-5 0 15,-1-3 8-15,5-4 3 0,0 0 0 0,0-5 0 16,5-3-13-16,-1-1-2 0,1-7-1 0,4-1 0 16,5-3-11-16,-1-1 0 0,5-7-10 0,5-1 10 15,5 1-16-15,-1-1 2 0,9-4 1 0,1 9 0 16,4 3 1-16,0 1 0 0,0 7 0 0,4 1 0 16,1 8 12-16,-1-1-11 0,1 9 11 0,-5 4-10 15,-5 0 10-15,-9 12-10 0,5 0 10 0,-4 8-10 16,-10 0 10-16,0 4 0 0,-4 4 0 0,-1 0 0 15,-8 8 0-15,-5-4 0 0,0 9 0 0,-9-1 0 16,-9 8 0-16,-5 1 0 0,-18 3 10 0,0 5-10 16,-14-5-15-16,-4 5-9 0,-9 3-1 15,0-3-1-15,-1-5-37 0,1 0-7 0,4-3-2 16,10-9 0-16,3 4-21 0,11-7-5 0,3-1-1 16</inkml:trace>
          <inkml:trace contextRef="#ctx0" brushRef="#br0" timeOffset="523664.9554">13169 15668 1382 0,'0'0'123'16,"0"0"-99"-16,9 4-24 0,9 0 0 0,1-4 75 0,3 4 9 0,6-4 3 0,-5 0 0 15,-1-4-19-15,6 4-3 0,-1-4-1 0,5-4 0 16,4 0-25-16,-4-4-6 0,-5-1-1 0,1-3 0 15,-1 0-19-15,-4-4-4 0,-10 4-1 0,6 0 0 16,-6-5-8-16,1-3 12 0,-5 0-12 0,-4-1 12 16,4 5 8-16,-5-4 1 0,-4 0 1 0,5 3 0 15,-5 5-1-15,0 0 0 0,0 0 0 0,-5 4 0 16,5 0-8-16,-4 3-1 0,4 9-1 0,-5-8 0 16,-4 4-11-16,0 4 0 0,0 0 0 0,0 4 0 15,-5 0 0-15,-4 5 0 0,0 3 11 0,-1 4-11 16,1 4 0-16,-5 0 0 0,-8 5 0 0,3-1-10 15,1 0 10-15,4 0 0 0,-4 1 0 0,9-1 8 0,-1 0-8 16,6 5 0-16,-1-9 0 0,1 8-8 0,3-4 8 0,10 1 0 16,5-1 0-16,0 4 0 15,4-7-35-15,9 3-1 0,0 0-1 0,5-4-616 0,0-3-123 0</inkml:trace>
          <inkml:trace contextRef="#ctx0" brushRef="#br0" timeOffset="524022.2249">14102 15421 2052 0,'-13'-4'91'0,"13"4"18"0,0 0-87 0,4 12-22 0,1 0 0 0,-1 0 0 16,1 5 50-16,9-1 6 0,-5 4 0 0,4 0 1 15,1 1-38-15,0-1-8 0,-5 4-2 0,5-4 0 16,-10-4-9-16,10 5 0 0,-10-5 9 0,1 0-9 15,-1-4-8-15,1-4-7 0,-5-8-1 0,0 0 0 16,0 0 5-16,0 0 1 0,0 0 0 0,0 0 0 16,0 0 24-16,0 0 5 0,4-12 1 0,1 0 0 15,0 0 5-15,-1-8 2 0,5-1 0 0,-4 1 0 16,8 0-1-16,1-4 0 0,0-5 0 0,-1 5 0 16,6 0-11-16,-1 4-3 0,0-1 0 0,5 5 0 15,0 4 0-15,-1 4 0 0,-3 0 0 0,-1 8 0 16,0 0-12-16,0 4 11 0,0 4-11 0,-4 4 10 15,0 4-10-15,-1 0 8 0,-3 5-8 0,-1 3 8 16,0-4-30 0,0 4-6-16,0-3-2 0,5 3 0 0,-5 0-171 0,0 1-35 15,9 19-6-15,0-8-2 0</inkml:trace>
          <inkml:trace contextRef="#ctx0" brushRef="#br0" timeOffset="524530.7476">15632 15308 2185 0,'-18'-29'96'0,"9"21"21"0,0-4-93 0,-5 0-24 0,5 0 0 0,-5 0 0 15,1-4 40-15,4 3 4 0,-5 5 1 0,0-4 0 16,1 0-31-16,-1 4-6 0,-4 0-8 0,4 0 11 15,-4 8-24-15,4 0-5 0,-9 4-1 0,1 0 0 16,-1 4 3-16,-4 8 0 0,4 0 0 0,-4 5 0 16,4 3 16-16,-5 4-12 0,10 1 12 0,-5 7-10 15,5 0 10-15,0 1 0 0,4 3 0 0,1 1 0 16,4-5 8-16,0-3-8 0,4 3 10 0,0-8-10 16,1-3 0-16,8-1 0 0,1 0 0 0,0-8 0 15,4-8-17-15,0 0-7 0,4-3 0 0,6-5-1 16,-1-9 25-16,5 1 0 0,4-4 0 0,0-4 8 15,5 0 8-15,5-8 1 0,-6-1 1 0,1-3 0 16,0 0 0-16,5-1 0 0,-1-11 0 0,-4 3 0 0,0-3-4 16,0-5-1-16,-1 1 0 0,-3-5 0 0,-1-3-13 0,0-1 8 15,-4-4-8-15,-5 5 0 0,5-5 0 0,-9 5 0 16,-1-5 0-16,1 8 0 0,0 5 16 0,-10 11-2 16,1 1-1-16,-1 12 0 0,-4 4 20 0,0 4 4 15,0 12 1-15,0 0 0 0,-9 16-18 0,5 8-3 16,-5 12-1-16,0 5 0 0,-1 7-16 0,-3 5 10 15,8 4-10-15,-4 3 8 0,0 1-8 0,0 0 0 16,0 0 0-16,4-1 0 16,1 1-27-16,4 0-7 0,-5-1-2 0,5-3 0 15,5 0-172-15,-1-9-34 0,1 37-7 0,4-32-2 0</inkml:trace>
        </inkml:traceGroup>
        <inkml:traceGroup>
          <inkml:annotationXML>
            <emma:emma xmlns:emma="http://www.w3.org/2003/04/emma" version="1.0">
              <emma:interpretation id="{685D5FB1-7A6D-42CE-BF39-0A07B3E72A22}" emma:medium="tactile" emma:mode="ink">
                <msink:context xmlns:msink="http://schemas.microsoft.com/ink/2010/main" type="inkWord" rotatedBoundingBox="20326,16336 21704,16277 21732,16945 20355,17005"/>
              </emma:interpretation>
              <emma:one-of disjunction-type="recognition" id="oneOf48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525504.1808">17763 15203 1785 0,'0'-9'159'0,"0"1"-127"16,-5-4-32-16,5 4 0 0,0 0 58 0,0 0 6 15,5-4 0-15,-5 4 1 0,-5 4-36 0,5 4-7 16,0-8-2-16,0 8 0 0,0 0-20 0,-9-5 0 16,0 1-12-16,9 4 4 15,-9 4-16-15,-5 1-2 0,-4 3-1 0,-5 0 0 0,5 8 9 0,-5 4 2 16,-4 0 0-16,0 5 0 0,4 7 36 0,0 4 8 16,1 1 2-16,-1 7 0 0,-9 1-14 0,14 3-2 15,-1 1-1-15,6-4 0 0,-5-1 3 0,8-8 1 0,10 1 0 16,5-9 0-16,0 1-17 0,8-9 8 0,-4-4-8 0,5-4 0 15,9 0 0-15,-5-8 0 0,-4-4 0 0,8 0 0 16,10-8 12-16,0 0-2 0,-5-4 0 0,1-4 0 16,4 0 11-16,-5-1 3 0,5-7 0 0,-9 4 0 15,-1-8-4-15,-3-1 0 0,-1 1 0 0,0-4 0 16,-4-1-3-16,-1 1-1 0,-4-5 0 0,-4 5 0 16,0 0-6-16,-1-5-2 0,-4 5 0 0,-4 4 0 15,4 3 10-15,-5 5 2 0,-4 0 0 0,0 0 0 16,4 3-34-16,-4 5-6 0,-5 0-2 0,-4 4 0 15,-9 8-18 1,9 4-4-16,-5 0-1 0,-9 8 0 0,-9 4-42 16,5 5-8-16,13-1-1 0</inkml:trace>
          <inkml:trace contextRef="#ctx0" brushRef="#br0" timeOffset="525867.0433">18350 15247 2188 0,'0'0'97'0,"0"0"20"0,0 8-93 0,-4 8-24 16,4 5 0-16,4 3 0 0,-4 4 44 0,0 5 5 16,0 3 1-16,0-4 0 0,0 1-14 0,0-1-4 0,-4 0 0 0,-1-3 0 15,1-1-24-15,-6-4-8 0,6-3 0 0,-5-9 0 31,4 0-17-31,-4-4-7 0,-4-4-2 0,3-4 0 0,-3 0 8 0,8-8 2 0,1 0 0 16,-5-4 0-16,4-4 25 0,5-5 6 0,0 5 1 0,0-4 0 16,0-4 15-16,5-5 3 0,-1 1 1 0,10 0 0 15,-1-5-12-15,10 1-3 0,0-1 0 0,4 5 0 16,1 0-5-16,-1 8-2 0,0-1 0 0,5 9 0 16,-9 4 14-16,4 4 2 0,-4 4 1 0,4 4 0 15,-9 8-19-15,5 0-11 0,-5 5 12 0,1 7-12 16,-1 0 0-16,0 0 0 0,0 5 0 0,-4-1-12 15,0 0-103 1,-1 5-20-16,-4-1-4 0,0 1-941 0</inkml:trace>
        </inkml:traceGroup>
        <inkml:traceGroup>
          <inkml:annotationXML>
            <emma:emma xmlns:emma="http://www.w3.org/2003/04/emma" version="1.0">
              <emma:interpretation id="{65384FE6-C456-48AF-AB54-D022BA9F79D5}" emma:medium="tactile" emma:mode="ink">
                <msink:context xmlns:msink="http://schemas.microsoft.com/ink/2010/main" type="inkWord" rotatedBoundingBox="22925,15590 26304,15444 26368,16915 22989,17061"/>
              </emma:interpretation>
              <emma:one-of disjunction-type="recognition" id="oneOf49">
                <emma:interpretation id="interp57" emma:lang="" emma:confidence="1">
                  <emma:literal/>
                </emma:interpretation>
              </emma:one-of>
            </emma:emma>
          </inkml:annotationXML>
          <inkml:trace contextRef="#ctx0" brushRef="#br0" timeOffset="526290.5126">20003 15283 2296 0,'-9'-16'102'0,"9"16"21"0,0 0-99 0,0-8-24 0,4 4 0 0,1-4 0 15,9 4 29-15,-1-4 1 0,5 4 0 0,10-4 0 16,4 0-30-16,9 0 0 0,4-1 0 0,5 1-10 31,5 0-14-31,-1-4-2 0,6 4-1 0,-1-4 0 16,-9-4-14-16,5 4-3 0,-1-5-1 0,-4 9 0 0,0-4-1 15,0 0 0-15,-4 0 0 0,-5 4 0 0,4-4-30 0,-4 4-7 16,-4-1-1-16,-1 1-704 0</inkml:trace>
          <inkml:trace contextRef="#ctx0" brushRef="#br0" timeOffset="526527.4177">20540 14745 2264 0,'0'0'50'0,"0"20"10"0,5 13 3 0,-1 7 0 0,-4 5-51 0,5 7-12 15,-5 1 0-15,4 4 0 0,-4-1 52 0,-4 5 8 0,4-4 2 0,-5 3 0 16,1 5-62-16,-1-8-20 0,-4-5 0 0,0 1 0 31,4-4-118-31,1-1-24 0,-1-7-5 0,1-9-738 0</inkml:trace>
          <inkml:trace contextRef="#ctx0" brushRef="#br0" timeOffset="526979.9946">21601 14320 1670 0,'5'-12'74'0,"-5"12"15"0,0 0-71 0,0 0-18 15,0 0 0-15,0 0 0 0,13 8 86 0,1 8 14 16,0 5 2-16,-5 7 1 0,0 8-50 0,-5 5-9 16,-4 3-3-16,-4 13 0 0,-5 8-2 0,0 0-1 15,-5 7 0-15,0 1 0 0,-4 0-18 0,4 4-3 16,-8-4-1-16,3-4 0 0,-3-9-16 0,-1 5 10 16,0-4-10-16,5-5 8 0,-5 1-8 0,5-12-11 15,0-1 3-15,-1-3 0 0,1-5-5 0,5-8-1 16,-6-7 0-16,10-1 0 0,0-4 14 0,5-4 0 15,-6-8 0-15,10-4-9 0,0 0 31 0,0 0 6 16,0 0 2-16,0 0 0 0,5-12 12 0,4-4 2 0,0-8 1 16,0-1 0-16,5 1-5 0,4 0-2 0,5-9 0 0,-5 9 0 15,10 0-38-15,-6 0 0 0,6 7 0 16,-1 1 0-16,-4 4 0 0,-1 8 0 0,1 0 0 0,5 8 0 16,-10 4 0-16,5 4 0 0,-1 0 0 0,1 9 0 15,-5-1-12-15,-4 4 2 0,-5 0 1 0,5 9 0 31,-1-5-139-31,1 4-28 0,0-3-6 0</inkml:trace>
          <inkml:trace contextRef="#ctx0" brushRef="#br0" timeOffset="527730.0249">22498 15466 2026 0,'0'-13'44'0,"-5"-7"10"0,5 4 2 0,0 4 1 0,-4-4-45 0,4 4-12 16,0 3 0-16,0 1 0 0,-5 0 32 0,1 0 5 0,4 0 1 0,-5 4 0 16,5 4-38-16,-9-8 0 15,0 8 0-15,0-4 0 0,0 8 0 0,-5-4-12 16,-4 8 4-16,4-4 0 0,-4 4 8 0,-5 0-10 15,5 0 10-15,-5 9-10 0,0-5 10 0,1 4-8 16,-1 0 8-16,5 4-8 0,-5-4 8 0,5 1 0 16,9 3 0-16,-5 0 0 0,5-4 0 0,0-8 0 0,4 1 0 0,5-9 0 15,0 0 0-15,0 0 0 0,0 0 8 0,0 0-8 16,0 0 0-16,0 0 0 0,9-9 0 0,5 1 8 16,0-4 0-16,4 0 1 0,0 0 0 0,0-4 0 15,0 0 11-15,5-1 1 0,0 5 1 0,0 0 0 16,-10 4 18-16,6 0 3 0,-1 4 1 0,-4 0 0 15,-14 4-11-15,9 8-1 0,0 4-1 0,0 4 0 16,-5 0-31-16,1 5 0 0,-5 3 0 0,4 0 0 16,6 5-17-16,-10-1-3 0,-5 0-1 0,5 5 0 31,5-9-4-31,-5-4-1 0,0 0 0 0,0-4 0 0,0-3-6 16,4-5 0-16,-4-8-1 0,0 0 0 0,14 8 17 0,-1-8 3 0,1-4 1 0,4-4 0 15,-4 0 28-15,4-5 7 0,5-3 1 0,-5-4 0 16,0 0 15-16,5-5 3 0,0-3 1 0,0 0 0 15,-1-5-15-15,1-3-2 0,0 0-1 0,0-5 0 0,-1 5-25 16,-3-5 0-16,3-3 0 0,1-1 0 0,-5-7 0 16,5 3-14-16,0-8 2 0,0 5 0 0,0-5 12 15,-5-4 15-15,4 5-3 0,-3-5-1 16,-1 8-34-16,0 1-6 16,-4 3-2-16,-1 1 0 0,-3 7 31 0,-1 9 0 0,0 4 8 0,-5-1-8 0,1 5 17 0,4 8-3 15,-9-5-1-15,5 13 0 0,-1 0 2 0,-4 8 0 16,0 0 0-16,0 0 0 0,0 0-7 0,-4 12-8 15,-1 9 11-15,-4 3-11 0,4 12 8 0,-4 1-8 16,0 7 0-16,0 9 0 0,-5 4 16 0,-4 7-4 16,4-3-1-16,1 8 0 0,-1-8-3 0,0 3-8 0,1 1 12 15,-1-4-4-15,1-1-8 0,8 1 0 0,-9 0 0 0,5 0 0 32,0-9-21-32,5 1-7 0,-1-5 0 0,0-3-1 15,-4-5-181-15,9-7-36 0,0-9-7 0,-4-4-2 0</inkml:trace>
          <inkml:trace contextRef="#ctx0" brushRef="#br0" timeOffset="527927.1072">22607 14948 1670 0,'0'0'148'0,"9"-13"-118"15,5 1-30-15,0 0 0 0,4 4 89 0,5 0 12 16,4 0 3-16,5 0 0 0,4 4-49 0,5 0-10 16,0 0-1-16,5 4-1 0,-1 0-35 0,5 4-8 15,5-4 0-15,-5 0 0 16,0 4-141-16,0 0-27 0,41 0-6 0,-27 0-1 0</inkml:trace>
        </inkml:traceGroup>
        <inkml:traceGroup>
          <inkml:annotationXML>
            <emma:emma xmlns:emma="http://www.w3.org/2003/04/emma" version="1.0">
              <emma:interpretation id="{1E0E9D50-66FD-40D8-8FF3-08FCBA652926}" emma:medium="tactile" emma:mode="ink">
                <msink:context xmlns:msink="http://schemas.microsoft.com/ink/2010/main" type="inkWord" rotatedBoundingBox="27483,16191 30850,16046 30899,17195 27533,17340"/>
              </emma:interpretation>
              <emma:one-of disjunction-type="recognition" id="oneOf50">
                <emma:interpretation id="interp58" emma:lang="" emma:confidence="1">
                  <emma:literal/>
                </emma:interpretation>
              </emma:one-of>
            </emma:emma>
          </inkml:annotationXML>
          <inkml:trace contextRef="#ctx0" brushRef="#br0" timeOffset="528682.9053">24688 15033 460 0,'0'0'20'0,"0"0"5"0,0 0-25 0,0 0 0 15,0 0 0-15,0 0 0 0,0 0 317 0,13 0 59 16,-13 0 11-16,5 8 2 0,13 4-292 0,-9 4-58 16,0 4-12-16,1 4-3 0,-6 1-24 0,1 7 0 15,-1 9 0-15,1 7 0 0,-5 5 22 0,0 7-1 16,0 5 0-16,0 4 0 0,0-4-5 0,-5 0-2 15,5-5 0-15,-4 5 0 0,-1-8-2 0,1-5 0 16,-6-3 0-16,6-5 0 0,-1-3-12 0,1-9 0 16,-1-3 0-16,-4-9 0 0,0-4 0 0,0-4 0 15,0-4 0-15,0-4 0 0,9-4 27 0,-14-8 9 16,5-4 1-16,-5 0 1 0,1-4-2 0,4-5 0 0,-5 5 0 16,5-8 0-16,-5-4 6 0,5-1 1 0,4-7 0 15,-4-1 0-15,0-3-16 0,9-5-3 0,0-7-1 0,0-1 0 16,0 1-23-16,14-9 0 0,-5 0 0 0,5 1-12 15,4 3 12-15,5 0 0 0,4 1 0 0,-4 3 0 16,4 4-17-16,9 5 1 0,-4 3 1 0,5 5 0 16,-1 8 3-16,1 3 1 0,-1 1 0 0,5 8 0 15,-5 8 11-15,5 0 0 0,0 4 0 0,0 4 0 16,-9 8 0-16,0 4 0 0,0 0 0 0,0 8 11 16,-9 0-11-16,-1 1 0 0,-8-1 0 0,-5 4 0 15,-4 1 0-15,-10 3-9 0,-4-8 9 0,0 4-13 16,-9 1 13-16,-5-5 0 0,-9 0 0 0,-4-4 0 15,-1-4-32-15,-8 5-1 16,4-1 0-16,-9-4 0 0,13-4-40 0,-4 0-8 0,9 0-2 0,0-4 0 16,-4 0-82-16,4 0-17 0,5 9-3 0</inkml:trace>
          <inkml:trace contextRef="#ctx0" brushRef="#br0" timeOffset="529325.873">25867 15288 1728 0,'0'-13'76'0,"0"13"16"0,-5-8-73 0,5-4-19 0,-4 8 0 0,-1 0 0 16,1-4 66-16,4 8 10 0,0 0 1 0,-9-4 1 15,0 0-58-15,-1 0-12 0,10 4-8 0,-4-4 9 16,-5-4-37-16,9 8-8 15,-9-4-2-15,9 4 0 0,-9-8 10 0,9 8 1 0,0 0 1 16,0 0 0-16,0-9 16 0,-5 1 10 0,5 4-12 0,0 4 12 16,5-8 17-16,-5 0 11 0,0 8 1 0,9-4 1 0,-9 4-5 0,9-8-1 15,-9 8 0-15,9 0 0 0,-9 0 4 0,4-4 0 16,6-4 0-16,-10 8 0 0,0 0 7 0,0 0 1 16,0 0 1-16,0 0 0 0,0 0 1 0,0 0 0 15,0 0 0-15,0 0 0 0,0 0-22 0,0 0-5 16,0 0-1-16,-10 8 0 0,6 0-10 0,-5 4 0 15,-9 4 0-15,8 5 0 0,-3-1 0 0,-1 8 0 16,5 5 0-16,-5 3 8 0,-4-4-8 0,9 5 0 16,-5-1-12-16,5-3 12 0,-4-5-12 0,8 0 12 15,-4-4-10-15,9 1 10 16,-5-9-31-16,5 0 0 0,0-4 0 0,5-4 0 0,-5-8 14 0,0 0 2 16,9 0 1-16,-4-4 0 0,13 0 33 0,0-4 6 15,0-4 2-15,5 0 0 0,0 0-1 0,0-8 0 0,8-1 0 16,-8-3 0-16,0 0 9 0,0-1 1 0,0-3 1 15,-1 4 0-15,-4 0-25 0,5-1-12 0,-5 5 10 0,-4 4-10 16,0 0 17-16,4 4-2 0,-9 3-1 0,-4 5 0 16,13 0-6-16,-18 4-8 0,0 0 11 0,9 8-11 15,-4 5 8-15,-5-1-8 0,0 0 0 0,0 4 0 16,0 4-8-16,0-4-9 0,0 5-2 0,-5 3 0 31,5-4-31-31,-5 0-6 0,1 1-2 0,4-5-658 0,-5 0-132 0</inkml:trace>
          <inkml:trace contextRef="#ctx0" brushRef="#br0" timeOffset="530545.096">27256 15368 1036 0,'18'-12'46'0,"-18"12"10"0,4-12-45 0,5 0-11 16,-4 0 0-16,-5 0 0 0,0 4 128 0,9-4 23 16,-9 3 5-16,5-3 0 0,-1 8-87 0,-4-8-17 15,0 0-4-15,0 4-1 0,-9-4-26 0,0 4-5 16,-5 0 0-16,5-1-1 0,-14-3-15 0,5 4 0 15,-9 0 0-15,4 4 0 0,-4-4 0 0,-5 8 0 16,0 0 0-16,0 0-10 0,0 0 10 0,1 4 0 16,-1 0 0-16,0 4 0 0,-5-4 0 0,5 8 0 15,1 0 8-15,-1 1-8 0,4 3 26 0,-3 4 1 16,-1 0 0-16,0 1 0 0,0 3 1 0,9 0 0 16,0-4 0-16,10 1 0 0,-5 3-16 0,4-4-4 0,14-4 0 15,-5-4 0-15,5 1-8 0,0-13 10 0,0 0-10 16,0 0 10-16,5 4-2 0,9-4-8 0,4-9 12 15,-5 1-4-15,19 0-8 0,0-8 8 0,-5 4-8 0,5-4 8 16,-4-4-8-16,8 3 0 0,-4-3 0 0,4 0 0 16,-4 0 15-16,5 3-3 0,-5-3 0 0,-1 4 0 15,1 4-12-15,0 8 0 0,0 0-12 0,-9 0 12 16,0 8 17-16,-1 0 11 0,-8 8 1 0,-5 4 1 16,5 8-11-16,-10 1-3 0,-4 7 0 0,-4 5 0 15,-10 3-16-15,0 0 0 0,-8 1 0 0,-6-1 0 16,-4 1 0-16,-4-1 0 0,0-3-11 0,-5-1 11 15,-5-7-36-15,5-5-1 16,-4-4 0-16,8-8 0 0,-4 0 22 0,5-8 5 0,-5-4 1 0,9 0 0 16,9 0 9-16,-9-8 0 0,5 4 0 0,0-4 0 0,4 0 12 15,0-4-1-15,5 4-1 0,0-4 0 0,0 4 3 16,8-1 1-16,-3 5 0 0,8-4 0 0,-4 4 10 0,9 4 1 16,0 0 1-16,0 0 0 0,0 0-9 0,0 0-1 15,0 0-1-15,0 0 0 0,9 8-15 0,-4 0 0 16,13 9 0-16,-4-9 0 0,18 0 0 0,-5 0 0 15,0 4 0-15,10-4 0 0,4 0-14 0,4-4 1 16,-4 0 0-16,5-4 0 0,-1 0-1 0,1 0 0 16,8-8 0-16,-8 4 0 0,-5-4 3 0,4 0 1 15,10-4 0-15,-5 4 0 0,-4-4 19 0,-1 0 4 16,-9-5 1-16,10 5 0 0,-5-4 18 0,-5 4 3 16,10-4 1-16,-14-1 0 0,9 1-8 0,-5-4-2 0,-4 0 0 15,-5 0 0-15,5-1-26 0,-14-7 0 0,14 4 0 16,-4-1 0-16,-10-3 0 0,14 4 0 0,-9 0 0 0,-5-1 0 15,0-3 0-15,0 4 0 0,-4 3 8 0,-1-3-8 16,1 0 0-16,-9 4 0 0,8-1 0 0,-8 1 0 16,-1 4-8-16,1 0 8 0,-5 4 0 0,-5 4 0 15,1-1 0-15,-1 1 0 0,-8 4-9 0,-1 0 9 16,9 4 0-16,-8 4 0 0,-1 0 0 0,-4 9 0 16,0-5 0-16,0 8-8 0,-5 4 8 0,9 0-10 15,-4 5 10-15,4 3 12 0,-4 4-2 0,4 5-1 16,1-5-9-16,4 9-12 0,-1-5 2 0,6 0 1 15,-5-3 9-15,9-1 12 0,0 1-2 0,0-5-1 16,0 0-9-16,9-4-17 0,-5 1 4 0,15-1 1 16,-6-4-38-16,10 0-7 15,0-3-2-15,4-1 0 0,5-4-160 0,4-4-32 0</inkml:trace>
        </inkml:traceGroup>
        <inkml:traceGroup>
          <inkml:annotationXML>
            <emma:emma xmlns:emma="http://www.w3.org/2003/04/emma" version="1.0">
              <emma:interpretation id="{06491EC2-7E5C-4A3D-9A90-01877CC80D7F}" emma:medium="tactile" emma:mode="ink">
                <msink:context xmlns:msink="http://schemas.microsoft.com/ink/2010/main" type="inkWord" rotatedBoundingBox="33753,14965 33960,14956 33968,15142 33761,15151"/>
              </emma:interpretation>
              <emma:one-of disjunction-type="recognition" id="oneOf51">
                <emma:interpretation id="interp59" emma:lang="" emma:confidence="1">
                  <emma:literal/>
                </emma:interpretation>
              </emma:one-of>
            </emma:emma>
          </inkml:annotationXML>
          <inkml:trace contextRef="#ctx1" brushRef="#br0">30791 13940 0,'0'0'0,"0"0"0,0 0 0,0 0 0,0 0 0,45-97 0,-40 89 0,4 0 0,-9 4 0,0 4 0,0-5 0,0 5 0,0 0 0,0 0 0,18-4 0,9-8 0,-13-4 0,18 4 0,-32 12 0,32-12 0,-19 20 0,-8-20 0,-5 12 0,-5-12 0,-8 24 0</inkml:trace>
        </inkml:traceGroup>
      </inkml:traceGroup>
      <inkml:traceGroup>
        <inkml:annotationXML>
          <emma:emma xmlns:emma="http://www.w3.org/2003/04/emma" version="1.0">
            <emma:interpretation id="{0CEA4D06-4684-4537-9E7E-281181AC1CFC}" emma:medium="tactile" emma:mode="ink">
              <msink:context xmlns:msink="http://schemas.microsoft.com/ink/2010/main" type="line" rotatedBoundingBox="16276,17176 29071,17258 29061,18733 16266,18651"/>
            </emma:interpretation>
          </emma:emma>
        </inkml:annotationXML>
        <inkml:traceGroup>
          <inkml:annotationXML>
            <emma:emma xmlns:emma="http://www.w3.org/2003/04/emma" version="1.0">
              <emma:interpretation id="{C4EA305D-0F25-43AF-B52C-9C8A99D02C5C}" emma:medium="tactile" emma:mode="ink">
                <msink:context xmlns:msink="http://schemas.microsoft.com/ink/2010/main" type="inkWord" rotatedBoundingBox="16322,17468 17829,17622 17723,18656 16216,18502"/>
              </emma:interpretation>
              <emma:one-of disjunction-type="recognition" id="oneOf52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547511.5034">13306 16813 1018 0,'0'0'45'0,"0"0"10"0,-5-8-44 0,5 8-11 0,0 0 0 0,0-12 0 15,0 4 56-15,0-4 10 0,0 12 2 0,0-4 0 16,0-4-36-16,5 0-6 0,-5-5-2 0,4 5 0 15,1-4 0-15,-5 0 0 0,-5 0 0 0,5 0 0 16,5 4 20-16,-1-5 3 0,-4 1 1 0,0 4 0 16,9 0-4-16,-4 4-1 0,-5 4 0 0,0 0 0 15,0 0 3-15,0 0 1 0,0 0 0 0,0 0 0 16,0 0-20-16,-5 12-4 0,5 4-1 0,0 9 0 0,0 3 8 16,0 8 2-16,-9 5 0 0,9 3 0 0,-4 1-2 15,4-1 0-15,0 5 0 0,0-4 0 0,9-1-10 16,-5-3-3-16,-4-5 0 0,5-4 0 0,4-3-17 15,5-5 8-15,-5 4-8 0,0-12 0 16,5 1-21-16,4-5-11 0,0-4-3 0,0 0-628 16,1-8-125-16</inkml:trace>
          <inkml:trace contextRef="#ctx0" brushRef="#br0" timeOffset="547679.6188">13629 16311 1785 0,'-9'-12'159'0,"0"8"-127"0,4-8-32 0,5 12 0 16,0 0 50-16,0 0 4 0,-4 0 1 0,4 0 0 15,0 0-9-15,0 0-2 0,0 0 0 0,0 0 0 32,0 0-89-32,0 0-19 0,0 0-3 0</inkml:trace>
          <inkml:trace contextRef="#ctx0" brushRef="#br0" timeOffset="548408.1184">14198 16793 2127 0,'0'0'47'0,"0"0"9"0,0 0 3 0,0 0 1 0,0 0-48 0,9 16-12 16,-4-4 0-16,4 9 0 0,-5-1 0 0,10 0 0 15,0 0 0-15,-1 0 0 0,-4 9 0 0,5-5-12 16,-9-4 2-16,4 1 1 15,0-5-34-15,0 4-6 0,-4-4-2 0,-5 0 0 16,4-8 3-16,1 9 1 0,-5-17 0 0,0 0 0 0,0 0 31 0,0 0 7 0,0 0 1 0,0 0 0 16,0 0 29-16,0 0 7 0,0 0 0 0,0 0 1 15,0 0 18-15,4-17 3 0,1 9 1 0,4-8 0 16,0-4-11-16,0 0-3 0,5-5 0 0,-1 1 0 16,1-4-17-16,4-1-4 0,-4-3-1 0,4 8 0 15,5 0-15-15,-5 3 11 0,0 1-11 0,-4 8 10 16,0 4 7-16,-1 0 2 0,6 8 0 0,-10 12 0 15,4 0-19-15,1 4 0 0,-5 4 8 0,5 1-8 16,4-1 12-16,-9 4 0 0,0 0-1 0,0 13 0 16,0-9-11-16,0 5-11 0,-4-5 3 0,4-4 0 15,9 5-152-15,-9-9-31 16,10 16-5-16,-1-16-2 0</inkml:trace>
        </inkml:traceGroup>
        <inkml:traceGroup>
          <inkml:annotationXML>
            <emma:emma xmlns:emma="http://www.w3.org/2003/04/emma" version="1.0">
              <emma:interpretation id="{3B5EE197-E7D7-4987-910B-F13BCF710241}" emma:medium="tactile" emma:mode="ink">
                <msink:context xmlns:msink="http://schemas.microsoft.com/ink/2010/main" type="inkWord" rotatedBoundingBox="18516,17191 20632,17204 20624,18443 18508,18430"/>
              </emma:interpretation>
              <emma:one-of disjunction-type="recognition" id="oneOf53">
                <emma:interpretation id="interp61" emma:lang="" emma:confidence="1">
                  <emma:literal/>
                </emma:interpretation>
              </emma:one-of>
            </emma:emma>
          </inkml:annotationXML>
          <inkml:trace contextRef="#ctx0" brushRef="#br0" timeOffset="548464.6192">15541 16797 2300 0,'5'-24'102'0,"-5"24"21"0,4-8-99 0,10-4-24 0,0 12 0 0,4-13 0 15,5 5 12-15,4 0-4 0,9-4 0 0,5 0 0 16,0 0-8-16,5 0-12 0,-1-5 2 0,5 1 1 31,10 4-34-31,-15 4-6 0,-8-4-2 0,3 0 0 0,6-4-132 16,-5 7-26-16,-9-3-6 0,-9 4-508 0</inkml:trace>
          <inkml:trace contextRef="#ctx0" brushRef="#br0" timeOffset="548823.4748">16147 15996 1382 0,'-14'-8'123'0,"14"8"-99"16,0 0-24-16,0 0 0 0,-5-4 60 0,5 4 8 16,0 0 0-16,0 0 1 0,0 0-18 0,5 12-4 15,-10-4-1-15,5 12 0 0,5 0-23 0,-5 13-5 16,-9 3-1-16,4 1 0 0,-4 3 6 0,5 9 1 15,-1-1 0-15,-4 5 0 0,-5-1 0 0,5 5 1 16,9-4 0-16,-9 3 0 0,-4 1-7 0,3 4-2 16,10-5 0-16,0 5 0 0,5-12-16 0,-5-1 0 0,-9 1 0 15,4-5 0-15,5-3 10 0,-4-5-10 0,-5-4 8 16,4-3-8 0,1-5-32-16,-6-4-11 0,1-4-2 0,-4 1-1 15,-1-5-147-15,5 0-30 0</inkml:trace>
          <inkml:trace contextRef="#ctx0" brushRef="#br0" timeOffset="549467.8324">16684 16000 1954 0,'-9'-4'43'0,"9"4"9"0,0 0 1 0,0 0 3 0,0 0-45 0,4 12-11 0,5 4 0 0,10 4 0 15,-6 5 34-15,6 3 5 16,-10 0 1-16,4 9 0 0,6-1-11 0,-6 5-1 16,-8-1-1-16,-5 5 0 0,-5-5-15 0,5 9-2 15,5-9-1-15,-5 9 0 0,-9 3-9 0,0-3 0 16,13 3 0-16,-13 1 0 0,-5 0 0 0,5-9 13 15,9 1-3-15,-4-5-1 0,-1-8-9 0,1 9-9 16,-6-13 9-16,10-7-13 0,5-5 13 0,0 0 0 0,-15-8 0 16,10-8 0-16,5 12 0 0,-5-12 0 0,0 0 0 0,0 0 0 15,0 0 28-15,0 0 0 0,9-4-1 0,0-4 0 16,-13 0 2-16,13-4 1 0,4 0 0 0,1-5 0 16,-9 1-14-16,4 0-4 0,0 4 0 0,9 4 0 15,0 0-12-15,-4 0 0 0,-5 4 8 0,5-5-8 16,13 18 0-16,-9-5 0 0,-4 0 0 0,0 0 0 15,4 4-12-15,5 0 12 0,-1-4-12 0,-4 4 12 32,1 4-29-32,3-8 1 0,1 0 0 0,9 0 0 0,-9-4-8 15,4 0 0-15,10 0-1 0,-6-4 0 0,6-4 16 0,-5 0 3 0,4 0 1 0,1 0 0 16,-1 0 17-16,0 0 0 0,-8-13-8 0,-1 13 8 16,0-8 0-16,1 0 0 0,-10 4 0 0,0-4 9 15,0-1 3-15,-4-3 1 0,-5 0 0 0,-4-4 0 16,-5 12 7-16,0-9 0 0,4 9 1 0,-8-4 0 0,-10 8-4 0,5-4-1 15,-5 4 0-15,5 4 0 0,-9 0-6 0,0 8-2 16,-5 0 0-16,5 0 0 0,0 8-8 0,-10 0-11 16,-4 4 3-16,10 0 0 0,8 5 8 0,-4 3 0 15,-5 4 0-15,5-3 0 0,0 3-8 0,4 0 8 16,5-4-8-16,-5 5 8 0,5-1 0 0,9 0 0 16,0-3 0-16,5-5 0 0,-1 0 0 0,5 9 0 15,9-9 0-15,5 0-8 16,4-4-74-16,5 0-14 0,-4 1-4 0,13-9-838 0</inkml:trace>
        </inkml:traceGroup>
        <inkml:traceGroup>
          <inkml:annotationXML>
            <emma:emma xmlns:emma="http://www.w3.org/2003/04/emma" version="1.0">
              <emma:interpretation id="{33B5F743-F0F8-48FD-82CD-D5558DF2A597}" emma:medium="tactile" emma:mode="ink">
                <msink:context xmlns:msink="http://schemas.microsoft.com/ink/2010/main" type="inkWord" rotatedBoundingBox="21634,17210 24354,17228 24344,18703 21624,18685"/>
              </emma:interpretation>
              <emma:one-of disjunction-type="recognition" id="oneOf54">
                <emma:interpretation id="interp62" emma:lang="" emma:confidence="1">
                  <emma:literal/>
                </emma:interpretation>
              </emma:one-of>
            </emma:emma>
          </inkml:annotationXML>
          <inkml:trace contextRef="#ctx0" brushRef="#br0" timeOffset="549999.778">18664 16000 1839 0,'0'0'40'0,"0"0"9"0,0 0 2 0,0 12 1 0,0 8-42 0,0 0-10 16,0 13 0-16,0 3 0 0,5 5 44 0,-5-1 6 0,5 9 2 0,-1-1 0 16,-4 1-14-16,5 3-2 0,-5 1-1 0,4-4 0 15,-4 7-19-15,0-3-3 0,0 4-1 0,0-5 0 16,0 1 4-16,5-1 1 0,-5-3 0 0,0-1 0 31,0 1-42-31,4-8-9 0,-4-1-2 0,0-8-611 0,0 1-122 0</inkml:trace>
          <inkml:trace contextRef="#ctx0" brushRef="#br0" timeOffset="550403.5678">19188 16663 2052 0,'0'0'45'0,"0"0"10"0,0 0 1 0,0 0 1 0,9 9-45 0,-4 7-12 16,-5-4 0-16,4 4 0 0,1 4 0 0,-1-3 0 0,-4 3 0 0,5 8 0 16,-1-4 0-16,-4 1 0 15,10-1-14-15,-6 0 5 0,5 0-7 0,-4 5-2 16,-1-5 0-16,5-4 0 0,-4 1 6 0,4-5 2 15,0 0 0-15,0-4 0 0,0 0 0 0,0-4 0 16,1-8 0-16,-1 4 0 0,-9-4 10 0,9-4 0 16,0-4 0-16,0-4 0 0,0 0 8 0,-4-4-8 15,8 0 10-15,-4-1-10 0,5-3 20 0,-5 0-3 0,0 0 0 0,5-1 0 16,0-7 5-16,-1 4 1 0,-4 0 0 16,0-5 0-16,1 5-7 0,-1-4-2 0,-5 3 0 0,1 5 0 15,-10 4-6-15,5 0 0 0,-4 0-8 0,-1 3 12 16,-4 1-4-16,0 4-8 0,4-4 11 0,-4 12-11 15,-4-4 0-15,3 4 0 0,-8 0 0 0,0 4-9 32,0 4-18-32,-5 4-3 0,-9 4-1 0,5 1 0 0,-5-1-20 15,5 4-4-15,-5 4-1 0,0 1-511 0,5-1-102 0</inkml:trace>
          <inkml:trace contextRef="#ctx0" brushRef="#br0" timeOffset="550822.7622">19784 16599 748 0,'0'0'33'0,"0"0"7"0,10-4-32 0,-1 0-8 15,0 4 0-15,0 0 0 0,4 4 275 0,-3 4 53 16,-1 0 10-16,0 4 2 0,4 4-244 0,-3 0-48 15,-1 1-11-15,0-1-1 0,0 4-18 0,-5 4-3 16,1-3-1-16,4-1 0 0,-9 4-14 0,5-4 0 16,-10 0 0-16,5-3 0 0,0 3-10 0,0-12-5 0,-4 4-1 0,4-12 0 15,0 0 4-15,0 0 0 0,0 0 0 0,0 0 0 16,0 0 12-16,0 0 0 0,0-12 9 0,4 4-9 16,-4-4 21-16,5 4-1 0,-1-9-1 15,5 1 0-15,-4 4 12 0,9-4 2 0,-5-4 1 0,4 0 0 16,5 3-13-16,1-3-2 0,-1 0-1 0,0 0 0 15,5 3-18-15,4 1 10 0,1 4-10 0,-6 4 8 16,1 0-8-16,0 8 0 0,0 0 0 0,-1 4 0 16,-8 0 0-16,4 8 0 0,-9 4 0 0,5-4 0 15,0 9-8-15,-1-5 8 0,1 0 0 0,0 4 0 16,-1-3-16-16,1 3 2 0,0 8 0 0,-5-8 0 16,4 1-71-16,1-1-15 15,-9-4-2-15,4 4-510 0,-5-4-103 0</inkml:trace>
          <inkml:trace contextRef="#ctx0" brushRef="#br0" timeOffset="551467.6314">21141 16736 1440 0,'0'0'128'0,"5"-12"-103"16,4 0-25-16,-5 4 0 0,-4-4 89 0,5 0 13 15,-1-5 2-15,1 5 1 0,-5 4-52 0,0-4-10 0,0 4-3 0,-5-4 0 16,5 4-21-16,-9 0-5 0,5 0-1 0,-5 4 0 16,4-5-13-16,-4 5 11 0,-5-4-11 0,1 4 10 15,-1 0-10-15,0 4 0 0,1 0 0 0,-5 0 0 16,-5 4 0-16,0 0 0 0,0 4 0 0,0 5-11 15,-4-1 11-15,9 4 0 0,0-4 0 0,-5 12 0 16,9-3 0-16,1-1-8 0,-1 0 8 0,9-4 0 16,1 4 0-16,-1-3-8 0,5-5 8 0,5 4 0 15,-5-8-16-15,0-8 1 0,0 0 1 0,9 8 0 16,0-4 14-16,5 0-9 0,-1-4 9 0,1-4-8 16,-5-4 8-16,9 0 8 0,1-4-8 0,-1 4 11 15,-5 0 1-15,6-4 0 0,3-1 0 0,1-3 0 16,-5 4-4-16,5 0-8 0,0 0 12 0,-5 4-4 15,5 0 0-15,-5-1-8 0,-4 5 12 0,-1 0-4 16,6 0 4-16,-6 4 1 0,-13 0 0 0,9 8 0 16,1 1-13-16,-1 3 0 0,0 4 0 0,-5 4 0 0,1 0 0 15,-5 9 0-15,0 3 0 0,0 4 0 0,-9-3 9 0,4 3-9 16,-8 13 8-16,3-1-8 0,1-3 9 0,-4 3-9 16,-6-7 10-16,6 3-10 0,-5-3 12 0,-1-1-3 15,-3 1-1-15,3-9 0 0,1 5-8 0,-5-13 0 16,-4 8 0-16,4-11 0 0,-4-5 10 0,4-4 0 15,-4-4 0-15,9-8 0 0,0 8 6 0,4-8 2 16,0-8 0-16,1 4 0 0,3-8 14 0,1 0 4 16,5-9 0-16,-1 1 0 0,1-4-7 0,4-4-1 15,4-1 0-15,1 1 0 0,8 0-16 0,1-5-4 0,0 1-8 16,13 3 12-16,5-3-24 0,0 4-4 0,9-1-2 16,0 5 0-1,4 4-33-15,5 4-6 0,0 8-2 0,1-4 0 16,-1 3-135-16,4 1-27 0,1 0-6 0</inkml:trace>
        </inkml:traceGroup>
        <inkml:traceGroup>
          <inkml:annotationXML>
            <emma:emma xmlns:emma="http://www.w3.org/2003/04/emma" version="1.0">
              <emma:interpretation id="{9719CE29-7E6E-4728-94BE-F0891D6B241D}" emma:medium="tactile" emma:mode="ink">
                <msink:context xmlns:msink="http://schemas.microsoft.com/ink/2010/main" type="inkWord" rotatedBoundingBox="25705,17798 26187,17802 26183,18415 25701,18412"/>
              </emma:interpretation>
              <emma:one-of disjunction-type="recognition" id="oneOf55">
                <emma:interpretation id="interp63" emma:lang="" emma:confidence="1">
                  <emma:literal/>
                </emma:interpretation>
              </emma:one-of>
            </emma:emma>
          </inkml:annotationXML>
          <inkml:trace contextRef="#ctx0" brushRef="#br0" timeOffset="552292.8381">22735 16591 1612 0,'0'0'144'0,"0"0"-116"0,0 0-28 0,9 0 0 16,0 0 45-16,4 4 3 0,-8 4 1 0,9 0 0 15,-5 4-21-15,0 8-5 0,0 0-1 0,5 5 0 16,-10-1-22-16,5 8 0 0,-4-3 0 0,-1 11 0 16,1 1 0-16,0-5 0 0,-5-4 8 0,0 9-8 15,4-5 11-15,-4-3-3 0,-4-5 0 0,4 4 0 16,0-7-8-16,-5-5 10 0,0-4-10 0,1 0 10 16,4-4-10-16,-5 1 8 0,5-13-8 0,0 0 8 15,-4 8-8-15,4-8 8 0,0 0-8 0,0 0 8 16,0 0 4-16,0 0 0 0,0-8 0 0,0-5 0 15,4 5 26-15,1-8 6 0,-1 4 0 0,-4 0 1 16,5-8-8-16,0-1-1 0,-1 1-1 0,1 0 0 0,4 0-15 16,-5-9-2-16,5 1-1 0,5-4 0 15,-5 3-17-15,9 1 0 0,-4 0 0 0,4-5 0 0,0 1 0 16,5 4 0-16,-5 3 0 0,5 5 0 0,-9 0-16 0,4 4-8 16,0-5 0-16,1 5-1 15,-1 0-38-15,0 8-7 0,5-4-2 0,-1 0-552 16,1 4-112-16</inkml:trace>
        </inkml:traceGroup>
        <inkml:traceGroup>
          <inkml:annotationXML>
            <emma:emma xmlns:emma="http://www.w3.org/2003/04/emma" version="1.0">
              <emma:interpretation id="{7453F2FC-F035-4898-AF96-7C6895AA940D}" emma:medium="tactile" emma:mode="ink">
                <msink:context xmlns:msink="http://schemas.microsoft.com/ink/2010/main" type="inkWord" rotatedBoundingBox="26578,17822 29064,17819 29065,18281 26579,18284"/>
              </emma:interpretation>
              <emma:one-of disjunction-type="recognition" id="oneOf56">
                <emma:interpretation id="interp64" emma:lang="" emma:confidence="1">
                  <emma:literal>un.</emma:literal>
                </emma:interpretation>
                <emma:interpretation id="interp65" emma:lang="" emma:confidence="0">
                  <emma:literal>on.</emma:literal>
                </emma:interpretation>
                <emma:interpretation id="interp66" emma:lang="" emma:confidence="0">
                  <emma:literal>won.</emma:literal>
                </emma:interpretation>
                <emma:interpretation id="interp67" emma:lang="" emma:confidence="0">
                  <emma:literal>on</emma:literal>
                </emma:interpretation>
                <emma:interpretation id="interp68" emma:lang="" emma:confidence="0">
                  <emma:literal>in.</emma:literal>
                </emma:interpretation>
              </emma:one-of>
            </emma:emma>
          </inkml:annotationXML>
          <inkml:trace contextRef="#ctx0" brushRef="#br0" timeOffset="552847.6782">23632 16704 403 0,'0'0'17'0,"0"0"5"0,0 0-22 0,0 0 0 0,0 0 0 0,0 0 0 15,0 0 224-15,0 0 40 0,0 0 8 0,0 0 1 16,0 0-195-16,0 0-39 0,0 0-8 0,0 0-2 16,0 0-29-16,-5 8 0 0,0 4 0 0,5 0 0 15,-4 5 16-15,4-1 3 0,0 0 1 0,0 4 0 16,-5 0-8-16,5 5-2 0,-4-1 0 0,4 0 0 16,0 0 5-16,4-3 1 0,-4 7 0 0,5-8 0 15,-1 1 2-15,-4-1 1 0,5-8 0 0,0 4 0 16,-5-16-11-16,4 8-8 0,-4-8 12 0,9 4-12 15,-9-4 19-15,9 0-3 0,10 0-1 0,-6-12 0 16,-4 4 29-16,5-12 7 0,4 12 1 0,0-9 0 16,-4 1-7-16,4-4-1 0,0 0 0 0,1 0 0 15,3-1-12-15,1 1-4 0,0 4 0 0,-5-4 0 16,0-5-12-16,1 5-2 0,-6 4-1 0,1-4 0 0,-5 0-13 16,0 7 0-16,5-3 0 0,-10 0 0 15,1 0-19-15,4 4-6 0,-4 0-2 0,-1-1 0 16,1 1-56-16,-5 0-11 0,4 0-2 0,-4 4-782 15</inkml:trace>
          <inkml:trace contextRef="#ctx0" brushRef="#br0" timeOffset="553380.159">24478 16684 2329 0,'0'0'51'0,"0"0"10"0,0 0 3 0,9 8 2 16,-4 4-53-16,9 0-13 0,-5 8 0 0,0-3 0 15,0 11 0-15,0-8 0 0,-4 0 0 0,-1 5 0 16,5-5 0-16,-4 0-8 0,-5-4 8 0,0 4-10 16,4-3-26-16,-4-5-4 0,-9 0-2 15,9-12 0-15,0 0-24 0,0 0-5 0,0 0-1 0,0 0 0 16,0 0 32-16,0 0 7 0,0 0 1 0,0 0 0 0,0 0 51 16,0 0 10-16,5-8 3 0,-1-4 0 0,6 8 22 15,-6-13 5-15,5 9 1 0,0-4 0 0,5-4-9 0,-5-4-2 16,-4 4 0-16,13-9 0 0,-5 1-19 0,6-4-4 15,-6 8-1-15,1 3 0 0,13-3-25 0,-8 0 0 16,-1 4 0-16,-5-1 0 0,10 1 0 0,-5 8 0 16,1 0 0-16,-1 0 0 0,-5 8 0 0,1 0 0 15,4 8-10-15,-4 0 10 0,4 4 0 0,-4 0 0 16,0 9-8-16,-5 7 8 0,4 0 0 0,1 1 8 16,0-1 0-16,-5 0-8 0,4 1 8 0,-4-5-8 15,1 0 0-15,-1-4 0 0,0 9 0 0,0-9 0 16,0 0 0-16,0-4 0 0,0 1 0 0,0-9-12 15,-4 4 1-15,4-4 1 16,0 0-60-16,0-4-12 0,0 4-2 0,0-8-560 0,5 0-112 0</inkml:trace>
          <inkml:trace contextRef="#ctx0" brushRef="#br0" timeOffset="553627.0292">26086 17020 2649 0,'0'0'117'0,"0"-8"25"0,9-5-114 0,-9 13-28 0,0 0 0 0,0 0 0 31,0 0-76-31,0 0-20 0,0 0-5 0,0 0-975 16</inkml:trace>
        </inkml:traceGroup>
      </inkml:traceGroup>
    </inkml:traceGroup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45:17.6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8B8B884-CB9B-42F3-AD61-65A30082326A}" emma:medium="tactile" emma:mode="ink">
          <msink:context xmlns:msink="http://schemas.microsoft.com/ink/2010/main" type="writingRegion" rotatedBoundingBox="3269,13178 7563,13188 7560,14391 3266,14381"/>
        </emma:interpretation>
      </emma:emma>
    </inkml:annotationXML>
    <inkml:traceGroup>
      <inkml:annotationXML>
        <emma:emma xmlns:emma="http://www.w3.org/2003/04/emma" version="1.0">
          <emma:interpretation id="{A2AA725D-AD4E-4A40-85C0-9BCDD6BFB5A4}" emma:medium="tactile" emma:mode="ink">
            <msink:context xmlns:msink="http://schemas.microsoft.com/ink/2010/main" type="paragraph" rotatedBoundingBox="3269,13178 7563,13188 7560,14391 3266,143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C5A161-0241-4133-A7C5-95D37108D65E}" emma:medium="tactile" emma:mode="ink">
              <msink:context xmlns:msink="http://schemas.microsoft.com/ink/2010/main" type="line" rotatedBoundingBox="3269,13178 7563,13188 7560,14391 3266,14381"/>
            </emma:interpretation>
          </emma:emma>
        </inkml:annotationXML>
        <inkml:traceGroup>
          <inkml:annotationXML>
            <emma:emma xmlns:emma="http://www.w3.org/2003/04/emma" version="1.0">
              <emma:interpretation id="{9C0A93AA-BCEB-4DC5-BBD1-A0A05FF860D4}" emma:medium="tactile" emma:mode="ink">
                <msink:context xmlns:msink="http://schemas.microsoft.com/ink/2010/main" type="inkWord" rotatedBoundingBox="3269,13178 6146,13185 6143,14388 3266,1438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430 12167 781 0,'-13'8'34'0,"13"-8"8"0,-9 0-34 0,4-4-8 15,-4 4 0-15,9 0 0 16,-5-4 85-16,-4-4 15 0,5 0 4 0,-1 0 0 0,1 0-10 0,-1 0-2 15,5 0 0-15,-5 0 0 0,5 4 18 0,0 4 3 16,0 0 1-16,0 0 0 0,0 0-37 0,0 0-7 16,0 0-2-16,0 12 0 0,5 4-30 0,0 12-6 15,-1 5-2-15,1 11 0 0,-1 5-30 0,1-1 0 16,-5 5 0-16,4 8 0 0,1-1 0 0,-5 1 0 16,-5 0 0-16,5 3 0 0,-4 1 0 0,-1-8 11 15,-4 0-11-15,5-5 10 0,-6-7 2 0,6-5 1 16,-1-8 0-16,1-3 0 0,-5-5 13 0,4 0 2 15,1-7 1-15,-1-5 0 0,0 0-12 0,1-4-2 16,4-8-1-16,0 0 0 0,0 0-6 0,0 0 0 16,0 0-8-16,-5-4 12 0,5-4-12 0,0 0 11 15,-4-8-11-15,4-5 10 0,-5 1-10 0,5-4 0 0,0-5 9 16,0-3-9-16,0 4 0 0,0-9 0 0,0 1 0 16,0-5 8-16,0-3-8 0,0-5 0 0,0 1 0 0,9-5 0 15,-4-3 0-15,4-1-10 0,0 4 10 0,14-7-10 16,0 3 10-16,-1 0-13 0,6 5 5 15,-1-1 8-15,5 0-12 0,4 5 12 0,5 3-10 0,5 9 10 16,4 4-8-16,-5 11 8 0,1 1 0 0,0 16-9 16,-5 4 9-16,-5 8-8 0,-9 4 8 0,1 13-8 15,-10-1 8-15,-5 8 0 0,-8 5 0 0,-5 3 0 16,-14 5 0-16,1-1 0 0,-10 5 8 0,0 3-8 16,-9-3 0-16,0-1 0 0,-4 1 0 0,-5 0 0 15,5-9-12-15,-5-4-3 0,9-3-1 0,0-5 0 16,5 0-32-16,-1-11-8 0,10-5 0 0,4-8-1 15,1-4-122-15,13 0-24 0</inkml:trace>
          <inkml:trace contextRef="#ctx0" brushRef="#br0" timeOffset="565.8842">1928 12103 230 0,'0'0'20'0,"-4"4"-20"0,-5 0 0 0,-1 0 0 16,1 0 314-16,0-4 58 0,0 0 12 0,0 4 3 15,9-4-240-15,-9-4-48 0,-5 0-10 0,5 0-1 16,-5 0-30-16,5 0-6 0,-9 4 0 0,5-5-1 15,-1 5-15-15,0 0-4 0,1 0 0 0,-6 5 0 16,1 3-13-16,0 0-3 0,4 4-1 0,1 8 0 16,-6 0-3-16,1 1-1 0,-9 7 0 0,9 8 0 15,4 5-3-15,-4-1 0 0,-5 1 0 0,9 3 0 16,10 1-8-16,-5-5 0 0,4-3 0 0,1-1 0 16,8-8 0-16,1 1 0 0,-1-5 0 0,1-4 0 0,-1-8 0 15,5-4 0-15,5-3 0 0,-5-5 0 0,5-5 0 16,0 1 0-16,-1-8 9 0,1-4-9 0,-1 0 16 0,6-4-2 15,-6-9 0-15,1 1 0 0,0-4 0 0,-1-1 0 16,-4 1 0-16,5 0 0 0,-5-5-4 0,0 5-1 16,0-1 0-16,1 1 0 0,-6 8 4 0,5 3 1 15,-4 5 0-15,-1 8 0 0,-4 8 0 0,0 0 0 16,0 0 0-16,5 16 0 0,-5 1-6 0,4 7-8 16,1 0 11-16,0 4-11 0,-1-3 0 0,5-1 0 15,0 0 0-15,0 1 0 16,10-5-69-16,-1 0-21 0,-5-4-4 0,10-4-626 15,0 1-126-15</inkml:trace>
          <inkml:trace contextRef="#ctx0" brushRef="#br0" timeOffset="1277.8889">2698 12135 1368 0,'-5'-12'60'0,"5"12"13"16,0-8-58-16,0 0-15 0,-4-5 0 0,-1 5 0 15,5-4 114-15,5 4 20 0,-5-4 4 0,0 4 1 16,-5 0-51-16,0 0-9 0,5 8-3 0,0-12 0 16,-9 3-20-16,5 1-5 0,-1 0-1 0,5 8 0 0,-4 0-22 15,-5 0-5-15,-1 0-1 0,-3 4 0 0,4 0 2 16,-10 9 0-16,1-1 0 0,0 4 0 0,0 8-24 0,-5 0 0 15,0 1 0-15,1 3 0 0,3-4 0 0,-3 5 0 16,3-1 0-16,-3 0 0 0,-1-7 0 0,9-1 0 16,1 0 0-16,-1-4 0 0,5-4 0 0,4-4 0 15,5-8 0-15,0 0 0 0,0 0 0 0,14 0 0 16,0 0 0-16,4-4 0 0,4-4 0 0,1 0 0 16,0 0 0-16,0 0 0 0,9-4 0 0,-5 4 0 15,0 8 0-15,-4 0 0 0,4 4 0 0,-4 4 0 16,0 0 0-16,-5 8 0 0,-4-4 0 0,-1 5 0 15,-3 3 0-15,-1 0-12 0,-5 0 12 0,-4 4 16 16,0 1-4-16,-4-1-1 0,-1 0-11 0,1 5 0 16,-10-1 0-16,0 4 0 0,1-3 0 0,-1-1 0 15,-4 0 0-15,-5 5 0 16,5-1-28-16,-10 0-10 0,6-3-2 0,-6-1-1 16,1 0 1-16,4-7 1 0,0-1 0 0,1 0 0 0,-1-4 25 0,5-4 5 0,9 1 1 0,0-5 0 15,4 0 8-15,5-8 0 0,0 0 0 0,0 0 0 16,0 0 0-16,14-8 0 0,-1 4 0 0,5-8 0 15,5-5 0-15,5-3 0 0,-6 0 10 0,1 0-10 16,9-1 14-16,0 1-3 0,0-4-1 0,4 0 0 16,-4 3-2-16,4-3 0 0,-4 4 0 0,0 0 0 15,5-1 4-15,-6 5 1 0,1-4 0 0,0 4 0 16,-5-4-5-16,1 3-8 0,-1 5 11 0,0-8-11 16,-4 4 15-16,0-4-4 0,-5 3-1 0,5-3 0 15,-5 0 0-15,-4 0 0 0,4-1 0 0,-4 5 0 16,-5-4 6-16,4-4 0 0,-3 4 1 0,-6-5 0 0,1 1 6 15,-5 4 1-15,0-5 0 0,0 9 0 0,-5-4 1 16,1 4 1-16,-6 4 0 0,6 0 0 0,-5-1-8 0,0 5-2 16,-5 4 0-16,0 0 0 0,1 0-4 0,-5 4 0 15,-1 8-1-15,-3 0 0 0,3 4-3 0,-3 9 0 16,-1-1 0-16,0 8 0 0,0 5-8 0,0 3 8 16,5 1-8-16,0 3 8 0,0-8-8 0,4 5 8 15,5-1-8-15,5-3 8 0,4-5-8 0,0 0 0 16,4 1 9-16,10-5-9 0,-1-4 0 0,6-4 0 15,-1-4 0-15,9 1 0 0,0-5-22 0,1 0 1 16,8 0 0-16,1-4 0 16,4-4-200-16,0-4-40 0</inkml:trace>
        </inkml:traceGroup>
        <inkml:traceGroup>
          <inkml:annotationXML>
            <emma:emma xmlns:emma="http://www.w3.org/2003/04/emma" version="1.0">
              <emma:interpretation id="{79460D0E-44B5-407E-AB19-434E6E85A470}" emma:medium="tactile" emma:mode="ink">
                <msink:context xmlns:msink="http://schemas.microsoft.com/ink/2010/main" type="inkWord" rotatedBoundingBox="7144,13750 7562,13751 7560,14252 7143,1425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838.1681">4592 12548 576 0,'0'0'51'0,"0"0"-41"15,0 0-10-15,0 0 0 0,0 0 61 0,0 0 11 16,0 0 1-16,0 0 1 0,0 0-29 0,0 0-5 0,0 0-2 0,0 0 0 16,0 0 10-16,0 0 3 0,0 0 0 0,0 0 0 15,0 0-3-15,0 0-1 0,0 0 0 0,0 0 0 16,0 0 1-16,0 0 1 0,0 0 0 0,0 0 0 16,0 0 11-16,0 0 3 0,0-8 0 0,0 8 0 15,0 0-7-15,0 0-2 0,0 0 0 0,0 0 0 16,0 0-2-16,0 0-1 0,0 0 0 0,0 0 0 15,0 0-6-15,0 0-1 0,0 12 0 0,-5 0 0 16,0 4 1-16,-4 0 0 0,0 5 0 0,-4 3 0 16,-1 0-16-16,-4 0-3 0,-5 9-1 0,0-5 0 15,0-4-17-15,-4 5-8 0,0-1 0 0,0 0 8 16,-5 5-26-16,4-5-6 0,1-4 0 0,4 1-1 16,-4-1-139-16,9-8-28 0,-5 0-6 15,5 0-690-15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50.13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6F7A6CB-5896-4461-8363-784FD2D5F868}" emma:medium="tactile" emma:mode="ink">
          <msink:context xmlns:msink="http://schemas.microsoft.com/ink/2010/main" type="inkDrawing" rotatedBoundingBox="10752,14119 17912,13921 17929,14542 10770,14741" semanticType="10" shapeName="Other">
            <msink:sourceLink direction="with" ref="{BE723EE9-0423-4801-8ACD-2A4BD9B94159}"/>
            <msink:sourceLink direction="with" ref="{4924B753-DFAC-42CE-AE71-7DBC7DB8016B}"/>
          </msink:context>
        </emma:interpretation>
      </emma:emma>
    </inkml:annotationXML>
    <inkml:trace contextRef="#ctx0" brushRef="#br0">729 10 345 0,'0'0'31'0,"0"0"-31"0,0 0 0 0,0 0 0 15,0 0 80-15,0 0 11 0,0 0 1 0,0 0 1 16,0 0-21-16,0 0-4 0,-5-8 0 0,5 8-1 15,0 0-35-15,0 0-8 0,0-4 0 0,0 4-1 16,0 0-12-16,0 0-3 0,0 0 0 0,0 0 0 16,0 0-8-16,0 0 0 0,0 0-12 0,0 0 12 0,0 0 0 0,0 0 15 15,0 0-1-15,-9 0 0 0,-5 0 11 0,10 0 3 16,4 0 0-16,0 0 0 0,0 0 16 0,0 0 4 16,0 0 1-16,-9 0 0 0,0 0-13 0,9 0-2 15,0 0-1-15,0 0 0 0,0 0-18 0,0 0-4 16,0 0-1-16,0 0 0 0,-10 4-21 0,10-4-4 15,0 0-1-15,0 0 0 16,0 0-32-16,0 0-8 0,0 0 0 0,0 0-1 16,0 0 14-16,0 0 3 0,0 0 1 0,0 0 0 0,0 0 25 0,0 0 5 15,0 0 1-15,0 0 0 0,0 0 8 0,0 0 0 16,0 0 0-16,0 0 0 0,0 0 16 0,0 0 6 16,0 0 1-16,0 0 0 0,0 0 1 0,0 0 1 0,0 0 0 15,0 0 0-15,0 0-5 0,0 0-2 0,0 0 0 0,0 0 0 16,0 0 9-16,0 0 1 0,-4 4 1 0,-1 4 0 15,1 0-9-15,-1 4-3 0,-4-3 0 0,-5 3 0 16,-4-4-5-16,0 4-2 0,-5 0 0 0,1 4 0 16,-1-4 6-16,-5 1 2 0,1-1 0 0,0 0 0 15,0 0 5-15,-5 0 1 0,0 0 0 0,4 0 0 16,1 1 12-16,-5-1 2 0,0 0 1 0,5 0 0 16,-5 0-10-16,5 0-1 0,0 0-1 0,4-4 0 15,5 1-13-15,-5 3-2 0,5-4-1 0,-1 0 0 16,10 0-11-16,0-4 12 0,9-4-12 0,0 0 12 15,0 12-12-15,9 0 0 0,5 0 0 0,4 1 0 0,5-1 20 0,4-4 0 16,5 4-1-16,5 0 0 0,4 0-7 16,4 0-2-16,1 1 0 0,4-1 0 0,0-4-10 15,9 8 0-15,-4 0 0 0,-5 0 8 16,-5 1-125-16,1-1-26 16,-5 4-5-16,0 4 0 0</inkml:trace>
    <inkml:trace contextRef="#ctx0" brushRef="#br0" timeOffset="-984.1583">5122-127 889 0,'0'0'39'0,"0"0"9"0,0 0-39 0,0 0-9 0,0 0 0 0,-4 4 0 15,-6-4 40-15,10 0 5 0,-9 0 2 0,0 4 0 16,0-4-23-16,0 4-5 0,0-4-1 0,0 4 0 15,0 0-18-15,-5 0 10 0,0 4-10 0,1-8 8 16,-10 4-8-16,5 0 0 0,-5 0 9 0,0 4-9 16,5-4 24-16,-9 0 0 0,-1 0 0 0,-3 4 0 15,-1 1 4-15,-5-1 0 0,-4 0 1 0,0 0 0 16,0 0 2-16,5 0 0 0,-5-4 0 0,5 0 0 16,-5 0-7-16,0 0-2 0,0 0 0 0,-5 4 0 15,-4-4-8-15,9 0-2 0,0 0 0 0,-5 1 0 16,1-1-12-16,-1 0 0 0,1 4 8 0,-1-4-8 0,1 0 0 15,-1 4 9-15,1-4-9 0,-1 4 8 0,-4-4-8 0,-4 4 8 16,-1-8-8-16,0 8 8 0,1 0-8 0,-6 0 12 16,1 1-12-16,0-1 12 0,4 0-12 0,1 0 0 15,-1-4 0-15,1 4-11 0,-1-4 11 0,-4 0 0 16,0 0 8-16,-1 0-8 0,6 0 0 0,-5 0 0 16,-1 0 0-16,1-4 0 0,5 4 0 0,-1 0 0 15,-4-4 0-15,4 4 0 0,0-4 8 0,1 0 3 16,-5 0 1-16,4 0 0 0,-4 0 5 0,9 0 2 15,0 0 0-15,0 0 0 0,-5 0-7 0,5 0 0 16,0 4-1-16,0-4 0 0,4 0-11 0,-4 0 0 0,0 0 0 16,-5 0 8-16,1 0-8 0,4 0 0 0,4 0 0 15,-4-4 8-15,4 4-8 0,1 0 0 0,-1 0 0 0,5-4 0 16,-4 0 0-16,4 0 0 0,0-4 0 0,0 0 0 16,5 4 0-16,-10-4 0 0,5 4 0 0,-4 0 8 15,-1 0-8-15,0-4 12 0,6 4-12 0,-6 0 12 16,-4 4-12-16,0 0 8 0,0-4-8 0,0 4 8 15,0 0-8-15,4 0 0 0,-9 0 0 0,10 0 0 16,-1 0 0-16,-4 0 0 0,0-4 0 0,5-1 0 16,-1 5 0-16,-4-4 0 0,5 4 0 0,-1-4 0 15,0 4 0-15,1 0 0 0,4 0 0 0,0 0 0 16,0 0 0-16,0-4 0 0,5 4 0 0,-1-4 0 16,1 0 0-16,-5 0 0 0,0 4 0 0,0-4 0 15,0 4 0-15,4 0 0 0,-4-4 0 0,5 4 0 16,-5 4 0-16,0 0 0 0,0 0 0 0,0 0 0 0,-4 4 0 15,4-4 0-15,4 0 0 0,-4 1 0 0,9-1 0 0,-4-4 0 16,4 0 0-16,0-4 0 0,0 4 0 0,0-5 0 16,1 1 0-16,-1 4 0 0,4-4 0 0,-3 4 0 15,3 0 0-15,1-4 0 0,9 4 0 0,-10 0 0 16,6 0 0-16,-1 4 0 0,0-4 0 0,-4 4 0 16,4-4 0-16,0 4 0 0,0 1 0 0,1-1 0 15,-1-4 0-15,-4 4 0 0,4 0 0 0,0 0 0 16,5-4 0-16,-5 4 0 0,-4 0 0 0,4-4 0 15,0 0 0-15,1 0 0 0,3 0 0 0,-3 4 0 16,3-4 0-16,1 0 0 0,0 0 0 0,4 0 0 16,-4 0 0-16,4-4 0 0,10 4 0 0,-5 0 0 0,0-4 0 15,9 4 0-15,-5-4 0 0,5 4 8 0,0 0-8 16,0 0 0-16,0 0-12 0,0 0-8 0,0 0-2 16,14 8-511-16,-1 4-103 15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53.69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329AA9F-D706-4377-92F0-366EF3D2D274}" emma:medium="tactile" emma:mode="ink">
          <msink:context xmlns:msink="http://schemas.microsoft.com/ink/2010/main" type="inkDrawing" rotatedBoundingBox="10908,5851 10920,12534 8320,12539 8307,5856" hotPoints="9110,5809 10452,6137 9409,12328 8275,6955" semanticType="9" shapeName="Quadrilateral">
            <msink:sourceLink direction="with" ref="{32B489E8-DBEC-4D14-BEEB-C3FB154020D2}"/>
            <msink:destinationLink direction="with" ref="{69B9AA8E-4D96-4295-A795-E6EB30C4859A}"/>
          </msink:context>
        </emma:interpretation>
      </emma:emma>
    </inkml:annotationXML>
    <inkml:trace contextRef="#ctx0" brushRef="#br0">49 323 705 0,'0'0'31'0,"0"0"7"0,0 0-30 0,0 0-8 16,0 0 0-16,0 0 0 0,-5-4 20 0,5 4 4 15,0 0 0-15,0 0 0 0,0 0-16 0,0 0-8 16,0 0 8-16,0 0-8 0,0 0 8 0,0 0-8 15,0 0 10-15,0 0-10 0,0 0 17 0,0 0-2 0,0 0-1 16,0 0 0-16,0 0 25 0,0 0 5 0,5-4 0 0,-5 4 1 16,-5-9 2-16,5 5 0 0,0 4 0 0,0 0 0 15,-4-4-11-15,4 4-3 0,0-8 0 0,0 8 0 16,-5-8-5-16,5 8 0 0,0 0-1 0,0 0 0 16,0-4-12-16,0 4-3 0,0 0 0 0,0 0 0 15,0 0-12-15,0 0 9 0,0 0-9 0,0 0 8 16,0 0-8-16,0 0 0 0,0 0 0 0,0 0 0 15,0 0 0-15,0 0 0 0,0 0 0 0,0 0 0 16,0 0 0-16,0 0 0 0,0 0 0 0,0 0 0 16,0 0 12-16,0 0 0 0,-5-4 0 0,5 4 0 15,0 0-2-15,0 0 0 0,0 0 0 0,-9-4 0 16,9 4-10-16,-4 0 0 0,4 0 0 0,0 0 8 16,0 0-8-16,0 0 8 0,-9 0-8 0,9 0 8 15,0 0-8-15,0 0 0 0,0 0 0 0,0 0-11 0,0 0 11 16,0 0 11-16,0 0-3 0,0 0 0 0,0 0-8 0,0 0 0 15,0 0 0-15,0 0 0 0,0 0 15 0,0 0 7 16,0 0 2-16,0 0 0 0,0 0-8 0,0 0 0 16,-5-8-1-16,5 8 0 0,-4-4 1 0,4 4 0 15,0 0 0-15,0 0 0 0,0 0-16 0,0 0-16 16,0 0 3-16,0 0 1 0,0 0 12 0,0 0 0 16,4-8 0-16,-4 8 0 0,0 0 0 0,0 0 0 15,0 0 0-15,0 0 0 0,0 0 0 0,0 0 0 16,0 0 0-16,0 0 0 0,0 0 12 0,0 0 0 15,0 0-1-15,0 0 0 0,0 0 1 0,0 0 0 16,9 0 0-16,5 0 0 0,-5 0 6 0,0 4 2 16,5 0 0-16,-1 0 0 0,-3 0 9 0,3 4 3 15,1 0 0-15,0 0 0 0,4 0-18 0,-5 0-3 16,1 5-1-16,4-1 0 0,0-4-10 0,1 4 0 0,-6 0 0 0,1 4 0 16,4 0 0-16,-4 1 0 0,0-1 0 15,-1 0 0-15,-4 0 0 0,0 0 0 0,5 1 0 0,-5-1-11 16,0 4 11-16,0-4 0 0,-4 0 0 0,4 1 0 15,-4-5 0-15,-1 0 8 0,5 0-8 0,-9-12 8 16,5 8-8-16,-5-8 0 0,0 0 8 0,4 12-8 16,-4-12 10-16,0 0-2 0,0 0-8 0,0 0 12 15,0 0-2-15,0 0-1 0,0 0 0 0,0 0 0 16,0 0-1-16,0 0-8 0,0 0 12 0,0 0-4 16,0 0-8-16,0 0 0 0,0 0 0 0,0 0 0 15,0 0 8-15,0 0-8 0,0 0 8 0,0 0-8 16,0 0 0-16,9-4 0 0,-4 0 0 0,4-4 0 15,-9 8 0-15,5-4 0 0,4-4 8 0,-5 0-8 0,1 0 0 16,-1 0 0-16,1-4 0 0,0-1 8 0,4-3-8 16,-5 4 0-16,1-8 0 0,4 4 0 0,-5-1 0 15,1-3 0-15,0 4 0 0,-1-4 8 0,5 0-8 16,-4 3 0-16,-1-3 0 0,1 0 0 0,-1 0 0 0,1-1 0 16,4 1 0-16,-4-4 8 0,4 0-8 0,0-1 0 15,4-3 0-15,-3 0 0 0,3-1 0 0,1 5 0 16,0 0 0-16,-1 4-11 15,-4-1-13-15,-4 1-2 0,4 8-1 0,-4 4-916 0</inkml:trace>
    <inkml:trace contextRef="#ctx0" brushRef="#br0" timeOffset="-112395.3601">263-4028 518 0,'0'0'46'0,"0"-8"-37"15,4 0-9-15,-4 0 0 0,0 0 132 0,0 0 25 16,-4-4 5-16,-1 3 1 0,5-3-71 0,-4 4-13 16,-1-4-3-16,5 4-1 0,-5 4-13 0,1-4-2 15,-1 0-1-15,1-4 0 0,-5 8-30 0,4-5-5 16,-4 1-2-16,0 4 0 0,-5 0-6 0,5 0 0 15,-9-4-1-15,4 4 0 0,5 0 11 0,-4 4 2 0,-6-4 1 16,1 4 0-16,-5 4-5 0,1 0-2 0,-6 4 0 16,1 0 0-16,-5 4-6 0,0-3-2 0,0 3 0 15,0 4 0-15,-8 4-14 0,8 4 9 0,-9-3-9 16,4 3 8-16,1 0 7 0,4 0 1 0,-9 1 0 0,5 3 0 16,4 0-16-16,4 1 0 0,1 3 0 0,4 5 0 15,1-5 0-15,-1 0 14 0,5 5-4 0,-5-1-1 16,5 5-9-16,-1 3 8 0,1-3-8 0,0 3 8 15,0 1 33-15,0-1 7 0,4 1 0 0,0-1 1 16,5-3-36-16,0 3-13 0,0-3 9 0,4-1-9 16,1 5 16-16,-1-1-3 0,5 9 0 0,0-9 0 15,0-7-4-15,5 3-1 0,-1 5 0 0,1-5 0 0,4 5-8 0,0-1 12 16,5-3-12-16,-1-1 12 0,1 5-1 16,0-9 0-16,4 4 0 0,-4 1 0 0,4-1 9 15,-5-3 3-15,6-1 0 0,-1 1 0 0,-9-1-11 0,5 1-1 16,4-9-1-16,0 0 0 0,5 5 1 0,0-9 0 15,-1-4 0-15,6 4 0 0,-1 1 9 0,0-1 1 16,1-4 1-16,-1-4 0 0,0-4-3 0,1 1-1 16,-1-5 0-16,5-4 0 0,-5 4-3 0,5-8-1 15,0 0 0-15,4 0 0 0,1-4 2 0,-1-4 1 16,5 0 0-16,0 0 0 0,5-5-9 0,4 5-8 16,0-8 12-16,0 4-12 0,0-4 21 0,5 0-2 15,-10 3-1-15,5-7 0 0,0 4 1 0,0-8 0 0,0 4 0 0,5-5 0 16,-5 1-4-16,5-4-1 15,-1 3 0-15,1-3 0 0,0 4-6 0,-1-5 0 0,1 5-8 0,-5-8 12 16,-4 3-12-16,4 1 0 0,0 0 8 16,0-5-8-16,4 1 0 0,-4-4 0 0,-9-5 0 0,5 1 0 15,4-1 8-15,-9 1-8 0,0-1 0 0,-5 1 0 16,-4-1 0-16,-4 1 0 0,-6-5 0 0,1 5 0 16,-5-1 30-16,-4 5 0 0,0-9 0 0,-5 1 0 15,-5 3-30-15,1-3 0 0,-5-1 0 0,0-3 0 16,-5-1 0-16,1 1 8 0,-10-1-8 0,5 1 0 15,-9 3 13-15,0 1-3 0,-1-1-1 0,-3 5 0 16,-1-1-9-16,-4 1-11 0,-1 3 3 0,1 1 0 16,0-1 8-16,-5 9 0 0,-9-4 0 0,4-1 0 15,-8 5 0-15,-1 4-8 0,1-5 8 0,-5 9 0 16,4-4 0-16,-13 8-10 0,-5-5 10 0,-9 9 0 0,5 0 0 16,-5 4 0-16,5 8 8 0,0 0-8 15,8 8-32-15,-3 0-12 0,-1 8-2 0,5 1-1 16,4 3-59-16,-4 4-12 0,9 4-2 0,-5 1-1 15,10-1-111-15,8 9-23 0</inkml:trace>
    <inkml:trace contextRef="#ctx0" brushRef="#br0" timeOffset="-1437.1587">-197-2101 518 0,'0'0'46'0,"9"-5"-37"16,-4-3-9-16,-1-4 0 0,1 4 38 0,-1-4 6 15,1 4 0-15,-5 8 1 0,0-8-22 0,0 8-5 16,0 0-1-16,0 0 0 0,0 0-17 0,0 0 0 16,0 0 8-16,0 0-8 0,0 0 0 0,0 0 0 15,0 0 0-15,0 0 0 0,0 0 0 0,0 0 0 16,0 0 0-16,0 0 0 0,0 0 0 0,0 0 8 0,0 0 0 15,0 0-8-15,0 0 27 0,0 0-2 0,0 0 0 16,0 0 0-16,0 0 6 0,0 0 1 0,0 0 0 0,4 8 0 16,-4-8-4-16,0 0-1 0,0 0 0 0,0 12 0 15,5 4 2-15,-5-4 1 0,4 1 0 0,-4-1 0 16,9 0 3-16,-9 0 1 0,5 0 0 0,0 0 0 16,-1 4-2-16,1 1 0 0,-1 3 0 0,5 0 0 15,-4 0-8-15,-1 1-1 0,1-1-1 0,0 4 0 16,-1 0-10-16,1 1-1 0,-1-5-1 0,1 4 0 15,4 0-2-15,0 1 0 0,-4-1 0 0,4 8 0 16,4-7-8-16,-4 3 0 0,5-4 0 0,-5 1 0 16,0 3 12-16,0-4 0 0,0 0 0 0,5 1 0 15,-9 3-4-15,8-4 0 0,1 5 0 0,-5-1 0 16,-4 0 7-16,4 5 1 0,0-1 0 0,0 0 0 16,0 1 10-16,5-1 2 0,-5 5 1 0,5-9 0 0,-1 4-29 15,1 1 0-15,-5-5 0 0,5 0 0 0,4 9 0 16,-5-5 0-16,1-8 0 0,0 1 0 0,-1 3 0 0,1-4 0 15,0 1 11-15,-5-1-11 0,0 4 15 0,0 1-4 16,-4 3-1-16,4-4 0 0,-5 1 4 0,1-1 1 16,-1 0 0-16,-4 1 0 0,5 3-7 0,-5 0-8 15,0 1 11-15,0-1-11 0,0 0 13 0,5 5-4 16,-10-5-1-16,5 1 0 0,0 3-8 0,0-4 0 16,0 1 9-16,-5-1-9 0,1 1 0 0,-1 3 0 15,5-4 0-15,-4 5 0 0,-1-5 0 0,1 0 0 16,-1-3 0-16,5 3 0 0,-4 1 0 0,-1-5 0 15,0 4 0-15,5 1 0 0,0-1 20 0,-4 0-1 0,4-3 0 16,0-1 0-16,0 4-19 0,0 1 0 0,0-1 0 16,-5 1 0-16,5-1 0 0,-4 0 0 0,4 5 0 15,0-5 0-15,0 5 8 0,0-1-8 0,0 0 0 0,4 1 0 16,-4-1 0-16,0 1 0 0,0-1 0 0,0 0 0 16,0 5 12-16,-4-5-12 0,4 5 12 0,0-1-12 15,-5 1 0-15,1-1 0 0,-5 5 0 0,4-5 0 16,5 1 0-16,-5-5 0 0,1-3 0 0,-1-1 0 15,5 0 0-15,0 1 0 0,0-1 0 0,5-4 0 16,-5 1 0-16,4 3 0 0,1-4 0 0,0 1 0 16,-1-1 12-16,1 0 0 0,-1 1-1 0,5-1 0 15,-4 0-11-15,-1 1 12 0,1-5-12 0,0 4 12 16,-1-3-12-16,-4-1 8 0,5-4-8 0,-5 4 8 16,9 5-8-16,-9-9 10 0,4 4-10 0,-4-4 10 0,0 1-10 15,0-1 10-15,5 0-10 0,-1-4 10 0,-4 1-2 16,0-5 0-16,0 0 0 0,0 0 0 0,0 0 1 15,0 0 0-15,0 0 0 0,0-4 0 0,0 5-9 0,5-5 12 16,-5 4-12-16,-5 4 12 0,5-4-3 16,0 4 0-16,-4 1 0 0,4-1 0 0,-5 0 0 0,5 0 0 15,-4 0 0-15,4-4 0 0,-5 9-9 0,1-9 10 16,4 0-10-16,-5 0 10 0,1-4-10 0,4 0 0 16,0-8 9-16,0 0-9 0,-5 8 8 0,5-8-8 15,0 0 8-15,0 0-8 0,0 13 15 0,0-13-2 16,0 0 0-16,0 0 0 0,0 0 7 0,0 0 2 15,-9 0 0-15,9 0 0 0,0 0-6 0,0 0-2 16,-5 0 0-16,5 0 0 0,0 0-14 0,0 0 0 16,0 0 0-16,0 0 0 0,0 0-9 0,0 0-5 0,0 0-1 0,0 0 0 31,0 0-12-31,0 0-2 0,0-13-1 0,0 5 0 16,5 0-81-16,-1-4-16 0,-4 4-3 0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9-25T17:05:01.02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88F8D57-C55E-42BA-9116-2BDEAC7F9793}" emma:medium="tactile" emma:mode="ink">
          <msink:context xmlns:msink="http://schemas.microsoft.com/ink/2010/main" type="inkDrawing" rotatedBoundingBox="7629,10299 8587,7468 10867,8240 9909,11071" semanticType="verticalRange" shapeName="Other">
            <msink:sourceLink direction="with" ref="{C90C72B7-F288-49A7-9924-E4506438185C}"/>
          </msink:context>
        </emma:interpretation>
      </emma:emma>
    </inkml:annotationXML>
    <inkml:trace contextRef="#ctx0" brushRef="#br0">1997 61 1058 0,'0'0'47'0,"0"0"9"0,-10-9-44 0,0 5-12 0,-5-5 0 0,0 5 0 16,0-1 54-16,-5 1 9 0,5-1 1 0,-4 5 1 15,4-4-20-15,-5 4-4 0,5-5-1 0,-10 5 0 16,5-4-27-16,0 4-5 0,0 0-8 0,0-4 11 16,0 4-11-16,0 0 0 0,0 0 0 0,0-5 0 15,0 10 0-15,0-5 0 0,-5 4 0 0,0-4 0 16,0 9 0-16,0-5 0 0,-5 5 0 0,0-4 8 15,-5 4-8-15,5-5 0 0,-5 5 0 0,0 4 0 16,-5-4 0-16,-4 4 0 0,4 1 0 0,0-1 0 16,-5 5 15-16,0-5 1 0,5 5 0 0,-10 0 0 15,5 8 9-15,-5-4 3 0,0 5 0 0,-5 0 0 0,5-1 20 16,0 5 5-16,5-4 1 0,1 0 0 0,-1 8-11 0,0 1-3 16,-5-1 0-16,0 5 0 0,10 0-10 0,0 4-2 15,0 1-1-15,5-1 0 0,0 9-14 0,5 5-2 16,0-5-1-16,10 14 0 0,-5-1-10 0,5 1 8 15,0 4-8-15,5 0 8 0,5-4-8 0,0-1 0 16,5-4 0-16,-5 5 0 0,10-1 8 0,0-4-8 16,0 5 8-16,5 0-8 0,0 4 16 0,5 0-3 15,0-9 0-15,10 0 0 0,-5 0 15 0,0-4 4 16,10-1 0-16,0-3 0 0,5-1-4 0,5-4-1 16,5 4 0-16,5 0 0 0,5-4 1 0,5 0 0 15,-10-9 0-15,10 0 0 0,10 0-16 0,-6 0-4 0,1-9 0 16,5 0 0-16,-5-5-8 0,10-3 0 0,5-6 0 15,0-3-11-15,5-1 11 0,5-9-12 0,4 1 12 0,1-10-12 32,5 1-11-32,-5-1-2 0,5-3-1 0,0-1 0 15,5-5-107-15,-6 1-22 0,6-5-4 0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55.96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45BE9A3-8287-4B74-9D25-7A88EAE5287A}" emma:medium="tactile" emma:mode="ink">
          <msink:context xmlns:msink="http://schemas.microsoft.com/ink/2010/main" type="inkDrawing" rotatedBoundingBox="10197,7843 10495,12379 10215,12398 9917,7862" semanticType="verticalRange" shapeName="Other">
            <msink:sourceLink direction="with" ref="{5C217692-C849-4579-8217-1009BB870865}"/>
            <msink:destinationLink direction="with" ref="{5D025EAD-6747-425B-A797-199EE80E8D45}"/>
            <msink:destinationLink direction="with" ref="{69B9AA8E-4D96-4295-A795-E6EB30C4859A}"/>
            <msink:destinationLink direction="with" ref="{804881B2-445D-4296-9DB8-1BCB7E2278FC}"/>
          </msink:context>
        </emma:interpretation>
      </emma:emma>
    </inkml:annotationXML>
    <inkml:trace contextRef="#ctx0" brushRef="#br0">16 13 230 0,'0'0'10'0,"0"0"2"0,0 0-12 0,0 0 0 0,0 0 0 0,0 0 0 16,-5-4 72-16,0 0 12 0,5 4 3 0,0 0 0 16,-9-8-35-16,9 8-8 0,0 0 0 0,0 0-1 15,0 0-5-15,0 0-1 0,0 0 0 0,0 0 0 16,0 0 0-16,0 0 0 0,0 0 0 0,0 0 0 16,0 0-11-16,0 0-2 0,0 0-1 0,0 0 0 15,0 0-9-15,0 0-2 0,0 0 0 0,0 0 0 16,0 0 8-16,0 0 2 0,0 0 0 0,0 0 0 15,9 16-10-15,-4-3-1 0,-5-13-1 0,5 12 0 16,4 8-10-16,-5-8 8 0,1 4-8 0,-5-4 8 16,4 1 4-16,-4 3 0 0,0-4 0 0,-4 0 0 15,4 8 3-15,4-4 1 0,-4 1 0 0,0-1 0 0,0 0 12 16,0 4 4-16,0 5 0 0,5-5 0 0,4 4 1 16,-4 0 1-16,-1-3 0 0,1 7 0 0,4-4-16 15,-5 5-3-15,5-1-1 0,1 4 0 0,-6 5 3 0,5-5 1 16,-4 4 0-16,4-3 0 0,0 7-4 0,0 1-1 15,0-1 0-15,-4 5 0 0,4-1-13 0,0 1 0 16,0-5 0-16,0 5 0 0,-4-5 0 0,4 5 0 16,-5-1 0-16,5 1 0 0,-4-1 19 0,4-3 1 15,0-1 0-15,5 5 0 0,0 3-20 0,-1-3 0 16,-4-5 0-16,5-3 0 0,0-5 0 0,-1 1 0 16,-4-5 0-16,5 4 0 0,-5-3 14 0,0-5-1 15,-4 0 0-15,-1-4 0 0,1 1-2 0,-5 3-1 16,4 0 0-16,1 0 0 0,-5 1 2 0,0 3 1 0,0-4 0 15,0 9 0-15,0-5-4 0,5 4-1 0,-5 1 0 16,4-5 0-16,1 0-8 0,-5 1 0 0,4-1 0 0,-4 0 0 16,5-3 20-16,-5-5-2 0,0 4 0 0,0-4 0 15,4 5-18-15,-4-5-19 0,0 4 4 0,0 1 1 16,0-5 14-16,0 4 0 0,0 0 0 0,0-3 0 16,0 7 0-16,0-4 15 0,0 9-3 0,0-5-1 15,5 0 12-15,-5-4 2 0,-5 1 1 0,5 3 0 16,0 4-13-16,0-3-2 0,0-5-1 0,-4 4 0 15,-1 1-2-15,1-1-8 0,4-4 12 0,-5 5-4 16,5-5-8-16,0 4 0 0,0-3 0 0,-4 7 8 16,4-8-8-16,0 1 0 0,0-1 0 0,0 0 0 15,-5 0 0-15,5 1 0 0,0-1 0 0,0 0 0 16,0 0 0-16,0 1 0 0,0-1 0 0,-5 4 0 0,5-3 0 0,-4-1 0 16,-1 0 0-16,1 0 0 0,-1 1 0 15,1 3 0-15,-1-4 0 0,1 1 0 0,-1-1 8 16,0-4-8-16,5 0 8 0,-4 5-8 0,-1-5 0 15,5-4 8-15,-4 4-8 0,4-3 0 0,-5-1 0 0,5 0 0 16,0-4 0-16,-4 4 0 0,4-4 0 0,0 1 0 16,0-1 0-16,0 0 0 0,0 0 0 0,0 0 0 15,0-4 8-15,0 4-8 0,0 0 9 0,0 1 0 16,0-5 0-16,-5 4 0 0,1 0-1 0,4-4 0 16,0 4 0-16,0 0 0 0,0-4-8 0,-5 5 0 15,5-5 0-15,5 4 0 0,-5 0 0 0,4-4 8 16,-4 4-8-16,5-4 0 0,-5 0 0 0,4 0 0 0,-4-8 0 0,0 13 0 15,5-5 0-15,-5 4 8 0,4-4-8 16,-4 4 0-16,0-12 9 0,0 8-9 0,0-8 10 0,5 12-10 16,-5 0 12-16,4 1-3 0,-4-1-1 0,5 0 0 15,-5-4-8-15,5 4 12 0,-5 0-12 0,4-4 12 16,-4 5-12-16,0-1 10 0,0-12-10 0,0 12 10 16,5 0-10-16,-1 0 0 0,-4-4 9 0,0-8-9 15,5 12 0-15,-5 0 8 0,4 1-8 0,-4-5 0 16,0 4 0-16,0 0 0 0,0 0 0 0,0 0 0 15,0 0 0-15,0 1 0 0,0-1 0 0,0 0 8 16,0 0-8-16,0 0 0 0,0-12 8 0,0 8-8 16,0-8 0-16,0 12 8 0,0-12-8 0,0 0 0 15,0 0 0-15,0 8 9 0,0-8-9 0,-4 9 0 0,4-9 9 16,0 0-9-16,-5 8 0 0,5-8 9 0,0 12-9 16,-4-4 12-16,-1 4-12 0,5-4 12 0,0-8-12 15,-4 8 0-15,-1 4 0 0,0-4 8 0,5 5-8 16,0-13 0-16,-4 8 0 0,4-8 0 0,0 0 0 0,0 0 0 15,0 0 0-15,0 0 0 16,0 12-35-16,0-12-2 0,-5 8-1 0,5-8-1012 16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57.77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9B9AA8E-4D96-4295-A795-E6EB30C4859A}" emma:medium="tactile" emma:mode="ink">
          <msink:context xmlns:msink="http://schemas.microsoft.com/ink/2010/main" type="inkDrawing" rotatedBoundingBox="9834,9694 10066,8928 10296,8998 10064,9764" semanticType="callout" shapeName="Other">
            <msink:sourceLink direction="with" ref="{845BE9A3-8287-4B74-9D25-7A88EAE5287A}"/>
            <msink:sourceLink direction="with" ref="{7329AA9F-D706-4377-92F0-366EF3D2D274}"/>
          </msink:context>
        </emma:interpretation>
      </emma:emma>
    </inkml:annotationXML>
    <inkml:trace contextRef="#ctx0" brushRef="#br0">200 141 536 0,'0'0'24'0,"0"0"4"0,0 0-28 0,0 0 0 16,0 0 0-16,0 0 0 0,0 0 0 0,0 0 0 15,0 0 0-15,0 0 0 0,0 0 0 0,0 0 0 16,0 0 0-16,0 0 0 0,0 0 0 0,0 0 0 16,0 0 0-16,0 0 0 0,0 0 0 0,0 0 9 15,0 0-9-15,0 0 12 0,-4-4 12 0,4 4 2 16,0 0 1-16,0 0 0 0,-9 0-9 0,9 0-2 16,-9 0 0-16,4 0 0 0,5 0 7 0,0 0 1 15,0 0 0-15,-9-4 0 0,0 4-8 0,4 0-2 16,-4-8 0-16,9 8 0 0,0 0 2 0,0 0 1 15,-4-4 0-15,4 4 0 0,-5-4-17 0,5 4 10 16,0 0-10-16,0 0 8 0,-9 0-8 0,0 0 0 16,0 0 0-16,9 0 0 0,-9-4 0 0,9 4 0 0,-5 4 0 15,5-4 0-15,0 0 0 0,0 0 0 0,0 0 0 0,0 0 0 16,0 0 0-16,-9-4 0 0,0 0 0 0,9 4 0 16,0 0 0-16,0 0 0 0,0 0 11 0,0 0-11 15,0 0 8-15,0 0-8 0,0 0 0 0,0 0 0 16,0 0 9-16,0 0-9 0,0 0 8 0,0 0-8 15,0 0 39-15,0 0 2 0,0 0 1 0,0 0 0 16,9-4-18-16,-9 4-3 0,0 0-1 0,5-4 0 16,4 0 20-16,-9 4 3 0,0 0 1 0,0 0 0 15,0 0-12-15,0 0-1 0,0 0-1 0,9 0 0 16,-9 0 3-16,0 0 1 0,9 8 0 0,-4-4 0 16,-1 4-18-16,1 4-3 0,-1 4-1 0,5-4 0 0,-4-4-3 0,-1 5-1 15,1 7 0-15,-5-4 0 0,4 4 5 0,1 0 1 16,-5 1 0-16,0-1 0 0,0 0-2 0,-5 0-1 15,1 1 0-15,4 3 0 0,-5 0-11 0,1-4 12 16,-1 5-12-16,1-5 12 0,-1-4-4 16,1 4-8-16,-1 1 12 0,1-5-4 0,-1-4-8 0,0 4 0 15,5 0 0-15,-4-8 0 0,4 4 0 0,-5-3 0 16,5-9 0-16,0 8 0 0,0-8 0 0,-4 8 0 16,4-8 0-16,-5 12 0 0,5-12 0 0,0 8 0 15,0-8 8-15,0 0-8 0,0 0 0 0,0 0 8 16,-4 8-8-16,4-8 8 0,0 0-8 0,-5 12 8 15,5-12-8-15,-4 8 8 0,4-8-8 0,0 0 0 16,0 8 0-16,-5 1 0 0,5-9 0 0,-5 8 0 0,5-8 0 16,-4 8 0-16,-1 0 0 0,5-8 0 0,0 0 0 15,-4 8 8-15,4-8-8 0,0 0 0 0,-9 8 0 16,9-8 8-16,0 0-8 0,0 0 0 0,-9 0 0 0,4 0 0 16,-9 0 0-16,14 0 0 0,0 0-12 0,0 0 12 15,0 0 0-15,0 0 0 0,-4-4 0 0,4 4 0 16,0 0 0-16,0 0 0 0,0 0 0 0,0 0 12 15,0 0-12-15,0 0-11 0,0 0 3 0,0 0 0 16,0 0 8-16,0 0 0 0,0 0-9 0,0 0 9 16,0 0 0-16,0 0 0 0,0 0 0 0,0 0 0 15,0 0 0-15,0 0 0 0,0 0 0 0,0 0 0 16,0 0 0-16,0 0 0 0,0 0 0 0,0 0 0 16,0 0 0-16,0 0 0 0,-9-8 0 0,9 0 0 15,-5 0 0-15,10 0 0 0,-5-5 0 0,9 1 0 16,0 0 0-16,0-4 0 0,5 0 0 0,-5 0 0 0,4-5 0 15,1 1 0-15,0 0 0 0,4 0 0 0,-4-1 0 0,-1 5 0 16,1-4 0-16,-5 0 0 0,5 0 0 0,-5-1 0 16,0 5 0-16,0 0 0 0,0-4 0 0,0 3 0 15,-9 1 0-15,9 0 0 0,-4 4 0 0,4 0 0 16,-9-4 0-16,5-1 0 0,-5 1 0 0,4 4 12 16,-4-4 0-16,5 0 0 0,-5-4-12 0,4 7-17 15,-4-3 4-15,5 0 1 0,-1 0 12 0,1 0 0 16,-5 3 0-16,4 1 10 0,1-4-10 0,4 4 0 15,-4 4 0-15,-1-4 0 0,5 4 0 0,-9 8 0 16,0 0 0-16,5-4 0 0,4-4 0 0,-9 8 0 16,9-5 0-16,-9 5 0 0,9-4 0 0,-9 4 0 15,0 0 0-15,0 0 0 0,0 0 0 0,0 0 0 0,0 0 0 16,0 0 0-16,0 0-19 0,0 0-2 0,0 0-1 16,0 0 0-16,0 0 2 0,0 0 1 0,0 0 0 0,0 0 0 15,0 0 6-15,0 0 1 0,0 0 0 0,0 9 0 16,0-9 1-16,0 0 1 0,0 0 0 0,-4 12 0 15,-1-4 10-15,5-8 0 0,-5 8 0 0,5-8 0 16,0 0 0-16,0 0 0 0,0 0 0 0,0 0 0 16,0 0 8-16,-4 12-8 0,4-12 8 0,0 0-8 15,0 0 0-15,0 0 0 0,0 0 0 0,0 12-8 16,0-4 0-16,0-8 0 0,0 0 0 0,0 0 0 16,0 12-52-16,0 5-9 0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58.44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04881B2-445D-4296-9DB8-1BCB7E2278FC}" emma:medium="tactile" emma:mode="ink">
          <msink:context xmlns:msink="http://schemas.microsoft.com/ink/2010/main" type="inkDrawing" rotatedBoundingBox="10167,9094 10667,9743 10631,9771 10131,9122" semanticType="callout" shapeName="Other">
            <msink:sourceLink direction="with" ref="{845BE9A3-8287-4B74-9D25-7A88EAE5287A}"/>
            <msink:sourceLink direction="with" ref="{32B489E8-DBEC-4D14-BEEB-C3FB154020D2}"/>
          </msink:context>
        </emma:interpretation>
      </emma:emma>
    </inkml:annotationXML>
    <inkml:trace contextRef="#ctx0" brushRef="#br0">-4 3 288 0,'0'0'25'0,"0"0"-25"0,0 0 0 0,0 0 0 15,0 0 100-15,0 0 16 0,0 0 2 0,0 0 1 16,0 0-88-16,0 0-18 0,0 0-3 0,0 0-1 15,0 0-9-15,0 0 0 0,0 0 0 0,0 0 0 16,0 0 0-16,0 0 0 0,0 0 0 0,0 0 0 16,0 0 0-16,0 0 0 0,0 0-11 0,0 0 11 15,0 0 36-15,0 0 12 0,0 0 2 0,0 0 1 16,0-8 17-16,0 8 4 0,0 0 1 0,0 0 0 16,0 0-23-16,0 0-5 0,0 0-1 0,-4-4 0 15,4 4-19-15,0 0-4 0,0 0-1 0,0 0 0 16,0 0-6-16,0 0-2 0,0 0 0 0,0 0 0 15,0 0-1-15,0 0-1 0,0 0 0 0,0 0 0 0,0 0 8 16,0 0 2-16,0 0 0 0,0 0 0 0,0 0-7 0,0 0-1 16,0 0 0-16,0 0 0 0,0 0 8 0,0 0 0 15,0 0 1-15,0 0 0 0,4 8 10 0,-4-8 1 16,9 8 1-16,-4 0 0 0,4 8-17 0,0-4-3 16,-9-12-1-16,5 16 0 0,4-3-12 0,0 3 8 15,0-4-8-15,0 4 0 0,-4 0 8 0,8-4-8 16,-4 5 0-16,5-5 0 0,-5 8 8 0,5 0-8 15,-1-4 0-15,1 5 0 0,0-5 17 0,-5 4-2 16,5-4-1-16,-1 5 0 0,5-1 6 0,-8-4 2 16,3 0 0-16,1 4 0 0,-5-3-2 0,5 3 0 0,-1-4 0 15,-4-4 0-15,5 4-8 0,0 0-1 0,-1-3-1 0,1 3 0 16,0-4-2-16,-1-4-8 0,1 0 12 0,0 0-4 16,-5 0-8-16,4-4 0 0,-3 4 0 0,-6-3 0 15,-4-5 0-15,0 0 0 0,0 0 0 0,5 8 0 31,4-4-25-31,-9-4-1 0,4 8 0 0,-4 0 0 16,0 4-126-16,0-4-26 0,0-8-5 0,0 24-1 0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6:06.0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C28C60E-488E-4F43-B917-093D42F3E017}" emma:medium="tactile" emma:mode="ink">
          <msink:context xmlns:msink="http://schemas.microsoft.com/ink/2010/main" type="inkDrawing" rotatedBoundingBox="17251,13318 18186,11439 19672,12178 18737,14057" hotPoints="19341,12850 18398,13794 17454,12850 18398,11906" semanticType="enclosure" shapeName="Circle">
            <msink:destinationLink direction="with" ref="{5B892866-D32D-470F-AF65-FFA74CE0D379}"/>
          </msink:context>
        </emma:interpretation>
      </emma:emma>
    </inkml:annotationXML>
    <inkml:trace contextRef="#ctx0" brushRef="#br0">1771 6224 288 0,'4'-4'25'0,"-4"-4"-25"15,-4 0 0-15,4 0 0 0,0 4 189 0,0-5 33 16,-5 1 6-16,1-4 2 0,-1 0-100 0,1 4-20 16,-1 0-4-16,5 0-1 0,-9 0-27 0,4 0-6 15,5 0 0-15,-4-5-1 0,-5 5-17 0,4 4-3 16,-4-4-1-16,5 4 0 0,-1 0-13 0,-4-4-2 15,0 4-1-15,0 0 0 0,-5 4-10 0,0 0-3 16,1 0 0-16,-1 4 0 0,-4-4-11 0,0 4-2 16,-1 0-8-16,-8 4 12 0,-5-4-2 0,0 8-1 15,-4 0 0-15,-1 5 0 0,1-5 9 0,0 8 2 16,-5 0 0-16,0 5 0 0,9-1-3 0,-5 8 0 16,1 1 0-16,0 3 0 0,4 0-5 0,-5 5-2 15,5-1 0-15,-4 1 0 0,0-1-10 0,-1 1 0 16,5 3 9-16,0 5-9 0,5-1 0 0,4 1 0 15,5 0 0-15,0-1 0 0,0 5 0 0,4-1 0 0,5 1 8 16,0 0-8-16,0 3 36 0,4-3 4 0,5-5 0 0,-4 1 0 16,4 4-31-16,4-5-9 0,1 1 0 0,4-5 0 15,-9 1 14-15,4-5-4 0,10-3-1 0,0-1 0 16,-1 4 3-16,6-7 1 0,3-1 0 0,1 1 0 16,4-9 15-16,1 4 4 0,4 1 0 0,-1-9 0 15,6 0-11-15,-1-4-1 0,1 4-1 0,4-3 0 16,9-1 1-16,4-4 0 0,1-4 0 0,4 4 0 15,0-4 4-15,1 0 0 0,-1 0 1 0,-5-3 0 16,1-1-25-16,-5-4 0 0,-4 0 0 0,-1-4 0 16,-4-1 0-16,0-3-9 0,5-4 0 0,-5-4 0 0,-10 4 21 0,6-8 4 15,4-9 0-15,-5 1 1 0,-13-4 1 16,4-5 0-16,5-3 0 0,-4-9 0 0,3 1-7 0,-3-5-2 16,-5-4 0-16,4-3 0 0,5-5-9 0,-10 0 8 15,-3-4-8-15,-1-3 8 0,5-5-8 16,-5 0-9-16,-4 0 9 0,-1 0-13 0,-4 12 13 0,0 4 10 15,1 5-2-15,-6 3 0 0,-8 5-8 0,4 3-12 16,4 5 2-16,-4-1 1 0,-4 1 9 0,-6 7 0 16,1-3 10-16,-4 4-10 0,-1-1 0 0,0 5-20 15,-8 4 4-15,-1-5 0 16,9 9-29-16,-4 0-6 0,-9 4-1 0,4-1 0 16,9 1-86-16,-4 8-18 0,-5-4-3 0</inkml:trace>
    <inkml:trace contextRef="#ctx0" brushRef="#br0" timeOffset="59610.8256">1206 6714 518 0,'0'0'23'0,"0"0"5"0,0 0-28 0,0 0 0 15,0 0 0-15,0 0 0 0,-4-4 150 0,4 4 25 16,0 0 5-16,0 0 0 0,0-9-92 0,0 9-20 16,4-8-3-16,1 0-1 0,-1 0-1 0,-4 8-1 15,9-4 0-15,1 0 0 0,-10 4-3 0,9 0-1 16,4 0 0-16,-13 0 0 0,9 12-5 0,-4-4-1 15,0 4 0-15,-5 5 0 0,0 3-17 0,-5-4-4 16,0 4-1-16,1 5 0 0,-5-1 10 0,0 0 3 16,0 0 0-16,-1 5 0 0,6 3-25 0,-5-4-5 15,0 1-1-15,4-1 0 0,1-4 0 0,4 5 0 16,-10-5 0-16,6 0 0 0,4-3 1 0,0-1 0 16,-5 0 0-16,5 0 0 0,-4-4-4 0,-1 5-1 15,5-5 0-15,0 4 0 0,0 0 4 0,-4-3 0 0,4 3 0 16,-5-4 0-16,1 0-12 0,-1 0 0 0,1-4-12 0,-6 1 12 15,6 3 0-15,-1-8 0 0,-4 4 0 0,5 0 0 16,-5-4-12-16,4 0 3 0,-4 0 0 0,4 1 0 31,5-9-27-31,0 0-6 0,0 0-1 0,0 0 0 0,0 0-31 16,-4-4-6-16,4-9-2 0,-5 1-545 0,1 0-109 0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8:13.28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C35133A-BA18-451B-AA6D-D99F86BEA566}" emma:medium="tactile" emma:mode="ink">
          <msink:context xmlns:msink="http://schemas.microsoft.com/ink/2010/main" type="writingRegion" rotatedBoundingBox="22424,5409 29262,5011 29812,14459 22974,14857"/>
        </emma:interpretation>
      </emma:emma>
    </inkml:annotationXML>
    <inkml:traceGroup>
      <inkml:annotationXML>
        <emma:emma xmlns:emma="http://www.w3.org/2003/04/emma" version="1.0">
          <emma:interpretation id="{8A317200-EBF2-4D22-A05E-DD0A0DC265A5}" emma:medium="tactile" emma:mode="ink">
            <msink:context xmlns:msink="http://schemas.microsoft.com/ink/2010/main" type="paragraph" rotatedBoundingBox="23108,5380 29107,5019 29219,6876 23220,72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AE9FE0-09C1-4F6D-825C-E3EFCA996044}" emma:medium="tactile" emma:mode="ink">
              <msink:context xmlns:msink="http://schemas.microsoft.com/ink/2010/main" type="line" rotatedBoundingBox="23108,5380 29107,5019 29219,6876 23220,7238"/>
            </emma:interpretation>
          </emma:emma>
        </inkml:annotationXML>
        <inkml:traceGroup>
          <inkml:annotationXML>
            <emma:emma xmlns:emma="http://www.w3.org/2003/04/emma" version="1.0">
              <emma:interpretation id="{0C61EABE-B6D1-46AC-9DDB-858B9ACBFB53}" emma:medium="tactile" emma:mode="ink">
                <msink:context xmlns:msink="http://schemas.microsoft.com/ink/2010/main" type="inkWord" rotatedBoundingBox="23114,5487 26289,5295 26395,7046 23220,723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13 92 1177 0,'-4'-4'25'0,"4"4"6"0,-5-4 1 0,1-4 2 0,4 0-34 0,0 4 0 16,0-4 0-16,-5 4 0 0,5-4 58 0,0 0 5 16,5 4 1-16,-5 4 0 0,0-9-10 0,0 9-2 15,0 0 0-15,0 0 0 0,9-8-15 0,0 0-3 0,-9 8-1 16,9-4 0-16,-9 4 3 0,0 0 0 15,0 0 0-15,14-4 0 0,-5 4-13 0,-9 0-3 16,0 0 0-16,0 0 0 0,0 0 9 0,0 0 2 16,13 4 0-16,-13-4 0 0,9 8-31 0,-4 4 0 15,4-3 0-15,-4 3 0 0,-5 4 12 0,4 0-3 0,5 4-1 16,-4 1 0-16,-1-1 3 0,1 4 0 0,-1 0 0 16,1 5 0-16,4 3 10 0,-4 5 3 0,-5 3 0 0,0 9 0 15,0-1 7-15,0 5 1 0,-9-1 1 0,4 5 0 16,-4 0-10-16,0-1-3 0,-5 1 0 0,0 4 0 15,1 0 10-15,4-5 2 0,-5-3 0 0,5-5 0 16,4-3-20-16,1-5-3 0,-5 1-1 0,9-9 0 16,-5 5-8-16,1-9 0 0,4 0 0 0,4 1 0 15,1-1 0-15,-1-4 0 0,-4 1 9 0,0-5-9 16,9 4 0-16,-4 0 0 0,0 1 0 0,-1-5 8 0,1 4-8 0,-5-8 0 16,4-3 0-16,-4-1 8 15,-4 4-44-15,-1 0-9 0,-4-4-2 0,0 0 0 16,0 1-168-16,-5-5-33 0</inkml:trace>
          <inkml:trace contextRef="#ctx0" brushRef="#br0" timeOffset="296.8104">4 841 1558 0,'0'-12'34'0,"0"4"7"0,5 0 2 0,-1 0 1 0,1 0-35 0,-1 0-9 0,1-1 0 0,9 1 0 16,-5 4 54-16,4 0 9 0,5 0 1 0,5 4 1 15,-5-4-32-15,5 0-6 0,0 4-2 0,4 0 0 16,1 0 23-16,-1 0 5 0,9-4 1 0,1 0 0 16,-6-4-12-16,10 0-2 0,0 0-1 0,0 0 0 15,-4-5-14-15,4 5-2 0,-5 0-1 0,-4 0 0 16,4-4-22-16,-4 4 0 0,0-4 0 0,0 4 8 15,-5 0-16-15,0 0-4 0,-4-1 0 0,0-3 0 16,0 4-79-16,-5 0-16 16,0-4-3-16,-4 4-492 0,-5 4-98 0</inkml:trace>
          <inkml:trace contextRef="#ctx0" brushRef="#br0" timeOffset="609.2302">900-159 1267 0,'0'0'56'0,"-4"-4"12"0,4 4-55 0,-5 0-13 16,-4-4 0-16,9 4 0 0,-4 8 90 0,-5 0 15 16,4 5 3-16,-4 3 1 0,4 4-37 0,1 0-8 15,-1 4-2-15,1 13 0 0,-1 3-5 0,1 9-1 16,4 0 0-16,0 7 0 0,4 5 4 0,1 0 0 15,-1 3 0-15,1 1 0 0,-1 0-7 0,1 0-1 16,-5-5 0-16,9 5 0 0,-4-4-32 0,-5 0-6 16,0-5-2-16,4-3 0 0,-4 0-3 0,0-9-1 15,0-3 0-15,-4-1 0 0,-1 1-8 0,-4-5-11 0,0-4 3 16,0 1 0 0,4-1-45-16,-4 1-9 0,0-1-2 0,0-8 0 15,4 0-153-15,1-7-31 0,-1-5-7 0,5-4-1 0</inkml:trace>
          <inkml:trace contextRef="#ctx0" brushRef="#br0" timeOffset="1031.0072">1474 631 1785 0,'0'0'159'0,"-5"-8"-127"15,1-5-32-15,-1 5 0 0,5 8 60 0,0 0 5 16,0 0 2-16,0 0 0 0,0 0-35 0,0 8-6 15,0 5-2-15,-4 3 0 0,4 4-16 0,-5 4-8 16,5 5 8-16,-5 3-8 0,1-4 16 0,4 5-3 16,-5-5 0-16,5 4 0 0,0-3 15 0,0-5 2 15,0 0 1-15,5-3 0 0,-1-1-15 0,6-4-4 16,-6 0 0-16,1 0 0 0,-1-7 4 0,5-1 0 16,5 0 0-16,-5-4 0 0,5-4-16 0,4 4 0 15,-4-8 0-15,4 0-10 0,0-4 34 0,9 0 6 16,-4-9 2-16,0 5 0 0,4-4-32 0,0 0 0 15,-4-4 0-15,4-5 0 0,1 5 0 0,-6-4-13 16,1-5 1-16,-5 5 0 0,5 0 12 0,-9 4 15 16,-10-5-3-16,5 9-1 0,-4-4-22 0,-5 4-4 15,0-1-1-15,0 1 0 0,-9 4 16 0,4-4 0 0,-4 4 0 0,0 0 0 16,5 4 10-16,-10-1 5 0,0 5 1 0,1 0 0 16,-1 0-16-16,-4 4 0 0,4 0 0 0,0 4 0 15,-4 0-22-15,5 5-1 0,-1-1 0 0,-4 4 0 31,4 0-30-31,0 8-7 0,1-4 0 0,-1 9-1 0,1-1-138 16,3 0-27-16,-17 29-6 0,4-5 0 0</inkml:trace>
          <inkml:trace contextRef="#ctx0" brushRef="#br0" timeOffset="1546.518">2211 590 979 0,'13'-20'43'0,"-8"12"9"0,4 0-41 0,0 0-11 16,0-5 0-16,-4 5 0 0,4 4 155 0,-5 0 29 15,6 0 5-15,-10 4 2 0,0 0-63 0,0 0-13 16,4 8-3-16,5 4 0 0,-4 1-38 0,-1 3-8 16,1 4-2-16,-1 4 0 0,1 5-32 0,-5-1-8 15,0 0 0-15,0 5-1 0,0-5 4 0,5 0 1 16,-5 1 0-16,9-5 0 0,-5 0-28 0,5 1 0 15,-4-9 0-15,4 0 0 0,0 0 0 0,0-8 0 16,-9-8 8-16,5 8-8 0,8-8 0 0,-4 0 0 16,5-4-10-16,-5-4 10 0,5 0 0 0,-1 0 0 15,1-4 13-15,0-4-4 0,4 0-9 0,0-5 0 16,0-3 9-16,5 0-9 0,0 8 0 0,-5-1 0 0,0 5 0 0,0 0 8 16,1 4-8-16,-6 0 0 0,1 4 0 0,-5 4-8 15,5 8 8-15,-10 0 0 0,-4 0 0 0,9 8 0 16,-4 5 9-16,-1-1-9 0,6 4 12 0,-1 0-12 15,0-3 10-15,0-1-10 0,5 0 8 0,-5 0-8 16,4-4 0-16,1 1 0 0,-5-5 0 0,5-4 0 16,-1 0 12-16,1-8-4 0,4 0 0 0,-4 0 0 15,4-4 26-15,0-4 5 0,0-4 1 0,-4 0 0 16,4-1-26-16,-4-3-5 0,0 4-1 0,-1-4 0 16,1-4-8-16,-5-5 8 0,5 1-8 0,-5 4 8 15,0 0 0-15,-5-5 0 0,1 1 0 0,-1 0 0 0,1-1-8 16,0 5 0-16,-1-4 0 0,-4 0 0 0,0-1-14 15,5 1-5-15,-5 4-1 0,4-4 0 16,-4-1-184-16,5 1-36 0</inkml:trace>
        </inkml:traceGroup>
        <inkml:traceGroup>
          <inkml:annotationXML>
            <emma:emma xmlns:emma="http://www.w3.org/2003/04/emma" version="1.0">
              <emma:interpretation id="{87A879CF-AC59-4A33-AC3C-CD32238A53E4}" emma:medium="tactile" emma:mode="ink">
                <msink:context xmlns:msink="http://schemas.microsoft.com/ink/2010/main" type="inkWord" rotatedBoundingBox="27698,5103 29107,5019 29196,6496 27787,6581"/>
              </emma:interpretation>
              <emma:one-of disjunction-type="recognition" id="oneOf1">
                <emma:interpretation id="interp1" emma:lang="" emma:confidence="0">
                  <emma:literal>to</emma:literal>
                </emma:interpretation>
                <emma:interpretation id="interp2" emma:lang="" emma:confidence="0">
                  <emma:literal>' 0</emma:literal>
                </emma:interpretation>
                <emma:interpretation id="interp3" emma:lang="" emma:confidence="0">
                  <emma:literal>l 0</emma:literal>
                </emma:interpretation>
                <emma:interpretation id="interp4" emma:lang="" emma:confidence="0">
                  <emma:literal>lo</emma:literal>
                </emma:interpretation>
                <emma:interpretation id="interp5" emma:lang="" emma:confidence="0">
                  <emma:literal>| 0</emma:literal>
                </emma:interpretation>
              </emma:one-of>
            </emma:emma>
          </inkml:annotationXML>
          <inkml:trace contextRef="#ctx0" brushRef="#br0" timeOffset="3280.6877">5164-503 1216 0,'0'0'54'0,"0"0"11"0,-9-8-52 0,9 0-13 15,0 8 0-15,0-8 0 0,-10 4 47 0,10 4 6 16,0 0 2-16,0 0 0 0,0 0 5 0,-4 4 2 16,-1 4 0-16,-4 4 0 0,5 4-14 0,-1 9-4 15,-4 7 0-15,4 4 0 0,5 13-9 0,-4 0-3 16,-1 3 0-16,1 5 0 0,-1 0 16 0,-4 7 4 16,9 5 0-16,-4 0 0 0,4-4-32 0,-5-1-7 15,5-3-1-15,-4 4 0 0,-1-4 16 0,0-9 2 0,-4 5 1 16,-4-8 0-16,4-1-31 0,-5 1 0 0,-4-1 0 0,4-3 0 31,-9-5-43-31,10 1-8 0,-6-5-1 0,6 1-582 0,-1-9-116 0</inkml:trace>
          <inkml:trace contextRef="#ctx0" brushRef="#br0" timeOffset="3671.0161">5673 428 1850 0,'0'0'40'0,"0"0"9"0,0 0 2 0,0 0 1 0,0 0-41 0,5 12-11 16,-5 1 0-16,0 3 0 0,-5 4 0 0,1 0 8 16,-1 4-8-16,5 5 8 0,-4-1 4 0,-6 1 1 15,10-1 0-15,0 8 0 0,0-7-1 0,0 7-1 16,0-8 0-16,0 1 0 0,10-1 8 0,-1-12 1 15,0 4 1-15,-5 1 0 0,10-9-21 0,4-4 0 16,-4-4 0-16,-1-4 0 0,1 0 12 0,4 0 0 16,-4-4 1-16,4-4 0 0,-4-8 31 0,-5-5 7 15,0 1 1-15,5-4 0 0,4-4-36 0,-5-1-6 16,1 1-2-16,-5-4 0 0,0-1-8 0,5 1 0 16,-5-5 0-16,0 5 0 0,-4 4 0 0,-5 3 0 15,4 1 0-15,-4 8 0 0,-4-4 0 0,-1 3 0 16,1 5 0-16,-1 0 0 0,-4 4 12 0,-5 4-4 0,5 0 0 0,-14 4 0 15,10 0-8-15,-10 4 0 0,0 4-10 0,-9 0-675 16,-4 4-135-16</inkml:trace>
          <inkml:trace contextRef="#ctx0" brushRef="#br0" timeOffset="3014.9186">4536 404 403 0,'0'0'17'0,"0"-4"5"0,0 4-22 0,13-8 0 0,-8 4 0 0,-1 0 0 16,6-4 160-16,-6 0 28 0,5 3 6 0,9-7 1 15,-4 8-87-15,0 0-18 0,8-4-3 0,1 4-1 16,5-8-19-16,8 4-4 0,-4 0-1 0,13 0 0 16,-4-4-8-16,9-1-2 0,-4 5 0 0,4 0 0 15,0 0-28-15,-5 0-7 0,1-8-1 0,-5 8 0 16,-5 0-4-16,1 4-2 0,-1-9 0 0,-9 5 0 16,-4-4-25-16,9 4-5 0,-9-4 0 0,-1 4-1 15,-8 0-29-15,4 4-6 0,-9-4 0 0,-4-1-456 16,-5 1-92-16</inkml:trace>
        </inkml:traceGroup>
      </inkml:traceGroup>
    </inkml:traceGroup>
    <inkml:traceGroup>
      <inkml:annotationXML>
        <emma:emma xmlns:emma="http://www.w3.org/2003/04/emma" version="1.0">
          <emma:interpretation id="{50F1B7FE-EEF8-4F27-A5A4-0B53ECD1302D}" emma:medium="tactile" emma:mode="ink">
            <msink:context xmlns:msink="http://schemas.microsoft.com/ink/2010/main" type="paragraph" rotatedBoundingBox="23157,8607 27188,8516 27213,9630 23183,97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760226-DCD5-43B4-97E9-72413ADED82D}" emma:medium="tactile" emma:mode="ink">
              <msink:context xmlns:msink="http://schemas.microsoft.com/ink/2010/main" type="line" rotatedBoundingBox="23157,8607 27188,8516 27213,9630 23183,9721"/>
            </emma:interpretation>
          </emma:emma>
        </inkml:annotationXML>
        <inkml:traceGroup>
          <inkml:annotationXML>
            <emma:emma xmlns:emma="http://www.w3.org/2003/04/emma" version="1.0">
              <emma:interpretation id="{57FB05DE-4B48-49B6-ABFE-DAF9C22BB4A9}" emma:medium="tactile" emma:mode="ink">
                <msink:context xmlns:msink="http://schemas.microsoft.com/ink/2010/main" type="inkWord" rotatedBoundingBox="23160,8737 24925,8697 24944,9505 23179,9545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4905.0999">1128 3169 1382 0,'0'-8'123'0,"4"0"-99"15,-4-5-24-15,0 1 0 0,5 4 94 0,-5 4 14 16,0 4 2-16,0 0 1 0,0 0-26 0,0 0-5 15,-9 0 0-15,0 8-1 0,0 4-50 0,-5 5-9 16,-4 3-3-16,4 4 0 0,-9-4 15 0,5 9 4 16,-4 3 0-16,-1 0 0 0,0-3-36 0,9-1 0 15,-4 1 0-15,5-1 0 0,3 0 20 0,1 1-4 0,5-5 0 0,4 0 0 16,4 4-6-16,1-7-2 0,-5-5 0 0,9 0 0 16,-4 0 0-16,-1 0-8 0,1-3 12 0,-1 3-4 15,-4 0 20-15,0 0 4 0,-9 0 1 0,0 5 0 16,-5-1-53-1,-8 4-12-15,-1 0-1 0,-4 5-1 0,-5-5-83 16,-5 0-17-16,5 1-3 0,1-1-776 0</inkml:trace>
          <inkml:trace contextRef="#ctx0" brushRef="#br0" timeOffset="4608.3982">587 3294 1612 0,'13'-16'72'0,"-13"8"14"0,0-4-69 0,0 0-17 16,0 0 0-16,5-1 0 0,-5 1 28 0,0 4 1 16,-5 0 1-16,1-4 0 0,-1 4 12 0,-4 0 2 15,4 0 1-15,-4 4 0 0,-4 0-36 0,-1 4-9 16,0 4 0-16,-4 0 0 0,-5 8 0 0,1-4 0 16,-6 8 0-16,6 4 0 0,-10 5 0 0,0 3 8 15,0 4 0-15,-4 9 0 0,4-1 21 0,-9 9 4 16,4-1 1-16,1 5 0 0,0 0-22 0,4-1-4 0,5 1 0 15,4-4-8-15,5-9 8 0,4-8-8 16,0 5 0-16,10-9 0 0,4-4 8 0,0-3-8 16,-5-5 0-16,5-8 0 0,0-8 9 0,0 0-9 15,9-4 0-15,5 0 9 0,0-8 3 0,4-4 0 16,-5-1 0-16,6-7 0 0,3 0 4 0,1-9 2 0,0 1 0 16,4-4 0-16,-4-1 1 0,4 1 0 0,-4-9 0 0,4 1 0 15,1 7-19-15,-6-3 0 0,1 3-11 0,4 5 11 16,-4 4 0-16,0 7 0 0,-5 5 0 0,-4 0 0 15,-1 8 0-15,-4 0 16 0,-9 8-4 0,0 0 0 16,10 12-2-16,-6 0-1 0,1 8 0 0,-10 1 0 16,5 3-1-16,0 4 0 0,0 1 0 0,0 3 0 15,0-4-8-15,5 1 10 0,-1-9-10 0,5 4 10 0,-4 0-10 16,9 1 0-16,-5-5-12 0,0 0 12 16,0 0-120-16,4-3-16 0,-3-5-3 0,-1-4-759 15</inkml:trace>
          <inkml:trace contextRef="#ctx0" brushRef="#br0" timeOffset="5327.0828">1665 3165 633 0,'0'0'56'0,"9"-8"-44"16,5 0-12-16,-5-5 0 0,-5 5 176 0,1 0 32 15,-1 0 8-15,-4 8 0 0,0 0-92 0,0 0-20 16,0 0-3-16,0 0-1 0,-4-8-45 0,4 8-10 15,0 0-1-15,-5 0-1 0,-4 4-19 0,0-4-3 16,0 4-1-16,0 4 0 0,0 0 1 0,-5 0 0 16,0 5 0-16,1-1 0 0,-1 0 0 0,0 0 0 0,1 4 0 0,-5 0 0 15,-1 5-21-15,1-5 0 0,5 4 0 0,-6-4 0 16,6 0 0-16,4 5 14 0,0-1-2 0,-1 0 0 16,1 0 5-16,5-3 1 0,-1-1 0 0,5 4 0 15,0 0-4-15,0 1-1 0,0-5 0 0,5 4 0 16,-1 0 5-16,-4 0 1 0,0-7 0 0,0 7 0 15,0 0 11-15,-4-4 2 0,-1 4 1 0,1-3 0 16,-1-5-20-16,1 4-4 0,-6 0-1 0,1 0 0 16,5-3-8-16,-1-1 0 0,-4 0 0 0,5 0 0 15,-10-4 0-15,5 4 0 0,0 0 0 0,-5 1 0 16,0-1-155-16,1 0-29 0,-5 0-7 0</inkml:trace>
        </inkml:traceGroup>
        <inkml:traceGroup>
          <inkml:annotationXML>
            <emma:emma xmlns:emma="http://www.w3.org/2003/04/emma" version="1.0">
              <emma:interpretation id="{81D685E0-AA64-4949-81EE-AD80D81D832B}" emma:medium="tactile" emma:mode="ink">
                <msink:context xmlns:msink="http://schemas.microsoft.com/ink/2010/main" type="inkWord" rotatedBoundingBox="25334,8558 27188,8516 27213,9630 25360,9672"/>
              </emma:interpretation>
              <emma:one-of disjunction-type="recognition" id="oneOf3">
                <emma:interpretation id="interp7" emma:lang="" emma:confidence="1">
                  <emma:literal>sign</emma:literal>
                </emma:interpretation>
                <emma:interpretation id="interp8" emma:lang="" emma:confidence="0">
                  <emma:literal>si gn</emma:literal>
                </emma:interpretation>
                <emma:interpretation id="interp9" emma:lang="" emma:confidence="0">
                  <emma:literal>Si gn</emma:literal>
                </emma:interpretation>
                <emma:interpretation id="interp10" emma:lang="" emma:confidence="0">
                  <emma:literal>hi gn</emma:literal>
                </emma:interpretation>
                <emma:interpretation id="interp11" emma:lang="" emma:confidence="0">
                  <emma:literal>fi gn</emma:literal>
                </emma:interpretation>
              </emma:one-of>
            </emma:emma>
          </inkml:annotationXML>
          <inkml:trace contextRef="#ctx0" brushRef="#br0" timeOffset="5639.3041">2129 3404 1440 0,'0'0'128'0,"0"0"-103"16,0 0-25-16,0 0 0 0,0 0 136 0,4 12 21 16,1 0 5-16,-5 0 1 0,0 4-63 0,0 0-13 0,0 5-3 15,0 3 0-15,0 0-25 0,-5 1-6 0,5-5-1 0,5 4 0 16,-5-4-32-16,5 5-6 0,4-5-2 0,0 0 0 16,0 4-12-16,0-7 0 0,0-1 0 0,0-4 0 31,5 0-66-31,-5-4-16 0,-9-8-3 0,14 0-622 0,-5 0-124 0</inkml:trace>
          <inkml:trace contextRef="#ctx0" brushRef="#br0" timeOffset="5748.6526">2356 3064 1209 0,'0'-13'108'16,"0"-3"-87"-16,-4 0-21 0,4 0 0 16,-5 0 134-16,5 8 22 0,0-5 5 0,-4 5 1 0,4 8-103 15,0 0-21-15,0 0-4 0</inkml:trace>
          <inkml:trace contextRef="#ctx0" brushRef="#br0" timeOffset="6311.0278">3002 3306 1638 0,'0'0'36'0,"19"-8"7"0,-6 0 1 0,6-4 3 0,-6 4-38 0,1-4-9 16,-1 0 0-16,1 4 0 0,-9-5 56 0,4 5 10 15,-5-4 2-15,1 4 0 0,-5 4-4 0,0-4 0 16,0-4 0-16,-5 8 0 0,5 4-19 0,-13-4-4 0,4 4-1 16,-5 0 0-16,0 0-16 0,-4 4-3 0,0 4-1 15,0 0 0-15,-5 0-8 0,5 4-1 0,-5 0-1 0,5 1 0 16,0 3-10-16,-1 0 0 0,1 0 0 0,5 4 8 15,-1-8-8-15,5 5 0 0,0-1 0 0,4-4 0 16,1 4 0-16,4-4 0 0,0-12 0 0,0 0 0 16,4 8 0-16,5-3 0 0,-9-5 0 0,0 0 0 15,5 0-11-15,8 0 11 0,-3-9-8 0,-1 1 8 16,0 0-9-16,0 0 9 0,4-4-10 0,1 0 10 16,0 0 0-16,-1 0 0 0,6-5 0 0,-6 1 0 15,1 0 0-15,4 0 0 0,-4 4 0 0,-5-1 0 16,5 5 0-16,-5 0 0 0,0 4 0 0,-9 4 0 0,0 0 0 15,0 0 0-15,9 0 0 0,-9 0 0 0,9 12 13 16,-5 5-4-16,1-1-1 0,0 4 0 0,-5 8 4 16,-5 9 0-16,0-1 0 0,1 9 0 0,-5-1 22 0,0 5 5 15,-5 3 1-15,0 1 0 0,1-4 3 0,-1-1 1 16,0-3 0-16,-4-1 0 0,5-3-26 0,-6-5-5 16,1 1-1-16,0-9 0 0,-5-4-3 0,5 1-1 15,-5-5 0-15,1 0 0 0,8-8-8 0,-4 0 0 16,9-8 0-16,-5 0 0 0,14-4 0 0,0 0-16 15,-9-4 4-15,9 4 1 16,0-8-49-16,0-8-9 0,4 0-3 0,6-4 0 16,3-5-128-16,1 1-27 0,9-4-5 0,-1-9 0 0</inkml:trace>
          <inkml:trace contextRef="#ctx0" brushRef="#br0" timeOffset="6639.0686">3316 3225 345 0,'0'0'31'0,"0"0"-31"0,0 0 0 0,0 0 0 16,9 0 324-16,5 0 58 0,-5 0 12 0,5 9 2 15,4 3-244-15,0 4-50 0,-4 0-10 0,0 4-1 16,-1 9-32-16,1-5-7 0,0 0 0 0,-5 9-1 16,0-1-21-16,0-4-4 0,-5 1-1 0,5-1 0 15,-4-4 15-15,-5 1 4 0,0-5 0 0,0 0 0 16,0 0-28-16,0 1-4 0,-14-9-2 0,14-4 0 16,0 4-1-16,-4-4 0 0,4-8 0 0,0 0 0 15,0 0-9-15,0 0 0 0,0-8 0 0,0-4 0 16,0-4 26-16,4 3 3 0,-4-3 1 0,19-4 0 15,-6-4-49-15,5-5-9 0,10 1-3 0,-6 0 0 0,6 3 31 0,-5 5 0 16,-1-4 0-16,1 4 0 0,0 4 0 0,-5 7 0 16,0-3 0-16,-4 8 0 0,-1 0 36 0,1 4 6 15,-5 8 2-15,0 0 0 0,-4 5-26 0,4 3-5 16,-4 0-1-16,4 4 0 0,-5-4 4 0,5 5 0 16,5 3 0-16,-5 0 0 0,0-4-16 0,5 1 0 15,-1-5 0-15,6 4 0 16,-6-4-65-16,5 4-19 0,-4 1-4 0,0 3-1097 0</inkml:trace>
        </inkml:traceGroup>
      </inkml:traceGroup>
    </inkml:traceGroup>
    <inkml:traceGroup>
      <inkml:annotationXML>
        <emma:emma xmlns:emma="http://www.w3.org/2003/04/emma" version="1.0">
          <emma:interpretation id="{8BB05046-BC9F-4DCD-A72F-83307DDDF572}" emma:medium="tactile" emma:mode="ink">
            <msink:context xmlns:msink="http://schemas.microsoft.com/ink/2010/main" type="paragraph" rotatedBoundingBox="23125,10650 29569,10275 29669,12003 23226,12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EDCF1E-9756-423D-886A-3136A97BF6EB}" emma:medium="tactile" emma:mode="ink">
              <msink:context xmlns:msink="http://schemas.microsoft.com/ink/2010/main" type="line" rotatedBoundingBox="23125,10650 29569,10275 29669,12003 23226,12378"/>
            </emma:interpretation>
          </emma:emma>
        </inkml:annotationXML>
        <inkml:traceGroup>
          <inkml:annotationXML>
            <emma:emma xmlns:emma="http://www.w3.org/2003/04/emma" version="1.0">
              <emma:interpretation id="{78C1D53B-64BF-484A-AA6A-A3303BFE0E2A}" emma:medium="tactile" emma:mode="ink">
                <msink:context xmlns:msink="http://schemas.microsoft.com/ink/2010/main" type="inkWord" rotatedBoundingBox="23125,10650 27337,10405 27438,12133 23226,12378"/>
              </emma:interpretation>
              <emma:one-of disjunction-type="recognition" id="oneOf4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9810.2009">2104 5853 1612 0,'9'-12'144'0,"-5"4"-116"0,1 0-28 0,8-5 0 15,1 5 21-15,0-4-1 0,-1 0-1 0,1-4 0 16,4 4 36-16,-4-9 7 0,4 1 2 0,-4 4 0 15,4-4-26-15,0 0-5 0,-4-5-1 0,0 1 0 16,-1 0-32-16,1-5 0 0,-5 5 0 0,5 0 0 16,-1-4 0-16,-4-1 0 0,1 1 0 0,-1-5 0 15,-5 5 22-15,5-4-2 0,-4-1-1 0,4-3 0 0,-5 0-2 16,1 3 0-16,0 5 0 0,-1 0 0 16,-4-1 2-16,5 5 0 0,-5 0 0 0,0 7 0 0,0-3-9 15,0 4-2-15,-5 4 0 0,5 0 0 0,0-4-8 16,-4 7 0-16,4-3 0 0,-5 4 8 0,5 0-8 0,-5 0 0 15,5 8 0-15,0 0 0 0,-4-4 0 0,4 4 0 16,0 0 10-16,0 0-10 0,-9-4 0 0,9 4 0 16,-5 0 0-16,5 0-12 0,-9 0 12 0,0 4 12 15,0 4-3-15,0 0 0 0,0 4-9 0,0 0 8 16,0 5-8-16,-1-5 8 0,1 8 0 0,0 4 0 16,0 5 0-16,0 3 0 0,0 4-8 0,4 5 8 15,-4 3-8-15,5 5 8 0,-5 4 26 0,-1-1 5 16,6 5 1-16,-1 4 0 0,1-5-16 0,-5 5-4 15,4 0 0-15,1-1 0 0,-1-3-6 0,1-4-2 16,-1-5 0-16,-4-3 0 0,4-1 23 0,1-3 4 0,-5-5 1 16,4 1 0-16,-4-9-23 0,4-4-4 0,-4 0-1 0,5 1 0 15,-5-9-12-15,4-4 9 0,-4 0-9 16,4-4 8-16,5-8-8 0,-4 8 0 0,4-8 0 0,0 0 0 16,0 0 8-16,0 0-8 0,-9-4 12 0,0 4-4 15,9 0-8-15,-9-8 0 0,-1 4 0 0,10 4 0 16,0 0 0-16,-4-8 0 0,4 0 0 0,-5 0 0 15,10 0 0-15,-5-4-11 0,4 0 3 0,1-1 0 16,0 1 8-16,4 0 0 0,4-4-9 0,1 0 9 16,0-5-11-16,-1 1 3 0,6 0 0 0,-1-4 0 15,0-5-4-15,0 5 0 0,5-4 0 0,0-5 0 16,-1 1-16-16,1 4-3 0,0-1-1 0,4 5 0 16,1 4 23-16,-6 0 9 0,-3 3-8 0,3 5 8 0,-3 8-10 0,-1-4 10 15,-5 8-12-15,1 0 12 0,0 4-9 0,-5 0 9 16,0 8 0-16,-4 1-9 0,-5 3 9 0,-5 4 0 15,0 0-9-15,-4 0 9 0,-9 5 0 0,0 3 0 16,-5 0 0-16,0-3 0 0,-4-1 0 0,4-4 12 16,1 0-12-16,-6-3 12 0,5-5-4 0,1 0 0 15,-1 0 0-15,5-4 0 0,4 0 20 0,0-4 3 16,1 0 1-16,8 0 0 0,-4 0-32 0,9-4 0 16,0 0 0-16,0 0 0 0,0 0 0 0,9 4 0 15,0 0 0-15,5-4 0 0,4 5 0 0,0-5 0 16,1 0 0-16,3 0 0 0,1 0 0 0,0 0 0 15,0 0 0-15,-1 0 0 16,6 0-42-16,-6 0-14 0,1 0-4 0,0 0 0 16,4 4-156-16,-8-8-32 0,3-1-7 0,-3 1-1 0</inkml:trace>
          <inkml:trace contextRef="#ctx0" brushRef="#br0" timeOffset="9997.7116">2755 5800 1792 0,'0'0'40'0,"0"0"8"0,0 0 1 0,0 0 1 0,0 0-40 0,0 0-10 0,0 0 0 0,0 0 0 16,0 0 89-16,13 4 16 0,-13-4 3 0,14 12 1 16,0-3-21-16,-5 3-4 0,4 0 0 0,-4 0-1 15,5 0-47-15,0 4-8 0,-1-4-3 0,1 1 0 16,0-1-13-16,-5-4-4 0,5 4 0 0,-5-4 0 16,0 4-8-16,-9-12 0 0,0 0 0 0,9 8 0 15,-9-8-108-15,4 8-23 0,-4-8-5 0,0 0-552 16,0 0-112-16</inkml:trace>
          <inkml:trace contextRef="#ctx0" brushRef="#br0" timeOffset="10138.2864">3101 5359 1630 0,'0'0'36'0,"0"0"7"0,0 0 1 0,0 0 3 0,0 0-38 0,-5 8-9 16,-4 0 0-16,-5 0 0 0</inkml:trace>
          <inkml:trace contextRef="#ctx0" brushRef="#br0" timeOffset="10513.3691">3228 5614 1774 0,'0'0'39'0,"9"8"8"0,5 0 1 0,0 0 3 0,4-4-41 0,5 5-10 0,-5 3 0 0,0-4 0 16,0 8 104-16,0 0 20 0,1 0 3 0,-1 5 1 16,-5-1-69-16,-3 0-14 0,-1 0-2 0,-5 1-1 15,-4-1-11-15,0 0-3 0,-4-4 0 0,4 0 0 16,-5-3-28-16,1-1 0 0,-1-4 0 0,-4 0 0 16,9-8 0-16,0 0 14 0,0 0-4 0,0 0-1 15,0 0-9-15,0 0 12 0,-9-4-12 0,9 4 12 16,-9-12-3-16,9 0 0 0,4-9 0 0,1 1 0 0,-1 0 1 15,10-4 0-15,0-1 0 0,4-3 0 0,0 4-10 16,-4 3 0-16,9-3 0 0,-1 8 0 0,-4 0 0 0,-4 0 0 16,4 7 0-16,-4 1 0 0,0-4 28 0,-1 8 3 15,-13 4 1-15,14 0 0 0,-14 0-32 0,9 4 0 16,-9-4 0-16,9 12 0 0,-4 0 0 0,4 1 0 16,-9-1 0-16,4 4 0 15,-4 0-39-15,5 4-13 0,-5-3-4 0,0 3 0 16,0 0-147-16,0-4-29 0,5 0-7 0,-1-3-639 0</inkml:trace>
          <inkml:trace contextRef="#ctx0" brushRef="#br0" timeOffset="8138.7246">-60 5573 230 0,'0'-8'20'0,"5"4"-20"16,0-4 0-16,-5-4 0 0,4 4 217 0,-4 4 39 0,0-4 8 0,0 8 2 15,0 0-122-15,0 0-25 16,0 0-5-16,0 0-1 0,0 0-47 0,9 16-10 0,0 0-1 0,0 4-1 15,5 1-19-15,-5 3-4 0,-4 8-1 16,4 1 0-16,4 7 11 0,-3 1 3 0,-6 7 0 0,10-3 0 16,-5-1-16-16,-5 1-2 0,1-1-1 0,-1 5 0 15,1-5 5-15,0 1 1 0,-5-5 0 16,4 1 0-16,-4-5-19 0,0-3-3 0,5-1-1 0,-1-4 0 16,-4 1 1-16,0-5 0 0,0 0 0 0,5-3 0 15,-1-5 6-15,1 0 1 0,-1-4 0 0,1 0 0 16,4-4 3-16,-9-8 1 0,0 0 0 0,0 0 0 15,0 0-5-15,0 0-1 0,5-8 0 0,4-4 0 16,-5-8 2-16,1 4 0 0,-1-5 0 0,-4-7 0 16,0 0-1-16,0-5 0 0,0-3 0 0,0 0 0 0,5-9-15 15,-1 5 9-15,-4-5-9 0,10 5 8 0,-6-1-8 0,5 1 0 16,-4-1 0-16,8 5 0 0,-3-1 0 0,3 5 0 16,1 4 0-16,-1 3 0 0,1-3-10 0,9 8-1 15,-5-1 0-15,0 9 0 16,0 0-89-16,-4 4-17 0,4 0-4 15,1 8-904-15</inkml:trace>
          <inkml:trace contextRef="#ctx0" brushRef="#br0" timeOffset="8576.152">1157 5875 518 0,'0'0'46'0,"-5"-8"-37"0,-4 4-9 0,4-4 0 16,-4 0 158-16,5-5 30 0,-1 1 5 0,1 0 2 16,-1-4-75-16,-4 4-14 0,0 0-3 0,0-4-1 15,4 7-49-15,-8-3-9 0,3 4-3 0,-3 0 0 16,-1 4-9-16,-4 0-1 0,-5 0-1 0,5 4 0 16,-5 4 18-16,0 0 4 0,-4 8 1 0,-5 0 0 15,5 5-18-15,0 3-4 0,-10 4-1 0,5 4 0 16,0 5 0-16,10 3 0 0,-6 1 0 0,6-1 0 15,-1 0-21-15,0 5-9 0,9-9 8 0,5 5-8 16,0-5 12-16,5-3-2 0,4-1-1 0,4 0 0 16,1-8-9-16,4-3 0 0,0-1 9 0,5-8-9 15,-1-4 11-15,1-4-3 0,4-4 0 0,0-4 0 16,1-8 4-16,3-1 1 0,1-3 0 0,4 0 0 16,-4-8-5-16,4 3 0 0,-4-3-8 0,-5 0 12 0,1-5-12 15,-1 1 11-15,0-5-11 0,-4 5 10 0,-1 4-10 16,6-1 0-16,-6 5 0 0,-4 4 8 0,0 8-8 0,1 0 0 15,-1 3 0-15,-9 9 0 0,0 0 10 0,9 13-10 16,-5-1 12-16,5 4-12 0,-4 4 8 0,0 0-8 16,-1 1 0-16,-4 3 0 0,-4 0 12 0,4 5-12 15,-5-1 12-15,0 0-12 16,1-3-79-16,4 3-22 0,-5 4-5 0</inkml:trace>
          <inkml:trace contextRef="#ctx0" brushRef="#br0" timeOffset="8966.649">1234 5847 1857 0,'14'-33'82'0,"-5"21"18"0,0-4-80 0,9 0-20 0,-4 0 0 0,-1 3 0 16,6 1 64-16,-6 4 8 0,1 0 3 0,-5 4 0 15,-9 4-31-15,9 4-7 0,5 8-1 0,-5 0 0 16,0 5-28-16,5 3-8 0,-5 4 0 0,0 0 0 15,-5 5 8-15,1-5 0 0,0 4 0 0,-5-3 0 16,0-1 15-16,-5 0 3 0,5-4 1 0,-9 1 0 16,9-5 1-16,-5 0 1 0,1-4 0 0,-1-4 0 15,1-4-16-15,4-4-3 0,0 0-1 0,0 0 0 16,0 0 1-16,0 0 0 0,13-4 0 0,-4-4 0 0,1-8-10 0,3 0 10 16,1 0-10-16,0-5 10 0,-1-3-2 0,5 4 0 15,-4-4 0-15,4-1 0 0,0 5-8 0,-4 0 0 16,4 0 0-16,-4 3 0 0,0 5 0 0,4 0 0 15,-4 4 0-15,-1 4 0 0,1 4 0 0,-1 4 0 16,-3 0 0-16,3 4 0 0,-4 4 0 0,5 0 0 16,-5 1 0-16,0 3 0 0,0 0 0 0,0 0 0 15,-4 0 0-15,4 5 0 16,-4-1-82-16,-1 0-18 0,5-4-4 0,-4 4-948 0</inkml:trace>
          <inkml:trace contextRef="#ctx0" brushRef="#br0" timeOffset="10981.8486">3979 5691 1706 0,'0'0'37'0,"0"0"8"0,0 0 2 0,5-12 1 0,-1 0-38 0,-4 0-10 0,-4-1 0 0,-1 5 0 16,5 0 96-16,-4 0 16 0,-1 4 4 0,-4 0 1 15,5 0-61-15,-6 4-13 0,-3 0-3 0,4 8 0 16,0-4-28-16,-5 0-12 0,-4 8 8 0,4 5-8 16,0-5 0-16,5 4 0 0,-4 4 0 0,-1 4 0 15,5-3 0-15,0-1 0 0,0 0 0 0,4 0 0 16,1 1 0-16,-1-5 0 0,5-4 0 0,0 0 0 16,0-12 0-16,0 0 0 0,0 0 0 0,0 0 0 15,0 0 12-15,14-4-4 0,-1-4 0 0,6 0 0 16,3-4 2-16,1 0 0 0,-5-9 0 0,10 5 0 15,3-4-10-15,1 4 0 0,0-1 0 0,-4 9 0 0,-6-4 0 16,-3 4 0-16,3 0 0 0,-4 4 0 0,-4 0 0 0,-5 0-9 16,0 12 9-16,0 0-13 0,-4 4 13 0,4 4 8 15,-9 5 0-15,-4 7-8 0,-1 0 37 0,-4 9 1 16,4 3 0-16,-4 1 0 0,0 3-14 0,-5 5-2 16,-4 3-1-16,0 1 0 0,-5 0 18 0,1-5 3 15,-1 1 1-15,0-5 0 0,5-3-9 0,0-1-2 16,-5-3 0-16,9-5 0 0,-4-4 0 0,0-7 0 15,4-5 0-15,0-4 0 0,1 0-19 0,4-4-4 16,-5-8-1-16,5 0 0 0,0-8-8 0,0 0 0 16,4-8 0-16,1 0 0 0,-1-9 0 0,10 1 8 15,-5-4-8-15,4-1 8 0,5 1-8 0,0 4 0 16,-4-1 0-16,9-3 0 0,4 8-12 0,-5-4 1 16,10 3 1-16,0 1 0 15,4 0-115-15,5 4-23 0,0-9-5 0,0 9-1003 0</inkml:trace>
        </inkml:traceGroup>
        <inkml:traceGroup>
          <inkml:annotationXML>
            <emma:emma xmlns:emma="http://www.w3.org/2003/04/emma" version="1.0">
              <emma:interpretation id="{6B0BDE56-5381-4B98-82C5-13961C684A74}" emma:medium="tactile" emma:mode="ink">
                <msink:context xmlns:msink="http://schemas.microsoft.com/ink/2010/main" type="inkWord" rotatedBoundingBox="28418,10347 29569,10280 29645,11589 28494,11656"/>
              </emma:interpretation>
              <emma:one-of disjunction-type="recognition" id="oneOf5">
                <emma:interpretation id="interp13" emma:lang="" emma:confidence="0">
                  <emma:literal>to</emma:literal>
                </emma:interpretation>
                <emma:interpretation id="interp14" emma:lang="" emma:confidence="0">
                  <emma:literal>l 0</emma:literal>
                </emma:interpretation>
                <emma:interpretation id="interp15" emma:lang="" emma:confidence="0">
                  <emma:literal>' 0</emma:literal>
                </emma:interpretation>
                <emma:interpretation id="interp16" emma:lang="" emma:confidence="0">
                  <emma:literal>lo</emma:literal>
                </emma:interpretation>
                <emma:interpretation id="interp17" emma:lang="" emma:confidence="0">
                  <emma:literal>I 0</emma:literal>
                </emma:interpretation>
              </emma:one-of>
            </emma:emma>
          </inkml:annotationXML>
          <inkml:trace contextRef="#ctx0" brushRef="#br0" timeOffset="12685.0358">5760 4720 1220 0,'0'0'54'0,"0"0"11"0,0 0-52 0,0 0-13 0,0 0 0 0,0 0 0 16,9 16 78-16,-9 0 13 0,-9 4 2 0,4 9 1 16,-4 3 0-16,-9 4 0 0,-1 1 0 0,-8 7 0 15,9 1-21-15,-5 4-4 0,-4-1-1 0,9 9 0 16,4-5-14-16,0 1-3 0,5 4-1 0,-9-5 0 15,18-3-29-15,-5 3-5 0,1-3-2 0,-1 0 0 16,5 3-14-16,-4-3 0 0,-5-1 0 0,4 1 0 16,-9-5 0-16,5 1 0 0,-13-5 0 0,8-3-707 15,-4-1-133-15</inkml:trace>
          <inkml:trace contextRef="#ctx0" brushRef="#br0" timeOffset="13059.4408">6046 5634 2026 0,'-9'-12'90'0,"9"12"18"0,0 0-86 0,0 0-22 16,0 0 0-16,0 0 0 0,0 0 23 0,0 0 0 15,0 12 0-15,-9 5 0 0,0-1-3 0,-5 4 0 16,10 4 0-16,-5 1 0 0,4 3-1 0,-4-4-1 15,4 4 0-15,5-3 0 0,0 3-6 0,0-4 0 0,5-3-1 16,4-1 0-16,-4 0 5 0,8-4 0 0,1-4 1 0,4 1 0 16,5-5 16-16,0 0 3 0,-5-8 1 0,9 0 0 15,-8 0-13-15,12-8-4 0,-3 4 0 0,-10-5 0 16,9 1-6-16,-9-8-2 0,14 0 0 0,-18 0 0 16,9-4-12-16,-5-1 0 0,-4-3 0 0,-5-4 0 15,4-1 30-15,1 5 3 0,-9 0 1 0,-5-4 0 16,0 3-34-16,0 5 0 0,0 0 0 0,-5 0 0 15,-9 3 0-15,1-3 0 0,-6 8 0 0,-3 4 0 16,-1 0 0-16,-9 4 0 0,0 0 0 0,-9 8 0 16,5 8-108-1,-10-4-28-15,1 8-5 0,-1 4-924 0</inkml:trace>
          <inkml:trace contextRef="#ctx0" brushRef="#br0" timeOffset="12434.8232">5245 5485 990 0,'0'0'44'0,"0"0"8"15,0 0-41-15,0 0-11 0,0 0 0 0,0 0 0 0,0 0 85 0,0 0 15 16,0 0 4-16,0 0 0 0,0 0-32 0,9 0-7 16,0-4-1-16,14 4 0 0,-5-9-6 0,10 9-2 15,3-8 0-15,6 4 0 0,-10-4-32 0,10 0-6 16,8-4-2-16,1 4 0 0,-1-4 10 0,-4 4 2 15,0-4 0-15,5 3 0 0,-14-3-28 0,4 4 0 16,-9 0 0-16,-4-4 0 16,-5 4-116-16,0 4-29 0,1-4-6 0,-10 0-1 0</inkml:trace>
        </inkml:traceGroup>
      </inkml:traceGroup>
    </inkml:traceGroup>
    <inkml:traceGroup>
      <inkml:annotationXML>
        <emma:emma xmlns:emma="http://www.w3.org/2003/04/emma" version="1.0">
          <emma:interpretation id="{DAFDD142-FD34-49A2-B64C-8EB3D7523AA9}" emma:medium="tactile" emma:mode="ink">
            <msink:context xmlns:msink="http://schemas.microsoft.com/ink/2010/main" type="paragraph" rotatedBoundingBox="22967,12670 26538,12767 26479,14931 22908,148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3A4737-A761-4E52-A6F2-3CF88C85C9AF}" emma:medium="tactile" emma:mode="ink">
              <msink:context xmlns:msink="http://schemas.microsoft.com/ink/2010/main" type="line" rotatedBoundingBox="22967,12670 26538,12767 26479,14931 22908,14834"/>
            </emma:interpretation>
          </emma:emma>
        </inkml:annotationXML>
        <inkml:traceGroup>
          <inkml:annotationXML>
            <emma:emma xmlns:emma="http://www.w3.org/2003/04/emma" version="1.0">
              <emma:interpretation id="{01E9407E-E8EC-456B-852C-F2569F6F0C3F}" emma:medium="tactile" emma:mode="ink">
                <msink:context xmlns:msink="http://schemas.microsoft.com/ink/2010/main" type="inkWord" rotatedBoundingBox="22967,12670 25160,12729 25101,14893 22908,14834"/>
              </emma:interpretation>
              <emma:one-of disjunction-type="recognition" id="oneOf6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3715.5342">-287 8487 864 0,'0'0'76'0,"5"0"-60"16,4-4-16-16,5 0 0 0,-1 4 110 0,6-4 19 15,8 4 4-15,0-4 1 0,5 0-8 0,0 4-2 16,9-8 0-16,0 4 0 0,4-4-31 0,1 0-6 16,-1 4-2-16,1-4 0 0,-5-4-28 0,0 4-5 15,0-9-2-15,4 9 0 0,-8-4-38 0,4 8-12 0,0-8 0 0,-5 4 0 32,5-4-104-32,-9 4-28 0,0-1-6 0,0-3-739 0</inkml:trace>
          <inkml:trace contextRef="#ctx0" brushRef="#br0" timeOffset="13996.7717">519 7739 1818 0,'0'0'40'0,"0"0"8"0,-9 16 1 0,5 0 3 0,-6 8-42 16,1 5-10-16,0 3 0 0,0 9 0 0,-5 3 48 0,5 9 7 15,-4 3 1-15,-6 9 1 0,1 4-1 0,5 4 0 16,-10 0 0-16,5 4 0 0,-5-1-12 0,0-3-2 16,0-4-1-16,1-4 0 0,-1-4-1 0,5-5 0 15,-1-3 0-15,6-5 0 0,-5-3-28 0,4-1-12 16,0-3 8-16,-4-5-8 0,4-3 0 0,-4-1-14 16,0 0 2-16,4-7 0 15,1-5-180-15,-1-4-35 0,5-8-7 0,4 0-2 0</inkml:trace>
          <inkml:trace contextRef="#ctx0" brushRef="#br0" timeOffset="14668.4454">1138 7269 1728 0,'9'-16'153'0,"5"-8"-122"0,0 0-31 0,-1 3 0 15,1 1 23-15,4 4-2 0,-4 0 0 0,-5 4 0 16,0 8 28-16,-9 4 6 0,9 8 1 0,-4 8 0 16,-5 12-28-16,0 9-4 0,-5 7-2 0,1 9 0 15,-5 3 21-15,-5 13 4 0,0 12 1 0,-4 0 0 16,0 4-17-16,-5 4-3 0,5 4-1 0,0 0 0 16,0-8 3-16,4 4 1 0,-4-4 0 0,-1 0 0 0,1 0-14 15,5-8-2-15,-6 0-1 0,6-12 0 0,-6-1-14 0,1-7 9 16,0-8-9-16,-5-1 8 0,1-11 0 15,3-1 0-15,1-8 0 0,4-7 0 0,1-5-8 0,-1-4 8 16,0-8-8-16,5 0 8 0,0-8 0 0,5-4 0 16,-1-4 0-16,1-4 0 0,4-5-8 0,4-3 0 15,5-4 0-15,0 4 0 0,0-5 0 0,10 5 0 16,-6 0 0-16,10 3 0 0,-5 5-12 0,1 4 12 16,3 4-10-16,-3 4 10 0,-1 8 0 0,0 0 0 15,0 4 0-15,0 0 0 0,-4 4-8 0,0 5 8 16,4-5 0-16,-4 4-9 0,-1 0 9 0,5-4 0 15,-4-4 0-15,4 4 0 0,5-3 0 0,-5-5 0 16,5 0 0-16,-5-4 8 0,5 0-8 0,0-8 0 0,0-1 0 16,4 1-8-16,5-4 8 0,0-4 0 15,-1-4 0-15,6 0 0 0,4-1 0 0,-5-3 0 0,5 4 0 16,-4-5 8-16,-1 1-8 0,-4-4 0 0,4 0 0 0,-4-1 8 16,-4 5-8-16,-6-4 0 0,1 3-8 0,0 5 8 15,0-4 0-15,-5 0 0 0,0 3 0 0,-9 1-8 16,0 0 8-16,0 0 0 0,-9 3 0 0,0 5-8 15,-4-4 8-15,-5 8 0 0,0 0-9 0,-5 0 9 16,-4 8-9-16,0 0 9 0,-1 8-12 0,1-4 12 16,-5 4-9-16,1 0 9 0,-1 8 0 0,0 5-9 15,5-1 9-15,-5 0 0 0,0 4 0 0,5 5 0 16,0-1 0-16,0 4 9 0,4-3-9 0,5 3 0 16,0 0 0-16,4-3 0 0,5-1 0 0,0 4 0 15,0-7 12-15,0-1-12 0,5-4 12 0,-1 0-12 16,1 5 8-16,4-5-8 0,0-4 0 0,-4 4 0 15,8-7-60-15,1 3-15 0,0-8-3 0,-1 0-1 16,6-4-147-16,3 0-30 0</inkml:trace>
        </inkml:traceGroup>
        <inkml:traceGroup>
          <inkml:annotationXML>
            <emma:emma xmlns:emma="http://www.w3.org/2003/04/emma" version="1.0">
              <emma:interpretation id="{9BFC29C3-D510-404D-AFA4-0203C561FF49}" emma:medium="tactile" emma:mode="ink">
                <msink:context xmlns:msink="http://schemas.microsoft.com/ink/2010/main" type="inkWord" rotatedBoundingBox="25447,13888 26506,13916 26489,14551 25429,14522"/>
              </emma:interpretation>
              <emma:one-of disjunction-type="recognition" id="oneOf7">
                <emma:interpretation id="interp19" emma:lang="" emma:confidence="1">
                  <emma:literal>m</emma:literal>
                </emma:interpretation>
                <emma:interpretation id="interp20" emma:lang="" emma:confidence="0">
                  <emma:literal>M</emma:literal>
                </emma:interpretation>
                <emma:interpretation id="interp21" emma:lang="" emma:confidence="0">
                  <emma:literal>v</emma:literal>
                </emma:interpretation>
                <emma:interpretation id="interp22" emma:lang="" emma:confidence="0">
                  <emma:literal>y</emma:literal>
                </emma:interpretation>
                <emma:interpretation id="interp23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15215.3749">2231 8293 2113 0,'0'0'46'0,"0"0"10"0,0 0 1 0,0 0 3 0,5 12-48 0,-5 5-12 16,4 3 0-16,-4 0 0 0,0 4 51 0,5-3 7 16,-1 7 2-16,5 0 0 0,-4 1-13 0,-1-1-3 0,-4 4 0 0,5-3 0 15,4-1-25-15,-4 0-6 0,-5-8-1 0,4 1 0 16,-4-9-3-16,5-4-1 16,-5-8 0-16,4 12 0 0,-4-12-8 0,0 0 8 0,0 0-8 0,0 0 8 15,0 0 0-15,0 0 0 0,0 0 0 0,5-8 0 16,-1 0-8-16,6-8 0 0,-6 4 0 0,5-9 0 15,0 5 28-15,5-4 3 0,-5-4 1 0,5-1 0 16,-1 1-32-16,6-4 0 0,-6-1 0 0,5 5 0 16,5 0 0-16,0 0 0 0,0 7 0 0,0 1 0 15,-1 0 0-15,6 4 0 0,-1 8-13 0,-4 8 4 16,-1-4 18-16,-3 8 4 0,-1-4 1 0,-4 12 0 16,-1-4 3-16,5 13 1 0,-8-1 0 0,3 12 0 15,-4 1 17-15,5-1 3 0,-5 5 1 0,0-1 0 16,0 1-27-16,0-5-4 0,-4 0-8 0,-1 1 11 0,1-5-11 0,0-3 0 15,-5-1 0-15,4-4 8 0,-4-4-8 0,5-3 12 16,-5-5-12-16,0-4 12 0,0-8-12 0,0 0 12 16,0 0-12-16,0 0 12 0,4-8-12 0,1-4 0 15,4-9 9-15,0 1-9 0,-4-8 0 0,8-9 8 16,-4 1-8-16,10-5 0 0,-6 1 0 0,5-1-18 16,5 1 3-16,0 0 1 0,-5 3 14 0,5 1 0 15,4 3-10-15,-4 1 10 0,0 8 0 0,-5 3 0 16,5 9 0-16,-5 4 0 0,-4 4 10 0,4 4 0 15,-5 0 0-15,1 4 0 0,-5 8 0 0,0 0 0 16,5 5 0-16,-5 3 0 0,-4 4-2 0,4 0-8 16,-9 1 12-16,0 3-4 0,0-4-8 0,0 1 0 15,0-1 0-15,-5 0 0 16,1 0-32-16,-1-3-6 0,5-1-1 0,-4 0 0 16,-1 0-185-16,5-3-36 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6:45.60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A26AECB-925E-4D50-9F64-FEADA1256484}" emma:medium="tactile" emma:mode="ink">
          <msink:context xmlns:msink="http://schemas.microsoft.com/ink/2010/main" type="writingRegion" rotatedBoundingBox="17547,6637 18416,6312 18769,7256 17901,7581">
            <msink:destinationLink direction="with" ref="{4F5A9B9A-4810-4277-B840-399778041652}"/>
          </msink:context>
        </emma:interpretation>
      </emma:emma>
    </inkml:annotationXML>
    <inkml:traceGroup>
      <inkml:annotationXML>
        <emma:emma xmlns:emma="http://www.w3.org/2003/04/emma" version="1.0">
          <emma:interpretation id="{D4BE5E16-6D42-4CEF-89AA-F801CFB5F1D7}" emma:medium="tactile" emma:mode="ink">
            <msink:context xmlns:msink="http://schemas.microsoft.com/ink/2010/main" type="paragraph" rotatedBoundingBox="17547,6637 18416,6312 18769,7256 17901,75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1EB0FC-C8CE-40AA-AC91-2D4160341B2B}" emma:medium="tactile" emma:mode="ink">
              <msink:context xmlns:msink="http://schemas.microsoft.com/ink/2010/main" type="line" rotatedBoundingBox="17547,6637 18416,6312 18769,7256 17901,7581"/>
            </emma:interpretation>
          </emma:emma>
        </inkml:annotationXML>
        <inkml:traceGroup>
          <inkml:annotationXML>
            <emma:emma xmlns:emma="http://www.w3.org/2003/04/emma" version="1.0">
              <emma:interpretation id="{8C6B5237-8B45-42D8-81FE-52CDF35FF8A1}" emma:medium="tactile" emma:mode="ink">
                <msink:context xmlns:msink="http://schemas.microsoft.com/ink/2010/main" type="inkWord" rotatedBoundingBox="17547,6637 18416,6312 18769,7256 17901,7581"/>
              </emma:interpretation>
            </emma:emma>
          </inkml:annotationXML>
          <inkml:trace contextRef="#ctx0" brushRef="#br0">1010 825 403 0,'0'0'36'0,"0"0"-36"16,0 0 0-16,0 0 0 0,0 0 158 0,0 0 25 15,0-12 5-15,5 0 0 0,-5 4-75 0,5-4-15 16,-5 12-3-16,0 0-1 0,4-8-16 0,-4 8-3 16,0 0-1-16,9-8 0 0,-9-5-26 0,0 13-6 15,0 0-1-15,0 0 0 0,0 0-16 0,0 0-3 16,0 0-1-16,-4 9 0 0,-5-1 0 0,-1 4 0 15,1 4 0-15,0 4 0 0,0 4 2 0,0 5 0 16,5-1 0-16,-6 5 0 0,1 3-2 0,5-4 0 16,-1 5 0-16,5-1 0 0,5-3-21 0,-5 3 9 0,0 0-9 15,4-3 0-15,1-1 8 0,-5 1-8 0,4-1 0 0,-4-4 0 16,0-3 9-16,5-5-9 0,-5-4 0 0,-5 0 9 16,5 0 4-16,-4-4 1 0,4 1 0 0,-5-5 0 15,1 4 6-15,-1-4 0 0,-4 4 1 0,5-4 0 16,4-8-13-16,-10 8-8 0,1-4 10 0,9-4-10 15,0 0 8-15,0 0-8 0,-9 4 0 0,9-4 9 16,0 0-9-16,0 0 0 0,-4-4 0 0,4 4 8 16,0 0-8-16,0 0 0 0,-5-8 0 0,1 4 8 15,4 4-8-15,0-12 0 0,-5 4 0 0,5-4 0 16,0 4 0-16,5-4 0 0,-5-1 0 0,4 5 0 0,-4 8 0 16,5-8 0-16,-5 0 0 0,0 8 0 0,4-12 0 15,-4 12 0-15,0 0 0 0,0-8 0 0,5-4 0 0,-5 12 0 16,0 0 0-16,4-8 0 0,-4 8 0 0,0 0-9 15,0-8 9-15,0-1 0 0,0-3-8 0,0 0 8 16,0 12 0-16,0-8 0 0,0-4-9 0,0 4 9 16,0-4 0-16,5 0-9 0,-1-5 9 0,1 5 0 15,0-4 0-15,-1 0-8 0,5 0 8 0,-4-5-10 16,8 1 10-16,-3 0-10 0,3 0 2 0,1 0 0 16,-1-5 0-16,6 5 0 0,-6-4 8 0,6-1-12 15,3 1 12-15,-3-4-12 0,-1 4 3 0,5-5 0 16,-1 1 0-16,1 0 0 0,9-1 1 0,-9 5 0 15,4-8 0-15,-4 3 0 0,0 5 8 0,-5 4-8 16,4-1 8-16,1 9-8 0,-5 0 8 0,5 4 0 0,-9 0 0 16,4 4 0-16,-4 4 0 0,-5 0 0 0,-9 0 0 0,0 0-8 15,9 12 8-15,-4 0 0 0,-5 4 0 0,4 5 0 16,-8-5 0-16,-1 4 0 0,0 4 0 0,-8 1 0 16,-1-1 0-16,0 0 14 0,-4 0-3 0,5 1-1 15,-10 3-10-15,0 0 0 0,-4-7 9 0,4 3-9 16,-4-4 0-16,4 0 9 0,0-3-9 0,0-1 0 15,1 0 8-15,3 0-8 0,1-8 0 0,0 0 0 16,4 0 0-16,5-3 0 0,9-5 0 0,0 0 0 16,-9 8-78-16,9-8-22 0,0 0-5 0,0 0-773 15</inkml:trace>
          <inkml:trace contextRef="#ctx0" brushRef="#br0" timeOffset="453.0529">1552 1181 1558 0,'0'0'34'0,"0"0"7"0,0 0 2 0,0 0 1 0,0 0-35 0,0 0-9 0,0 0 0 0,14-8 0 16,-5 0 28-16,5 4 4 0,4 0 1 0,0 0 0 15,-4-4 2-15,4 4 0 0,-4-4 0 0,-1 4 0 16,1 4-9-16,0 0-2 0,-5 0 0 0,0 0 0 16,0 0-5-16,-9 0-2 0,0 0 0 0,0 12 0 15,4-4-8-15,-4 4-1 0,-4 0-8 0,-1 5 12 16,-4-5 5-16,0 4 1 0,-4 0 0 0,-1 4 0 15,0-4 3-15,1 5 1 0,-6 3 0 0,1 0 0 16,0-8-14-16,0 1-8 0,-1 3 10 0,1 0-10 16,5-4 32-16,-6 0 1 0,6-3 0 0,-1-1 0 15,5 4-12-15,0 0-2 0,0-4-1 0,0 0 0 16,9-12-6-16,0 9-2 0,-5 3 0 0,5-12 0 0,0 0-10 16,9 8 0-16,-9-8 9 0,14 8-9 0,0-4 31 15,8 0 1-15,1 0 1 0,4 0 0 0,-4-8-33 16,9 0 0-16,-5 4 0 0,5 0 0 15,0-8-142-15,-5 8-35 0,5-8-7 0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05.97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2B56C47-6B1B-455F-9665-E5D13B1A094B}" emma:medium="tactile" emma:mode="ink">
          <msink:context xmlns:msink="http://schemas.microsoft.com/ink/2010/main" type="writingRegion" rotatedBoundingBox="17967,12282 18650,12282 18650,13524 17967,13524"/>
        </emma:interpretation>
      </emma:emma>
    </inkml:annotationXML>
    <inkml:traceGroup>
      <inkml:annotationXML>
        <emma:emma xmlns:emma="http://www.w3.org/2003/04/emma" version="1.0">
          <emma:interpretation id="{761C7D46-A6EC-4C81-90CD-4ED8F7982A51}" emma:medium="tactile" emma:mode="ink">
            <msink:context xmlns:msink="http://schemas.microsoft.com/ink/2010/main" type="paragraph" rotatedBoundingBox="17967,12282 18650,12282 18650,13524 17967,135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D197EE-D39D-415B-800B-541CD03B7582}" emma:medium="tactile" emma:mode="ink">
              <msink:context xmlns:msink="http://schemas.microsoft.com/ink/2010/main" type="line" rotatedBoundingBox="17967,12282 18650,12282 18650,13524 17967,13524"/>
            </emma:interpretation>
          </emma:emma>
        </inkml:annotationXML>
        <inkml:traceGroup>
          <inkml:annotationXML>
            <emma:emma xmlns:emma="http://www.w3.org/2003/04/emma" version="1.0">
              <emma:interpretation id="{A8676735-D5A4-4DF0-AA13-1BF4D3274199}" emma:medium="tactile" emma:mode="ink">
                <msink:context xmlns:msink="http://schemas.microsoft.com/ink/2010/main" type="inkWord" rotatedBoundingBox="17967,12282 18650,12282 18650,13524 17967,13524"/>
              </emma:interpretation>
            </emma:emma>
          </inkml:annotationXML>
          <inkml:trace contextRef="#ctx0" brushRef="#br0">-191 773 691 0,'4'-20'30'0,"-4"8"7"0,0 0-29 0,0-5-8 15,0 1 0-15,5-4 0 0,-5 0 144 0,4 0 27 16,1-5 5-16,0 1 2 0,8 0-78 0,-4 3-15 16,0-3-3-16,5 4-1 0,4 0-26 0,0-1-6 15,5 1-1-15,-5 4 0 0,10-4-24 0,-1 4-6 16,0-1-1-16,1 5 0 0,-1 0 4 0,0 0 1 15,-4 0 0-15,0 4 0 0,0 4 2 0,-5-4 1 16,5 8 0-16,-5-4 0 0,5 4-25 0,-5 4 0 16,0 0 0-16,0 0 0 0,5 0 12 0,-5 4-4 0,0 4 0 15,1 0 0-15,-1 0 2 0,-4 4 0 16,-1 1 0-16,-4-1 0 0,0 4 14 0,-4 0 2 16,-1 1 1-16,-8-1 0 0,-1 0 3 0,1 0 1 15,-10-4 0-15,1 1 0 0,-6 3-9 0,-3 0-2 0,-6-4 0 0,1 0 0 16,-5 1 10-16,0-1 2 0,-4 0 0 0,8-4 0 15,-3 0-32-15,3 0 0 0,1-3 0 0,0 3 0 32,4-4-36-32,0 0-12 0,5 0-4 0,0 0-653 0,-5 0-131 0</inkml:trace>
          <inkml:trace contextRef="#ctx0" brushRef="#br0" timeOffset="781.0649">492 943 1364 0,'0'0'60'0,"0"0"13"0,0 0-58 0,0 0-15 0,0 0 0 0,0 0 0 16,0 0 99-16,-9 12 17 0,4 0 3 0,0 9 1 15,-4-1-38-15,0 4-7 0,0 0-2 16,0 5 0-16,0 3-9 0,0-4-1 0,-5 5-1 0,5-1 0 16,-5 1-43-16,5-1-9 0,-4-4-2 0,-1 5 0 15,0-1-8-15,1-4 0 0,-1 1 9 0,5-5-9 16,-5-4-28-16,10 0-9 0,-5 1-3 16,-1-5-624-16,1-4-124 0</inkml:trace>
          <inkml:trace contextRef="#ctx0" brushRef="#br0" timeOffset="546.7539">269 1032 1422 0,'0'0'31'0,"0"0"6"0,0 0 2 0,0 0 1 0,4-8-32 0,-4 8-8 0,0-8 0 0,0 8 0 16,0 0 85-16,5-8 15 0,-5 8 4 0,0 0 0 16,0 0-64-16,0 0-13 0,0 0-3 0,0 0 0 15,0 0-12-15,0 0-4 0,0 0 0 0,0 0 0 16,-5 12 26-16,1 0 5 0,-6 0 1 0,1 0 0 16,-4 1-12-16,4 3-1 0,-5-4-1 0,5 4 0 15,0 0 2-15,-5 0 1 0,5-3 0 0,-5-1 0 16,10 0-17-16,-1 0-3 0,1 0-1 0,-1 0 0 15,1 0-8-15,-1 1 0 0,5-13 0 0,5 8 0 16,-1 4 13-16,1-4-2 0,-5-8-1 0,9 8 0 0,0-4-10 0,0 0 0 16,-9-4 0-16,18 0 8 0,0 4 4 15,5-4 0-15,-5-4 0 0,1 4 0 0,3-4-12 16,1 0-11-16,4-4 3 0,-4 0 0 16,0 0-88-16,4 0-18 0,-4 4-3 0,0-5-1 15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31.50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D83CE91-63EB-4FEE-B889-E2B4ADB3467D}" emma:medium="tactile" emma:mode="ink">
          <msink:context xmlns:msink="http://schemas.microsoft.com/ink/2010/main" type="inkDrawing" rotatedBoundingBox="18080,11895 18116,11892 18118,11904 18081,11908" shapeName="Other"/>
        </emma:interpretation>
      </emma:emma>
    </inkml:annotationXML>
    <inkml:trace contextRef="#ctx0" brushRef="#br0">1229 6147 403 0,'0'0'36'0,"0"0"-36"0,0 0 0 0,0 0 0 16,-9 0 78-16,9 0 9 0,-9 4 1 0,9-4 1 16,-14 0-54-16,10 4-11 0,4-4-3 0,0 0 0 15,0 0-21-15,0 0-15 0,0 0 3 0,0 0 0 16,0 0-11-16,0 0-1 0,0 0-1 0,0 0 0 15,0 0 16-15,0 0 9 0,0 0-10 0,0 0 10 16,0 0 15-16,0 0 9 0,0 0 1 0,0 0 1 16,0 0-1-16,9 0 0 0,-9 0 0 0,0 0 0 15,0 0-25-15,9 4-9 0,4-4 0 0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9:00.04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93EA1FB-2E17-4F17-839E-544D032507A4}" emma:medium="tactile" emma:mode="ink">
          <msink:context xmlns:msink="http://schemas.microsoft.com/ink/2010/main" type="writingRegion" rotatedBoundingBox="2459,1623 28509,-254 29451,12821 3402,14699"/>
        </emma:interpretation>
      </emma:emma>
    </inkml:annotationXML>
    <inkml:traceGroup>
      <inkml:annotationXML>
        <emma:emma xmlns:emma="http://www.w3.org/2003/04/emma" version="1.0">
          <emma:interpretation id="{D1CA38B3-1A55-4A53-837C-DF0962BB2F44}" emma:medium="tactile" emma:mode="ink">
            <msink:context xmlns:msink="http://schemas.microsoft.com/ink/2010/main" type="paragraph" rotatedBoundingBox="3703,1533 28509,-254 29066,7483 4261,92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02B5FC-C553-47FD-9A82-0A1AFFAF4372}" emma:medium="tactile" emma:mode="ink">
              <msink:context xmlns:msink="http://schemas.microsoft.com/ink/2010/main" type="line" rotatedBoundingBox="3703,1533 28509,-254 28681,2130 3875,3917"/>
            </emma:interpretation>
          </emma:emma>
        </inkml:annotationXML>
        <inkml:traceGroup>
          <inkml:annotationXML>
            <emma:emma xmlns:emma="http://www.w3.org/2003/04/emma" version="1.0">
              <emma:interpretation id="{CFA1A58A-B263-4E8E-B5C3-5C02FA1DCAE1}" emma:medium="tactile" emma:mode="ink">
                <msink:context xmlns:msink="http://schemas.microsoft.com/ink/2010/main" type="inkWord" rotatedBoundingBox="3719,1758 6125,1584 6267,3560 3861,373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10 166 781 0,'-14'4'34'0,"14"-4"8"0,0 0-34 0,0 0-8 0,0 0 0 0,0 0 0 16,0 0 81-16,0 0 15 0,0 0 2 0,0 0 1 0,0 0-5 0,14-8-1 16,-5 0 0-16,9 0 0 0,5 0-28 0,0 0-5 15,4-4-2-15,5 0 0 0,4-1-4 0,5 1-1 16,0 0 0-16,5 4 0 0,-5 0-9 0,4 0-1 16,-4 0-1-16,-4 0 0 0,4 0-42 0,-10 4 0 15,6-4 0-15,-5 8 0 16,-5-5-96-16,5 1-16 0,-5 4-2 0</inkml:trace>
          <inkml:trace contextRef="#ctx0" brushRef="#br0" timeOffset="-1062.0468">866-1792 1664 0,'9'16'0'0,"-5"-8"0"0,-4-8 0 0,-9 16 0 15,5 8 51-15,-10 13 10 0,5-1 3 0,-9 13 0 0,0 3-30 0,-1 13-6 16,1 8 0-16,0 0-1 0,0 0-9 0,-1 4-2 16,6-1 0-16,-1 1 0 0,0-4 20 0,5-8 3 15,0 0 1-15,0-9 0 0,0-3-8 0,4-4 0 16,-4 3-1-16,0-3 0 0,0-1-2 0,5-3 0 15,-5-1 0-15,4 1 0 0,0-5-21 0,1-3-8 16,-5-5 0-16,0-4 9 0,9-3 0 0,-5-1 0 16,-4-8 0-16,4-4 0 15,5-12-117-15,0 0-23 0,0 0-5 0</inkml:trace>
          <inkml:trace contextRef="#ctx0" brushRef="#br0" timeOffset="484.417">1458-558 1267 0,'0'0'112'0,"0"-12"-89"0,4 4-23 0,1-4 0 15,4-1 100-15,4 5 16 0,-3 8 4 0,3-4 0 16,1 4-44-16,0 4-8 0,-1 4-1 0,1 1-1 16,4 7-40-16,-9 0-8 0,5 4-2 0,-10 4 0 15,5 1-5-15,1-1-2 0,-1 8 0 0,-5-3 0 16,-8 3 0-16,-1-4 0 0,5-3 0 0,-4-1 0 15,4 0 5-15,-5-4 1 0,0 1 0 0,1-5 0 16,4 0 3-16,0-4 1 0,0-12 0 0,0 0 0 0,0 0 1 16,0 0 1-16,0 0 0 0,0 0 0 0,14 0-21 15,-1-4-10-15,1-8 1 0,0 0 0 0,-1-12 9 16,5-1 8-16,5-3-8 0,4 0 11 0,-8-9-3 0,3 1 0 16,10-5 0-16,0-3 0 0,0-1-8 15,4 5 0-15,5-5 9 0,-4 9-9 0,-1-1 0 0,1 9 0 16,-10 0 0-16,0 8 8 0,-4 3 2 0,-5 5 1 15,1 8 0-15,-6 4 0 0,5 4 1 0,-4 4 0 16,0 4 0-16,-1 5 0 0,1 3 0 0,-5 0 0 16,5 4 0-16,-5 1 0 0,0 7-1 0,0 0 0 15,0 1 0-15,0-1 0 0,0 1-11 0,-4-1 0 16,0 0 9-16,-1-3-9 0,1 3 9 0,-1 0-9 16,-4 1 12-16,0-1-12 15,0-3-140-15,0-5-36 0</inkml:trace>
          <inkml:trace contextRef="#ctx0" brushRef="#br0" timeOffset="-15980.7852">1890-558 1825 0,'-27'-12'80'0,"27"8"18"0,0-4-78 0,0 8-20 0,-9 0 0 0,9 0 0 15,0 0 29-15,0 0 3 0,0 0 0 0,0 8 0 16,-5 4-160-16,5-12-32 0,14 28-7 15,-14-28-1-15</inkml:trace>
          <inkml:trace contextRef="#ctx0" brushRef="#br0" timeOffset="-453.1792">183-1521 1364 0,'0'0'30'0,"0"0"6"0,0 0 2 0,0 0 0 0,0 0-30 0,4-8-8 0,-4 0 0 0,9-1 0 16,1-3 68-16,3 0 13 0,1 0 3 0,4 0 0 15,9-4-36-15,5 0-6 0,9-5-2 0,5 1 0 16,4-4 0-16,0 0 0 0,9-1 0 0,0-3 0 16,5 4-16-16,4-1-3 0,-4 5-1 0,4 0 0 15,-4 4-12-15,4 4-8 0,-4 3 8 0,-5 5-8 16,-4 0 8-16,0 4-8 0,-1 0 8 0,-8 0-8 15,4 0-28-15,-14 4-9 0,-4 4-3 16,0 1 0-16,4-1-113 0,-13 0-23 0</inkml:trace>
        </inkml:traceGroup>
        <inkml:traceGroup>
          <inkml:annotationXML>
            <emma:emma xmlns:emma="http://www.w3.org/2003/04/emma" version="1.0">
              <emma:interpretation id="{EF3A166D-E2CD-41CA-8918-F3D691B677C0}" emma:medium="tactile" emma:mode="ink">
                <msink:context xmlns:msink="http://schemas.microsoft.com/ink/2010/main" type="inkWord" rotatedBoundingBox="7730,1330 14000,879 14165,3176 7896,362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640.0852">4663-1315 748 0,'-9'-4'67'0,"9"-4"-54"16,-5-4-13-16,-4 0 0 0,4 0 108 0,1-1 20 15,-5 1 3-15,4-4 1 0,-4-4-46 0,-5 4-9 16,5 0-1-16,0-1-1 0,-4 5-22 0,-1 0-4 15,0 4-1-15,1 0 0 0,-1 0-16 0,0 0-4 16,1 0-1-16,-1 4 0 0,0 4-6 0,5 0-1 16,-4 4 0-16,-6-4 0 0,6 12-5 0,-6-4-2 15,-3 0 0-15,-1 4 0 0,-4 8 0 0,-1 1 0 16,1 3 0-16,-5 8 0 0,0 1-13 0,0 7 9 16,1 0-9-16,-1 9 8 0,0-4-8 0,4 11 0 15,1-3 0-15,9 3 8 0,0-7-8 0,13-8 0 0,5-1 0 16,0-4 0-16,0-3 0 0,5 3 0 0,-5-7 0 15,4-1 0-15,1-8 0 0,-1 4 0 16,1-7 0-16,4-1 0 0,-4-8 31 0,-5-8 1 0,0 0 0 16,9-4 0-16,4-4 16 0,6-4 3 0,-6-1 1 15,10-7 0-15,-5 0-43 0,10-4-9 0,-1-5 0 16,-4-3 0-16,4 4 0 0,5-9 0 0,-5-3 0 16,10-1 9-16,-6-3-9 0,6-1 0 0,4 1 0 15,0-5 8-15,0 5-8 0,0-1 8 0,-5 9-8 0,1-5 8 16,-6 9-8-16,1 4 0 0,-4 3 0 0,-6 5 0 15,6 0 0-15,-10 8 0 0,-4 0 0 0,-1 3 0 16,-4 5 0-16,0 4-16 0,-9 0 4 0,10 13 1 16,-6-1 11-16,1 4-8 0,-1 4 8 0,1 4-8 15,-5 5 8-15,0 3 0 0,0 4 0 0,-5 5-8 16,1 8 8-16,-5 3 12 0,-1 9-2 0,-8 4-1 0,5 7-9 16,-6 5 0-16,-3-4 0 0,-1 4 0 0,0 0 0 0,-9-4 0 15,0 4 0-15,-4-9 0 0,4 1 0 0,0-4 10 16,-4-4-1-16,-1-13 0 0,1 5 5 0,-1-13 1 15,1-3 0-15,0-5 0 0,-1-3-6 0,5-9-1 16,5-8 0-16,0 0 0 0,4-12 5 0,5-4 1 16,4-4 0-16,5-8 0 0,0 0 9 0,9-5 1 15,4-3 1-15,6-4 0 0,3-9-25 0,5-3 0 16,5-1 0-16,4-3 0 0,5-1 0 0,0 1-9 16,5-1 9-16,-1 1-10 15,5 3-24-15,5 1-5 0,-5-1-1 0,0 5 0 16,-5 8-184-16,0-5-38 0,42-32-7 0,-24 21-2 0</inkml:trace>
          <inkml:trace contextRef="#ctx0" brushRef="#br0" timeOffset="1999.6845">5018-740 921 0,'0'20'82'0,"0"-20"-66"0,4 12-16 0,1-4 0 15,4 0 69-15,5 0 11 0,-10-3 1 0,10-1 1 16,0-4 12-16,-1 0 2 0,5-4 1 0,5-5 0 15,0-3-21-15,0-4-5 0,4-4-1 0,-4 0 0 16,-5-1-42-16,5-3-8 0,4-8-1 0,0 3-1 16,-8-3-8-16,-1 0-2 0,0-1 0 0,-9-3 0 15,5 8 26-15,-5-5 5 0,-4 1 1 0,-1-1 0 16,5-3-24-16,-4 4-5 0,-5-1-1 0,0 1 0 16,0 8-10-16,0-1 12 0,-5 1-12 0,1 8 12 15,-1 4-4-15,-4 4 0 0,-5 4 0 0,5 4 0 16,-9 4 20-16,4 8 3 0,-4 4 1 0,0 4 0 0,-5 8-32 15,5 9 0-15,-5 3 0 0,0 1 0 0,1 3 0 0,3 5-13 16,1-1 1-16,5 1 0 0,3-4 12 0,1-1 0 16,5-3 0-16,-1-1 0 0,5 0 0 0,5-7 0 15,-1 3 0-15,1 1 0 0,4-5 0 0,-4 0 12 16,4-7-3-16,0-1 0 16,4 4-31-16,1-11-6 0,0-5-2 0,4-4 0 15,0 0-178-15,-4-8-36 0,13-8-8 0,0-4 0 0</inkml:trace>
          <inkml:trace contextRef="#ctx0" brushRef="#br0" timeOffset="2358.6677">5623-1028 1011 0,'14'-12'44'0,"-5"8"11"0,0-4-44 0,-4 0-11 0,8 4 0 0,-3 4 0 16,-1-4 100-16,4 4 17 0,-4 4 4 0,5 4 1 16,0 4-24-16,-1 4-5 0,-3 1-1 0,-1 3 0 15,0 0-32-15,4 4-6 0,-3-3-2 0,-1 3 0 16,-9-4-21-16,9 4-5 0,-5-3-1 0,-4-1 0 15,5 0-12-15,-5-4-2 0,0 1-1 0,-5-1 0 16,5-4 9-16,-4 4 1 0,-1-4 1 0,1 0 0 16,4-12-2-16,0 8-1 0,0-8 0 0,0 0 0 15,0 0-5-15,0 0-1 0,0 0 0 0,0 0 0 16,0 0-3-16,13 0-1 0,1-8 0 0,0-4 0 16,-1-4 1-16,5-4 0 0,1-5 0 0,-1-3 0 0,0 4-1 0,5-8-8 15,0-5 12-15,4 1-4 0,-4-1-8 0,-1 1 0 16,1 3 9-16,5 1-9 0,3 0 11 0,1 7-3 15,-9 5 0-15,4 4 0 0,-4 4 3 0,-5 8 0 16,1 8 0-16,-1 4 0 0,-5 4-11 0,-3 8 12 16,-1 5-12-16,0 3 12 0,-5 0-12 0,5 9 0 15,-9-5 9-15,5 0-9 0,0 1 0 0,4-5 9 16,-5 5-9-16,5-5 0 16,0 0-99-16,-4 0-26 0,-1-3-6 0,6-5-842 0</inkml:trace>
          <inkml:trace contextRef="#ctx0" brushRef="#br0" timeOffset="2671.1387">6752-789 1094 0,'0'0'48'0,"0"0"11"0,5-8-47 0,0-4-12 0,8 0 0 0,5-4 0 16,1 0 132-16,3-1 25 0,1-3 5 0,5 0 1 15,3-4-71-15,-3-1-13 0,4 1-3 0,-5 0-1 16,0-9-42-16,1 5-8 0,-6 0-1 0,1-1-1 15,0-3-23-15,-5 0 9 0,0 3-9 0,0-3 0 16,-4 4 12-16,0-1-4 0,-10 5 0 0,5 0-8 16,-9 3 12-16,0 1-4 0,0 4 0 0,-9 4-8 15,5 0 18-15,-5 8-3 0,0 0-1 0,-1 0 0 16,-3 4-2-16,4 4 0 0,-5 4 0 0,5 0 0 16,0 8-12-16,0 0 0 0,0 4 0 0,0 1 0 15,4 7 0-15,0 4 0 0,-4 5 0 0,5-1 0 16,-1-3 0-16,5-1 0 0,0 4 0 0,0 1 0 0,0-5 0 15,0 1 0-15,5-1 0 0,-1 0 0 0,1-3-19 16,-1-5 0-16,1 0 0 0,4-8-932 16</inkml:trace>
          <inkml:trace contextRef="#ctx0" brushRef="#br0" timeOffset="2968.0279">7681-1424 1825 0,'0'0'80'0,"0"0"18"0,0 0-78 0,5 12-20 0,-1 4 0 0,-4 4 0 16,5 5 48-16,-1-1 7 0,1 4 1 0,0 5 0 15,-1 3-7-15,1-3-1 0,-5-1 0 0,4 0 0 16,-4-3-22-16,0-1-5 0,0 0-1 0,0-8 0 16,0 5-9-16,0-9-3 0,0 0 0 0,0-4 0 15,0 0 15-15,0-12 2 0,0 0 1 0,0 0 0 16,0 0 10-16,0 0 1 0,0 0 1 0,0 0 0 15,0 0-14-15,9-12-4 0,-4 4 0 0,9-8 0 16,-5 0 10-16,0-4 2 0,4-1 0 0,1-3 0 16,0 0-32-16,4-5 0 0,5 1 0 0,-1 0 0 15,6-5 0-15,-1 5 0 0,0-4 0 0,1 3 0 16,4 5-17-16,-5 0-7 0,5 4 0 0,-14 3-765 16,0 1-153-16</inkml:trace>
          <inkml:trace contextRef="#ctx0" brushRef="#br0" timeOffset="3623.9925">8769-1372 1497 0,'5'-8'133'0,"0"0"-106"16,8 0-27-16,1-4 0 0,-5 0 116 0,0 0 17 15,-4 4 4-15,4-4 1 0,-5-1-54 0,1 5-12 16,-5 8-1-16,0 0-1 0,0 0-45 0,-9-4-9 15,-5 4-1-15,-4 4-1 0,0 4 8 0,-1 9 2 0,-8 3 0 16,0 0 0-16,4 8-7 0,0-3-1 16,5 3 0-16,4 0 0 0,1 1-16 0,4-1 0 0,0-4 8 15,4-8-8-15,5 1 0 0,0-1 8 0,5-4-8 0,-5-12 0 16,13 4 13-16,1-4-4 0,-1-4-1 0,6 0 0 16,3-4 2-16,1-4 0 0,5-4 0 0,-1-5 0 15,0 1-10-15,0 0 12 0,5-4-12 0,-4-1 12 16,-6 5-12-16,1 0 0 0,5 4 0 0,-6 3 8 15,1 1-8-15,-5 4 0 0,0 4 0 0,1 4 8 16,-6 4-8-16,1 4 0 0,-5 0 0 0,9 5 0 16,-4 3 0-16,4-4-12 0,-4 4 4 0,4 0 8 15,0 0 0-15,0-7 0 0,5-1 0 0,0-4 0 16,0 0 0-16,4-8 0 0,5 0 0 0,0-4 0 16,0-5 0-16,0 1 0 0,4-8 0 0,0 0 0 15,-4 0 0-15,5-9 0 0,-1 1 9 0,-4-4-9 16,4-1 9-16,-4-7-9 0,0-9 12 0,5 1-12 0,-6-1 13 15,1-4-4-15,-4-7-1 0,-1 3 0 0,0-4-8 0,-4 1 0 16,0-1 0-16,4 0 0 0,-9-4 0 0,1 5 0 16,-1-5 0-16,0-4 0 0,0 13 0 0,-4 3 0 15,-5 8 0-15,0 5 0 0,0 4-8 0,-4 7 8 16,-1 5 0-16,-4 8 0 0,0 0 0 0,0 3 0 16,-4 9 0-16,4 4 0 0,-9-4 0 0,-5 4-11 15,5 4 11-15,-5 4-8 0,1 5 8 0,-6-1 0 16,6 4-9-16,-10 4 9 0,5 4 0 0,-5 5 0 15,0 3 0-15,5 5 0 0,-5 7 12 0,5 5-4 16,0 3 0-16,0 9 0 0,4 0 20 0,5 7 3 16,0 1 1-16,0 12 0 0,9-8 0 0,0 0 0 0,0 8 0 15,9 0 0-15,-5-12 0 0,5-5 0 0,-4 1 0 16,4-4 0-16,0-1-21 0,0-7-11 0,0-4 12 0,0-1-12 31,1-11-49-31,-1-1-17 0,4-4-3 0,5-7-769 0,5-9-154 0</inkml:trace>
        </inkml:traceGroup>
        <inkml:traceGroup>
          <inkml:annotationXML>
            <emma:emma xmlns:emma="http://www.w3.org/2003/04/emma" version="1.0">
              <emma:interpretation id="{963396D6-B5D2-4A6C-AF96-958E70679625}" emma:medium="tactile" emma:mode="ink">
                <msink:context xmlns:msink="http://schemas.microsoft.com/ink/2010/main" type="inkWord" rotatedBoundingBox="16017,884 17364,787 17489,2529 16143,262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6277.4939">13008-1477 345 0,'0'0'15'0,"0"-12"4"0,0 0-19 0,0 0 0 16,9 0 0-16,-4 0 0 0,-5-1 384 0,9-3 72 16,5 4 16-16,-1 4 2 0,1-4-290 0,4 4-57 15,5 0-12-15,4 0-3 0,0-1-64 0,5 1-12 16,0 4-4-16,0 0 0 15,0 0-72-15,0 0-14 0,0 4-3 0,4 0-671 16,5-8-133-16</inkml:trace>
          <inkml:trace contextRef="#ctx0" brushRef="#br0" timeOffset="16121.0622">13422-2023 1742 0,'10'-12'38'0,"-6"0"8"0,5-5 2 0,0-3 1 0,5 4-39 0,-5-8-10 15,0 4 0-15,5-9 0 0,-10 5 69 0,5-4 12 16,1-1 3-16,-6-3 0 0,-4 4-57 0,0-5-11 15,0 1-3-15,-4-1 0 0,-1 5-13 0,0-4 8 16,-8-1-8-16,4 5 0 0,0-4 13 0,-1-1-3 16,1 5-1-16,0 0 0 0,5-1 2 0,-1 9 0 15,1 0 0-15,4 0 0 0,-5 7 0 0,5 5 0 16,0 0 0-16,0 8 0 0,0 0-11 0,0 0 0 16,0 0 0-16,0 0 0 0,0 12 0 0,0 5-9 0,0 7 9 0,-4 0 0 15,-1 9 0-15,-4 3 0 0,0 4 0 0,4 5 0 16,-8 3 16-16,-1 5 6 0,0 0 2 0,5 7 0 15,-5-3 0-15,5 4 0 0,-4-1 0 0,-1 9 0 16,0-4 25-16,1 4 6 0,4 0 1 0,-5 8 0 16,0-5-13-16,5-3-3 0,0-4 0 0,5 0 0 15,-6-5-22-15,6 1-5 0,-5-4-1 0,4-5 0 16,1-3-12-16,-5-5 0 0,-5-7 0 0,5 3 0 16,-5-3-92-16,0-5-20 15,1-4-5-15,-5-7-631 0,4-5-125 0</inkml:trace>
          <inkml:trace contextRef="#ctx0" brushRef="#br0" timeOffset="15511.8283">12312-1800 1152 0,'4'-9'102'0,"1"1"-82"15,-1 0-20-15,-4 0 0 0,0 8 61 0,0 0 8 16,0 0 2-16,0 0 0 0,0 0 29 0,-4 16 5 15,-5 5 2-15,-1 3 0 0,6 4-27 0,-5 5-6 16,0 3-1-16,0 0 0 0,-1-3-16 0,6 3-3 16,-1 1-1-16,1-5 0 0,-1 0-33 0,5-3-6 15,0-1-2-15,5-4 0 0,-5-3 0 0,0-5 0 16,4-4 0-16,1 0 0 0,-5-4 2 0,4 4 0 16,-4-12 0-16,5 8 0 0,4 0-14 0,0 1 0 15,-4-1 0-15,4 0 0 16,0-4-75-16,0 0-21 0,0-4-4 0,5 0 0 0</inkml:trace>
          <inkml:trace contextRef="#ctx0" brushRef="#br0" timeOffset="15653.0276">12794-2424 2012 0,'0'0'89'0,"0"-8"19"0,-4 4-87 0,4 4-21 0,-5-4 0 0,5 4 0 15,-9 0 20-15,0 4 0 0,0 4 0 0,4 4-628 16,-9 1-125-16</inkml:trace>
        </inkml:traceGroup>
        <inkml:traceGroup>
          <inkml:annotationXML>
            <emma:emma xmlns:emma="http://www.w3.org/2003/04/emma" version="1.0">
              <emma:interpretation id="{465C9E31-E010-4EB0-A0A1-9DF509A46338}" emma:medium="tactile" emma:mode="ink">
                <msink:context xmlns:msink="http://schemas.microsoft.com/ink/2010/main" type="inkWord" rotatedBoundingBox="19533,392 22993,143 23143,2222 19682,247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7058.3708">15822-2035 1224 0,'-41'0'54'0,"27"0"11"0,5 0-52 0,0 0-13 16,9 0 0-16,0 0 0 0,0 0 43 0,0 0 5 15,0 0 2-15,0 0 0 0,9 4-4 0,9-4-1 16,0 0 0-16,5-4 0 0,5 4-13 0,3-4-4 16,6-4 0-16,4 0 0 0,4-5 15 0,-4 1 2 15,5-4 1-15,-1 0 0 0,1 4-10 0,-1-4-3 16,-4-1 0-16,5-3 0 0,-1 0-12 0,-4 0-2 15,0 3-1-15,0 1 0 0,-4 0-18 0,-1 0 0 16,-4 4 8-16,-5 4-8 16,-4 4-37-16,-5-4-11 0,1-1-3 0,-10 5-797 0</inkml:trace>
          <inkml:trace contextRef="#ctx0" brushRef="#br0" timeOffset="17386.4588">16459-2946 921 0,'0'-16'40'0,"0"16"10"0,-9-12-40 0,4 4-10 0,10 0 0 0,0 4 0 16,-5 4 92-16,0 0 17 0,0 0 3 0,0 0 1 15,0 0-39-15,9 8-8 0,-9 4-2 0,4 8 0 16,5 8-24-16,-9 5-4 0,0 3-2 0,0 13 0 15,0-1 28-15,0 9 6 0,-9 4 0 0,0 12 1 16,-5-1-3-16,1 5-1 0,-5 4 0 0,-10 4 0 0,1-4-24 16,0-4-5-16,4 4 0 0,0-4-1 0,0-4-7 15,1-4 0-15,-1-1-1 0,5-3 0 0,-1-8-9 16,1-9-2-16,-5 5 0 0,1-4 0 0,3-1-4 0,-8-3-2 16,4-5 0-16,1 1 0 15,-1-1-78-15,5-4-16 0,9-7-4 0,-1-9 0 16,-3-4-41-16,13-4-9 0,9 0-2 0,0-3-416 15,0-5-84-15</inkml:trace>
          <inkml:trace contextRef="#ctx0" brushRef="#br0" timeOffset="18417.8594">17092-3176 1785 0,'23'-17'159'0,"-14"5"-127"0,9-4-32 0,-4 0 0 31,-1 0-43-31,-4 4-14 0,5-1-3 0,0 9-1 0,-1 8 74 0,-8 0 15 0,4 9 4 0,0 3 0 16,0 8-16-16,-4 12-2 0,-5 9-1 0,-5 12 0 16,1 3 41-16,-5 5 8 0,-5 8 2 0,0 8 0 15,-8 4-37-15,-1 0-7 0,0 4-2 0,0 4 0 16,-4-4 37-16,4 0 7 0,0-8 2 0,1 4 0 15,-1-4-35-15,5-4-6 0,-1-8-2 0,1-1 0 16,-4-3 1-16,8-12 0 0,-4-1 0 0,4-7 0 16,5-9 0-16,-5 1 0 0,5-9 0 0,-5-8 0 0,10 1-11 15,-1-9-3-15,1 0 0 0,-1-4 0 0,1-4-8 16,4-4 8-16,0 0-8 0,0 0 8 0,4-8 0 0,5-4 0 16,0 0 0-16,5-5 0 0,0-7-8 0,4 0 0 15,-4 0-10-15,4-5 10 0,0 1 0 0,0 0 0 16,5 7-8-16,-9-3 8 0,4 4 0 0,-4 4 0 15,4 8 0-15,0-1-9 0,0 5 9 0,0 0-8 16,5 4 8-16,5 0-8 0,-6 0-3 0,6 0 0 16,-6 0 0-16,10 4 0 15,5-4-24-15,-5 0-5 0,-1 4 0 0,1-4-1 16,0 0 12-16,0-4 2 0,4 4 1 0,-4-4 0 0,0-4 13 0,0-4 2 16,0-4 1-16,0 8 0 0,4-4 10 0,-4-5 0 0,0 1-9 15,0 0 9-15,0 0 11 0,0 0 6 0,-10-5 2 16,1-3 0-16,0 4-19 0,-5 0 0 0,0-5 0 0,0 5 0 15,-4 0 0-15,4 0 0 0,-9-5 0 16,1 1 0-16,-6 0 0 0,1 0 0 0,-5-1 0 16,0 5 0-16,0-4 0 0,0 8 0 0,0-1 0 15,-5 1 0-15,-9 8-12 0,5 4-7 0,0-4-1 0,-4 8 0 16,-10 0 20-16,5 4-10 0,8 4 10 0,-3 4-8 16,-1 4 8-16,-9 1 0 0,1 7 0 0,-6 4 0 15,10-3 0-15,-5 3 0 0,1 0 0 0,3 1 0 16,1-1 0-16,0 0 8 0,0 5-8 0,9-1 8 15,0-4 3-15,-1 1 1 0,6-1 0 0,4-4 0 16,0-4-1-16,0 1 0 0,4-5 0 0,1-4 0 16,0-4 0-16,4 0 0 0,4-4 0 0,6-4 0 15,-6-4 1-15,10-4 1 0,-5 0 0 0,9-4 0 0,5-4-2 16,0 0-1-16,0-5 0 0,4-3 0 0,1 4-10 16,4-5 0-16,0-3-12 0,0 4 12 0,0 0 0 15,0 3 8-15,-5-3 2 0,1 8 0 0,-5 4-10 0,-5 4 0 16,-9 4 0-16,0 4 0 0,-4 4 0 0,-5 8 0 15,-4 4-8-15,-1 8 8 0,-4 1 0 0,0 3 0 16,0 0 0-16,5 5 0 0,-5-9 0 0,4 8 0 16,1-3 0-16,4-5 0 0,0 0 0 0,0-4 0 15,9-3 0-15,1-1 0 0,-1-8 0 0,4-4 0 16,6-4 0-16,4-4 8 0,-5-4 9 0,5 0 2 16,4-9 0-16,-4 1 0 0,5-4-19 0,-1 0 8 15,-4-4-8-15,0-5 0 0,4-3 0 0,-4-5 0 16,0 1 0-16,0-5 0 0,0 5 0 0,4-8 0 0,-4-1 0 0,4 1-9 15,-8 3 9-15,-1 1 14 0,0-1-3 0,-8 1-1 16,-6 11-10-16,1 1 0 0,-5 4 0 16,-9 8 0-16,0 3 0 0,0 13-16 0,-14 0 4 0,-4 0 1 15,-5 8 11-15,1 5 0 0,-6 7 0 16,1 0-8-16,0 0 8 0,-5 9 16 0,0-1-4 0,5 0-1 16,-1 1 8-16,5-1 1 0,5 0 1 0,0 1 0 15,4 3-10-15,5-4-3 0,0 5 0 0,5-1 0 16,4 4-8-16,4 1 0 0,5-5 0 0,0-3 0 15,5 3 0-15,4-4 0 0,0 5 0 0,5-5 0 16,0 4 0-16,4-3 0 0,1-5 0 0,3 0-769 16,1-3-156-16</inkml:trace>
        </inkml:traceGroup>
        <inkml:traceGroup>
          <inkml:annotationXML>
            <emma:emma xmlns:emma="http://www.w3.org/2003/04/emma" version="1.0">
              <emma:interpretation id="{945390E2-BC8F-4715-84BC-9066922B1355}" emma:medium="tactile" emma:mode="ink">
                <msink:context xmlns:msink="http://schemas.microsoft.com/ink/2010/main" type="inkWord" rotatedBoundingBox="25593,1072 28589,856 28659,1827 25663,2043"/>
              </emma:interpretation>
              <emma:one-of disjunction-type="recognition" id="oneOf4">
                <emma:interpretation id="interp4" emma:lang="" emma:confidence="1">
                  <emma:literal>are</emma:literal>
                </emma:interpretation>
                <emma:interpretation id="interp5" emma:lang="" emma:confidence="0">
                  <emma:literal>an e</emma:literal>
                </emma:interpretation>
                <emma:interpretation id="interp6" emma:lang="" emma:confidence="0">
                  <emma:literal>AV e</emma:literal>
                </emma:interpretation>
                <emma:interpretation id="interp7" emma:lang="" emma:confidence="0">
                  <emma:literal>ar e</emma:literal>
                </emma:interpretation>
                <emma:interpretation id="interp8" emma:lang="" emma:confidence="0">
                  <emma:literal>are e</emma:literal>
                </emma:interpretation>
              </emma:one-of>
            </emma:emma>
          </inkml:annotationXML>
          <inkml:trace contextRef="#ctx0" brushRef="#br0" timeOffset="19557.7578">22501-2306 914 0,'9'-12'20'15,"-9"12"4"-15,4-13 0 0,6 5 3 0,-1-4-27 0,-5 0 0 0,1 0 0 0,4-4 0 16,4 4 84-16,-8-1 11 0,0 5 2 0,-1-4 1 16,-4 0-27-16,-4 0-6 0,4 0-1 0,0 4 0 0,-5-5 5 0,0 5 1 15,1-4 0-15,-1 8 0 0,1-4-61 0,-5 4-9 16,0 0 0-16,-5-4-12 0,5 4 44 0,-9 4 8 15,-10 0 3-15,-4 8 0 0,1-4-28 0,-6 8-6 16,-4 0-1-16,-4 13 0 0,-5 7 16 0,-1 4 2 16,1 13 1-16,0 4 0 0,5-5 0 0,-1 9 0 15,10-1 0-15,-1 5 0 0,6 0-3 0,3 0-1 16,10-9 0-16,-5 5 0 0,10-5-23 0,3-3 0 16,6-4 0-16,4-9-12 0,4-8 4 0,1-8 0 15,-5-3 0-15,9-1 0 0,0-8 32 0,5 0 6 16,0-4 2-16,4-4 0 0,5-8-32 0,8 0 0 15,1-8 0-15,5-5 0 0,-5-3 12 0,4 0-3 16,5-4-1-16,-5-1 0 0,1-3-8 0,-5-5 0 0,4-3 0 16,1 0-11-16,-6-5-9 0,6 0-3 0,-5 1 0 0,-5-5 0 15,5 1 23-15,-5 3 0 0,-4-3 0 16,0 3 0-16,-5 5-12 0,0 7 1 0,-4 9 1 0,-5 8 0 16,-5 4-1-16,-4 12 0 0,0 0 0 0,0 0 0 15,0 12 11-15,-9 8-12 0,5 0 12 0,-5 9-12 16,4 3 32-16,-4 0 5 0,0 5 2 0,-5-5 0 15,5 13-43 1,-4-1-9-16,3-3-2 0,1-1 0 0,0 5 27 0,5-5 0 0,-1 1 0 0,1-5 0 16,-1-3-43-1,0-1-6-15,5-4-2 0,-4-12-829 0</inkml:trace>
          <inkml:trace contextRef="#ctx0" brushRef="#br0" timeOffset="19917.0494">23216-2569 1497 0,'0'0'133'0,"0"0"-106"16,13 12-27-16,-4 4 0 0,0 8 58 0,1 5 6 16,-6 3 2-16,5 0 0 0,-4 9 25 0,-1-1 5 15,1 1 0-15,-5 3 1 0,4-3-54 0,-4 11-11 16,0-3-3-16,0-5 0 0,0 1-2 0,0-9-1 0,0-3 0 15,0-5 0-15,0-4-13 0,-4 1-2 0,4-5-1 0,-5-4 0 16,5-4-2-16,-4-4-8 0,-1 0 12 0,5-8-4 16,0 0 3-16,0 0 0 0,0 0 0 0,0 0 0 15,0 0 12-15,0 0 2 0,5-12 1 0,-1 0 0 16,1-4 18-16,4 4 3 0,0-4 1 0,0-5 0 16,9 1-48-16,1 0-24 0,3-9 2 0,6 1 1 15,-1 4 21-15,0-4 0 0,-4-1 0 0,4 5 0 16,5-4 17-16,0-1 2 0,0 1 0 0,0 0 0 31,4-1-118-31,-4 1-23 0,0 0-5 0,-5 3-581 0,1 1-116 0</inkml:trace>
          <inkml:trace contextRef="#ctx0" brushRef="#br0" timeOffset="20291.9632">24071-2173 691 0,'19'-8'30'0,"-10"4"7"0,4 4-29 0,6-8-8 16,-1 4 0-16,5-4 0 0,-1 4 175 0,10-4 33 15,0-4 8-15,5-1 0 0,-1 1-116 0,0-4-23 16,1-4-5-16,-1 4 0 0,1-5-28 0,-10 5-4 16,5-4-2-16,0 0 0 0,-10-5-10 0,1 1-1 15,0 0-1-15,0 4 0 0,0-1 2 0,-14 1 0 16,13 4 0-16,-12-4 0 0,-6 8 6 0,1 0 2 15,-5 3 0-15,-5 1 0 0,1-4-20 0,-10 8-3 16,-4 0-1-16,4 8 0 0,-4 0-12 0,-10 0 0 16,1 8 0-16,0 1 0 0,0-1 0 0,-1 8 0 15,-4 0 0-15,0 8 0 0,1 5 13 0,8-1 0 0,0 5 0 16,0 7 0-16,1-3-5 0,3 3-8 0,6-3 11 0,8-1-11 16,1 1 12-16,8-1-4 0,1-4 0 0,13 5-8 15,0-5 14-15,5-3-4 0,-5-1-1 0,14-4 0 16,0 1 7-16,0-5 0 0,-5 0 1 0,5-3 0 15,0-5-17-15,-5 0 0 0,0 0 0 0,1-4-713 16,-6 0-147-16</inkml:trace>
        </inkml:traceGroup>
      </inkml:traceGroup>
      <inkml:traceGroup>
        <inkml:annotationXML>
          <emma:emma xmlns:emma="http://www.w3.org/2003/04/emma" version="1.0">
            <emma:interpretation id="{26A5A062-429F-495F-ACB7-DC95F36997CC}" emma:medium="tactile" emma:mode="ink">
              <msink:context xmlns:msink="http://schemas.microsoft.com/ink/2010/main" type="line" rotatedBoundingBox="4446,4229 26363,2504 26511,4391 4595,6116"/>
            </emma:interpretation>
          </emma:emma>
        </inkml:annotationXML>
        <inkml:traceGroup>
          <inkml:annotationXML>
            <emma:emma xmlns:emma="http://www.w3.org/2003/04/emma" version="1.0">
              <emma:interpretation id="{50E41430-CC6C-42C5-8ADB-C000519A2FF4}" emma:medium="tactile" emma:mode="ink">
                <msink:context xmlns:msink="http://schemas.microsoft.com/ink/2010/main" type="inkWord" rotatedBoundingBox="4497,4882 5521,4801 5610,5935 4587,6016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1664.3478">661 1688 230 0,'0'0'20'0,"0"0"-20"0,0-12 0 0,0 4 0 16,0-4 154-16,4 4 26 0,-4-5 6 0,0 5 1 16,0-4-79-16,5-4-16 0,-1 4-4 0,1-4 0 0,0-1-24 15,4 1-4-15,0-4-2 0,4 0 0 0,1 4-34 0,0-1-6 16,4 1-2-16,-4 4 0 0,4-4-6 16,0 0-2-16,-4 4 0 0,-1-5 0 0,6 1 4 0,-6 0 0 15,1 4 0-15,0 0 0 0,-5 0 1 0,4 3 1 16,-4 5 0-16,-4 4 0 0,4 4 6 0,5 9 2 15,4 3 0-15,0 4 0 0,0 4 13 0,-4 9 2 16,9 3 1-16,-5 1 0 0,0 7-14 0,-4 1-4 16,-5 3 0-16,0 1 0 0,-4-1-1 0,-1 1-1 15,-8-1 0-15,-1 1 0 0,1-5 5 0,-6 1 1 16,-3 0 0-16,-5-1 0 0,-1 5-7 0,1-9-1 16,4-4 0-16,1 5 0 0,-5-5 0 0,4 1 0 15,0-9 0-15,5 5 0 0,0-9 8 0,0-4 0 16,4 0 1-16,-4-4 0 0,5-7-25 0,4 3 0 15,0-12-14-15,0 0 5 0,0 0 9 0,0 0 0 16,0 0 10-16,0 0-10 0,0 0 16 0,0 0-4 16,0-12 0-16,4 3 0 0,1-3-12 0,-1-4 9 0,1-4-9 0,4 0 8 15,-4-5-8-15,-1 1 0 0,5-4 0 16,5-5 0-16,-9-3 0 0,4-5 0 0,-5-3 0 16,10-5 0-16,4 1-14 0,0-5 5 0,-4-3 1 0,4-1 0 15,5-4 8-15,0 5-8 0,-5-5 8 0,5 4-8 16,8 1 8-16,-3 7 0 0,4 0 0 0,4 9 8 15,1-1-24-15,-1 13-4 0,0 0 0 0,-4 8-1 16,5 3 21-16,-10 5-9 0,0 8 9 0,1 8 0 16,-1 4-10-16,-4 4 10 0,-5 5-8 0,5 11 8 15,-10 4 0-15,1 9 0 0,-9 3 12 0,-1 5-4 16,1 8 20-16,-5-1 4 0,-5 5 0 0,-4-4 1 0,0-5 22 16,-5 1 4-16,10-9 1 0,-5-3 0 0,-1-1-24 15,6-3-4-15,-1-5 0 0,5 0-1 0,5-7-12 0,-5-1-3 16,0 0 0-16,4-8 0 0,6 1-8 0,-1 3-8 15,-5-4 9-15,1-4-9 0,4-4 0 0,-9-8-18 16,0 0 2-16,4 4-776 16,6 4-155-16</inkml:trace>
        </inkml:traceGroup>
        <inkml:traceGroup>
          <inkml:annotationXML>
            <emma:emma xmlns:emma="http://www.w3.org/2003/04/emma" version="1.0">
              <emma:interpretation id="{0B3E9DAE-3878-408B-9A8D-3EF97F693087}" emma:medium="tactile" emma:mode="ink">
                <msink:context xmlns:msink="http://schemas.microsoft.com/ink/2010/main" type="inkWord" rotatedBoundingBox="7454,4608 11439,4294 11539,5555 7553,5869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33054.5969">4749 1384 979 0,'23'-16'87'0,"-9"8"-70"0,-5-4-17 0,4 4 0 16,1 4 22-16,-5-4 1 0,5-4 0 0,-5 4 0 16,5-1 26-16,-10 5 6 0,1-4 1 0,-5 8 0 15,0 0-20-15,0 0-4 0,0-8-1 0,0 4 0 0,-5-4 27 0,1 8 6 16,4 0 0-16,-5-4 1 0,-4 0-4 0,-5-4-1 15,5 8 0-15,-4-4 0 0,-1 4-20 0,0 0-4 16,1 0 0-16,-6 4-1 0,1 0-12 0,4 0-3 16,1 0 0-16,-1 8 0 0,-4 0-20 0,0 9 0 15,-5-1 0-15,0 8 8 0,0 5-8 0,-4 7 12 16,0 9-4-16,4-1 0 0,0 1 2 0,1 3 1 16,3-3 0-16,1-5 0 0,9-3-3 0,0-5 0 15,0-3 0-15,4-1 0 0,5-8-8 0,5-3 8 16,-1-5-8-16,1-4 8 0,-1 0-8 0,-4-12 0 15,14 0 0-15,0-4 8 0,4-4-8 0,0-4 8 16,5-4-8-16,9-13 8 0,0 1-8 0,0-4 0 16,-5-5 0-16,0-7 8 0,5 3-8 0,0 1 0 15,0-5 0-15,0-3 8 0,-5-1-8 0,0 0 0 16,-4 5 0-16,0-1 0 0,-5 9 0 0,5 4 8 16,-10-1-8-16,1 17 0 0,0 0 27 0,-10 8 0 0,-4 8 0 15,0 0 0-15,0 0-9 0,9 12-2 0,-4 8 0 0,0 4 0 16,-5 1-16-16,0 3 8 0,0 4-8 0,0 1 0 15,0 3 0-15,0 5 0 0,4-9 0 0,1 4 0 16,4-3-41-16,0-5-9 0,0-4-2 16,0 5 0-16,0-9-152 0,0 0-32 15</inkml:trace>
          <inkml:trace contextRef="#ctx0" brushRef="#br0" timeOffset="32554.7104">3698 1170 1105 0,'0'-12'48'0,"0"12"12"0,0-12-48 0,0 0-12 0,0 3 0 0,0 9 0 16,0-8 101-16,0 8 19 0,0 0 3 0,0 0 1 16,0 13-48-16,4 3-10 0,-4 8-2 0,0 8 0 15,5 5-14-15,-5 3-3 0,-5 9-1 0,5 12 0 16,0 3 2-16,0 9 0 0,0 0 0 0,0 0 0 15,0 0 1-15,0-9 1 0,5 1 0 0,-5 0 0 16,0-4-17-16,0-9-3 0,4-3-1 0,1-9 0 16,-5 1-9-16,0-9-1 0,0-8-1 0,0 1 0 15,0-13 4-15,0 0 1 0,0-4 0 0,0 0 0 16,0-8 1-16,0 0 0 0,0 0 0 0,0-8 0 16,-5-4-8-16,1-4-2 0,-1-9 0 0,-4-3 0 0,4-4-14 15,-4-5 9-15,5 1-9 0,4-9 8 0,-9-3-8 16,4-5 0-16,5-8 0 0,0-3 0 0,5-5-10 15,-1 4-4-15,5-8-1 0,10 9 0 16,-1-5-24-16,5 4-5 0,4 4 0 0,5 5-1 16,0-5-9-16,-1 8-2 0,1 5 0 0,0 3 0 15,-4 13 39-15,-6 8 7 0,6 3 2 0,-6 5 0 0,6 8 8 0,-6 8 0 16,6 0 0-16,-1 12 0 0,-4 4-14 0,0 1 2 16,-1 7 1-16,-8 4 0 0,0 1 11 0,-5 3 0 15,0 0 0-15,-5 1 0 0,-8-1 0 0,-1 0 0 16,-4 5 0-16,-9 3 8 0,0-3 7 0,-5-1 1 15,0 1 1-15,1-1 0 0,-6-4-17 0,1 1 0 16,4-5-8-16,0 0 8 16,1 1-47-16,-1-5-3 0,9-4-1 0,-4 1 0 15,4-5-131-15,5 0-26 0,5-8-6 0</inkml:trace>
          <inkml:trace contextRef="#ctx0" brushRef="#br0" timeOffset="34132.4656">5742 1295 1094 0,'0'0'48'0,"-5"-8"11"16,5 0-47-16,-4-4-12 0,-1 8 0 0,1-4 0 0,4 0 118 0,-5 4 22 15,5 4 4-15,-5-8 0 0,1 0-68 0,-1 0-15 16,5-1-2-16,0 9-1 0,-9-4-45 0,5 4-13 15,-5 0 0-15,-1 0 8 0,-3 0-8 0,-1 4 9 16,-4 1-9-16,0 3 10 0,0 0 6 0,-1 4 0 16,-3 0 1-16,-6 8 0 0,5 0 12 0,-4 5 3 15,0-5 0-15,4 4 0 0,9 1-20 0,1-1-4 16,4 0-8-16,0-4 12 0,4 5-12 0,0-5 9 16,1-4-9-16,-1-4 8 0,5 0-8 0,0-12 0 0,0 0 0 15,0 0 0-15,0 0 12 0,14-4-4 0,4 0 0 16,0-8 0-16,1 0-8 0,8-4 8 0,0 0-8 15,5-5 8-15,0-3-8 0,4 0 0 0,1-1 0 0,-1-3 0 16,5 0 0-16,0-1 0 0,5-3 0 0,-1 8 0 16,1 0 0-16,-5-1 0 0,-5 5 0 0,-4 8 0 15,4 4 0-15,-4 8 0 0,-9 0 0 0,0 4-11 16,-5 12 11-16,-4 0 0 0,-5 4 0 0,-5 5 0 16,-4-1 0-16,-9 4 0 0,0 9 8 0,-9-1-8 15,-5 1 0-15,-9 3 0 0,0 1 0 0,1-1 0 16,-10 5 11-16,0-5-3 0,-5 0 0 0,1-3 0 0,-1-5-8 0,5 1 0 15,0-9 0-15,0 0 0 0,5-4 0 0,4-3-9 16,5-5 9-16,-1 0-10 0,10 0 10 0,4-4 0 16,1-4 0-16,8 0-8 0,5-4 8 0,0 0-8 15,0 0 8-15,0 0-8 0,0 0 8 0,14-8 0 16,4-4 0-16,5 0-8 0,0 0 8 0,4-4 0 16,5-1 0-16,-5-3 0 0,9 0 0 0,-4 0 0 15,5-1 0-15,-1 1 0 0,1 0 0 0,4 4 0 16,-10-4 0-16,6-1 8 0,-1 9-8 0,1 4 0 15,-1-4 0-15,1 0 0 0,4 0 0 0,0-5 8 16,-5 1-8-16,5 4 0 0,-9-4 0 0,0 0 0 16,4-4-10-16,-4-1 10 0,-5 1 0 0,1 4 0 15,-1 0 0-15,0-5 0 0,1 1 0 0,-1-4 0 16,-9 4 0-16,5-1 0 0,0-7 0 0,-1 8 0 16,1-8 0-16,-5 3 0 0,1-3 0 0,-1 4 0 0,-5-1 0 15,-3 5 0-15,-1 0 0 0,0 4 0 0,-5 4 9 16,1-1-9-16,-5 1 0 0,0 12 0 0,0 0 0 0,0 0 0 15,0 0 0-15,0 0 0 0,-14 12 0 0,5 1 0 16,0 7 0-16,0 0 0 0,-5 8 0 0,5 1 12 16,0 3 0-16,-5-4 0 0,5 5 0 0,0-1 0 15,0 1 11-15,0-1 2 0,4-8 1 0,1 5 0 16,-1-5-3-16,5 0-1 0,0 0 0 0,5-3 0 16,-5-5-7-16,9-8-2 0,-5 0 0 0,-4-8 0 15,10 4-3-15,-1 0-1 0,0-4 0 0,4-4 0 16,6-8 7-16,-1 4 0 0,0 0 1 0,5-4 0 15,-10-5-17-15,6 1 8 0,3 0-8 0,6 0 0 0,-1-4 0 16,0-1 0-16,1-3 0 0,4 4 0 0,-1-4 0 16,-3-1 0-16,4-3-12 0,-5 4 3 0,0-5 9 15,5 5 0-15,-5 0 0 0,10-1 0 0,-1 1 0 0,1 0 0 16,-5 4 12-16,4 3-4 0,5 9 12 0,-9 4 4 16,-5-4 0-16,1 4 0 0,-1 4-13 0,-4 0-3 15,-1 8 0-15,-3 0 0 0,-1 0-8 0,-5 9 0 16,1-5 0-16,-5 0 0 0,0 4 0 0,-4 0 0 15,-5 1 0-15,-5-1 0 0,1-4 29 0,-5 8 4 16,-10-4 1-16,6 0 0 0,-5 1-18 0,-1 3-3 16,-3 0-1-16,3-4 0 0,-3 0-12 0,-6 1 8 15,1 3-8-15,0-8 0 0,-1 0 9 0,6 0-9 16,-6-8 8-16,1 0-8 0,-5 5 8 0,5-5-8 0,4 0 0 0,0-4 8 16,-4 0-8-16,4-4-14 0,0 4 3 0,1-4 1 31,3-5-80-31,-3 5-16 0,-1-4-3 0,0 0-643 0,5 0-129 15</inkml:trace>
        </inkml:traceGroup>
        <inkml:traceGroup>
          <inkml:annotationXML>
            <emma:emma xmlns:emma="http://www.w3.org/2003/04/emma" version="1.0">
              <emma:interpretation id="{D451D8E4-F6CC-4476-8EA5-0F0C6199DCB2}" emma:medium="tactile" emma:mode="ink">
                <msink:context xmlns:msink="http://schemas.microsoft.com/ink/2010/main" type="inkWord" rotatedBoundingBox="13762,3496 18801,3099 18916,4567 13877,496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6756.8586">11305 939 1148 0,'0'0'25'0,"0"0"6"0,0 16 1 0,-4-3 0 0,4 3-32 0,0-4 0 0,-5 0 0 0,5 4 0 15,-4-4 57-15,4-12 6 0,0 0 1 0,0 0 0 16,0 0-10-16,0 0-2 0,0 0 0 0,0 0 0 15,0 0-8-15,0 0-3 0,9-4 0 0,0-4 0 16,0 0-14-16,5-8-3 0,-1-4-1 0,1 4 0 16,9-1-1-16,-5 1 0 0,0-8 0 0,0 4 0 15,-4-1 5-15,4 1 1 0,0 0 0 0,1-4 0 16,-1 3-6-16,0 1-1 0,-4-4 0 0,-1 0 0 16,-4-1-1-16,1 5-1 0,-6-4 0 0,1 4 0 0,4-5 13 0,-9 5 4 15,-5 0 0-15,1 4 0 0,4 0-36 0,-5 3 0 16,1 5 0-16,-6 0 0 0,6 0 8 0,-5 8 0 15,0-4 1-15,-5 8 0 0,0 4-9 0,1 0 0 16,-1-4-10-16,-4 8 10 0,0 5-11 0,-1-1 11 16,1 4-12-16,-5 4 12 0,5 5 0 0,0 3 12 15,0 4 0-15,0 5 0 0,4 3 20 0,5 1 3 16,0 0 1-16,4-1 0 0,1 1-12 0,4-9-1 16,4 4-1-16,1-7 0 0,-1-1-13 0,5-3-9 15,5-1 12-15,-5-4-12 16,5-4-85-16,4-3-24 0,0-9-5 0,5-4-560 15,4-8-112-15</inkml:trace>
          <inkml:trace contextRef="#ctx0" brushRef="#br0" timeOffset="37350.4707">11947 1097 1681 0,'0'0'36'0,"-4"-8"8"0,-1 0 2 0,1 0 2 0,4 8-38 0,0-8-10 0,-5 0 0 0,5 8 0 16,0 0 63-16,-4-8 10 0,4 8 3 0,0 0 0 15,9-4-45-15,0-5-9 0,4 5-2 0,1-4 0 16,0 0-20-16,8 4-15 0,1-4 3 0,5 0 0 16,-1 4-46-16,0-8-9 0,14 0-1 0,-9 4-479 15,4-9-95-15</inkml:trace>
          <inkml:trace contextRef="#ctx0" brushRef="#br0" timeOffset="37163.0594">12047 632 1674 0,'0'0'74'0,"0"0"15"0,0 0-71 0,0 0-18 0,0 0 0 0,5-4 0 16,9 4 66-16,-5-4 10 0,4-4 1 0,1-1 1 15,4-3-16-15,0 0-3 0,-4 0-1 0,4-4 0 16,-9 4-34-16,5-4-8 0,0-1 0 0,-5-3-1 16,-5 0-6-16,1-4-1 0,4-5 0 0,-4 5 0 15,-5 0-8-15,0-5 0 0,0 1 0 0,0 0 0 16,0-5 0-16,-5 1 0 0,5 0 0 0,-4-5 12 16,-1 5-12-16,5-5 10 0,-9 5-10 0,4 0 10 0,1-1-10 15,-1 1-12-15,-4-1 2 0,0 1 1 0,0 4 9 0,0 3 0 16,0 1 8-16,0 4-8 15,-5 8-21-15,5 0-9 0,0 8-2 0,4 0 0 0,-4 8 23 0,0 0 9 16,0 4-8-16,0 4 8 0,4 4-8 0,-4-4 8 16,5 4-8-16,-6 5 8 0,10-1 0 0,-4 4 0 15,4 5 0-15,-5 7 0 0,5 4 25 0,0 1 11 16,5 3 1-16,-1-3 1 16,1 3 5-16,4 9 1 0,-4 4 0 0,4 3 0 0,0 1 3 0,0 0 1 15,0-1 0-15,0 21 0 0,0-16-18 0,0 0-3 16,0 0-1-16,-4-9 0 0,0 1-14 0,-1-4-4 15,-4-5 0-15,0-3 0 0,-4-9-24 0,-1 1-6 16,0-5-1-16,-4-4 0 16,0 1-205-16,-4-13-40 0</inkml:trace>
          <inkml:trace contextRef="#ctx0" brushRef="#br0" timeOffset="36350.7152">10709 781 1018 0,'0'0'45'0,"0"0"10"0,0-8-44 0,-5 0-11 15,5 8 0-15,0 0 0 0,-4-8 31 0,-5 4 4 16,0-4 1-16,-5 4 0 0,-4 0-13 0,4-4-3 16,-9 0 0-16,5 4 0 0,-5-4 29 0,1 4 6 15,-6-5 1-15,1 5 0 0,0 4 3 0,-5 0 1 16,0 0 0-16,0 4 0 0,0 1-14 0,5 3-2 16,-1 8-1-16,1 4 0 0,-5 4-21 0,5 5-4 15,-5 3-1-15,5 4 0 0,-1 5-9 0,6-1-8 16,-1 9 12-16,5 4-12 0,0-13 12 0,4-4-12 15,5 5 12-15,4-1-12 0,1-7 8 0,8-5-8 16,1 0 0-16,4-7 0 0,0-1 12 0,5-8-12 16,4 0 12-16,0-4-12 0,0 0 12 0,10-12-12 0,-6-8 12 15,6 0-12-15,-6 0 24 0,6 0-1 0,8-8-1 16,1-9 0-16,4 1-22 0,-5-4 0 0,5-9 0 16,0 1 0-16,-5-5 0 0,1-8 0 0,-1 1 0 0,1-9 0 15,-1 0 0-15,-4-3 0 0,-5 3 0 0,5-8 0 16,-5 8 0-16,1-3 0 0,-1-5 0 0,-4 0 0 15,-5 4-15-15,0 5-7 0,-4-5-2 0,0 8 0 16,-10 9 24-16,5 3-11 0,-4 5 11 0,4 7-8 16,-5 1 8-16,-4 12 0 0,-4 8 0 0,4-5 0 15,0 5 0-15,-5 4 0 0,-4 8 8 0,9 0-8 16,-9 0 0-16,-5 4 9 0,1 8-9 0,-1 0 0 0,-4 9 0 16,0-1 0-16,0 4 0 0,-1 9 0 0,1 3 12 0,0 4 1 15,4 1 1-15,1 12 0 0,3-1 17 0,1 5 3 16,0 4 1-16,9-1 0 0,-4-3 18 0,4 0 4 15,4 3 1-15,1 1 0 0,4 0-18 0,0-5-4 16,0 1-1-16,0 0 0 0,0-9-16 0,0 1-3 16,1-5-1-16,-1-3 0 0,4-9-2 0,1-4 0 15,-5-3 0-15,9-5 0 0,-4 0-22 0,0-4-5 16,-1-3-1-16,5-5 0 16,5-4-223-16,-5-4-45 0,28-12-9 0,-5-1-1 0</inkml:trace>
          <inkml:trace contextRef="#ctx0" brushRef="#br0" timeOffset="37537.926">12607 640 1868 0,'0'0'41'0,"0"0"9"0,-4 8 2 0,4 4 0 0,0 0-42 0,4 0-10 16,-4-4 0-16,5 9 0 0,0-1 79 0,-1 0 13 15,-4 0 4-15,9 4 0 0,-4-3-52 0,4-1-9 16,-5 0-3-16,1 0 0 0,-5 0-32 0,5 1 0 15,-1-1-12-15,1-4 3 16,-5 0-150-16,4-4-29 0,-4 4-7 0,0-12-1 0</inkml:trace>
          <inkml:trace contextRef="#ctx0" brushRef="#br0" timeOffset="37710.4278">12912 191 1094 0,'0'0'97'0,"-4"0"-77"0,-1-4-20 0,1-5 0 15,-1 5 148-15,5-4 25 0,5 8 6 0,-5 0 1 16,0 0-124-16,0 0-25 0,9 0-5 0,5 4-826 16</inkml:trace>
          <inkml:trace contextRef="#ctx0" brushRef="#br0" timeOffset="38147.161">13263 579 403 0,'14'-8'36'0,"4"-4"-36"16,5 0 0-16,-1-4 0 0,1-1 220 0,5 5 38 15,-6 0 7-15,1 0 2 0,-5 8-119 0,0 4-23 16,-4-4-5-16,0 8 0 0,4 4-44 0,-4 0-9 16,4 8-2-16,-4 5 0 0,-1-5-18 0,1 8-4 15,4 0-1-15,-4 5 0 0,-5-1-7 0,0-4-2 16,5 0 0-16,-1 5 0 0,-8-5-7 0,4-4-2 16,0-3 0-16,0-5 0 0,-4 4-12 0,-5-8-2 0,0-8-1 15,0 0 0-15,4 12 9 0,-4-12 2 0,0 0 0 0,0 0 0 16,0 0-10-16,0-8-2 0,5-4 0 0,-5-4 0 15,4-1-8-15,-4-3 0 0,5 4 0 0,4-4 0 16,0-4 0-16,-4 3 0 0,-5-3 0 0,4 0 0 16,10-1 0-16,0 1 0 0,-1 4 0 0,1 4 0 15,4 4 0-15,0 4 0 0,-4-1 0 0,0 5 0 16,-1 4 12-16,1 4 0 0,4 5 0 0,0-1 0 16,-4 0 0-16,4 4 0 0,-4 0 0 0,4 4 0 15,-4 0-12-15,-1 1 0 0,1-5 0 0,0 8 0 16,-1-4 28-16,-4 0 3 0,5 0 1 0,-5-3 0 15,0 3-128-15,-4-4-26 0,4 0-5 0,-4 4-953 16</inkml:trace>
          <inkml:trace contextRef="#ctx0" brushRef="#br0" timeOffset="38506.6955">14684 741 1911 0,'0'0'42'0,"9"-4"9"0,4 0 1 0,6 0 2 0,-1-8-43 0,0 4-11 16,0-5 0-16,0 1 0 0,5-4 52 0,-5 4 8 15,5-8 1-15,-5 4 1 0,-4 3-25 0,0 1-5 16,-1-4 0-16,1-4-1 0,-5 4-23 0,0-5-8 0,5 1 0 0,-5 4 9 16,-5 0-9-16,1 0 0 15,-5-1 0-15,5 5 0 0,4 0 9 0,-5 4 3 16,-8-4 1-16,4 8 0 0,4-4 6 0,-4 8 1 15,-13 0 0-15,-1 0 0 0,0 4-20 0,-4 0 0 0,-5-4 0 0,1 4 0 16,-6 4 0-16,1 0 0 0,4 4 0 16,5 4 0-16,0 1 29 0,-1 3 3 0,6 0 0 0,-1 4 0 15,1 5-32-15,-1-1 0 0,5-4 0 0,0 5 0 16,4 3 12-16,1-4-3 0,4 1-1 0,0-5 0 16,4 4-8-16,1 1 8 0,-1-9-8 0,10 8 8 15,4-8-8-15,5 5 0 0,4-5 0 0,10 0 0 16,-1-8-101-16,19 0-23 0,8 1-4 0,1-5 0 0</inkml:trace>
        </inkml:traceGroup>
        <inkml:traceGroup>
          <inkml:annotationXML>
            <emma:emma xmlns:emma="http://www.w3.org/2003/04/emma" version="1.0">
              <emma:interpretation id="{36D9442D-BEDD-48A4-B37F-FBE35D99853A}" emma:medium="tactile" emma:mode="ink">
                <msink:context xmlns:msink="http://schemas.microsoft.com/ink/2010/main" type="inkWord" rotatedBoundingBox="21805,3261 26394,2900 26511,4391 21922,4753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9521.83">17971 102 1324 0,'27'-29'118'0,"-13"17"-94"16,-10 0-24-16,10-4 0 0,-5 4-16 0,5-5-7 15,-1 1-1-15,5-4-1 0,-4 4 78 0,0 4 16 16,-1-4 3-16,1 7 1 0,13-3-7 0,-8 4-2 0,3-4 0 15,-3 8 0-15,-6 4 0 0,1 0 0 0,4 0 0 0,-9 12 0 16,0 4-20-16,5 9-4 0,-5 3 0 0,-4 12-1 16,-1 13-6-16,-4 4-1 0,0 16 0 0,-4 3 0 15,-1-3 10-15,-4 0 2 0,-9 0 0 0,4 4 0 16,-4-4 6-16,9-21 2 0,0-7 0 0,0 3 0 16,-5-3-32-16,9-1-7 0,-4-3-1 0,5-9 0 15,-1-3 23-15,1 3 4 0,-1-12 1 0,1 0 0 16,4-7-23-16,-5-1-4 0,5-12-1 0,0 0 0 15,0 0 0-15,0 0 0 0,0 0 0 0,0-12 0 16,-5-1 16-16,5-7 4 0,-4-8 0 0,4 0 0 16,-5-5-32-16,5 5 0 0,5-13 0 0,-1 1 0 0,1-9 0 15,4 1 0-15,5-5 0 0,4-3 0 16,0-5-20-16,10-8-9 0,-1-4-3 0,5 0 0 0,0 0 10 0,4 5 2 16,5-1 0-16,4 4 0 15,1 4-21-15,-5 9-4 0,-5-5-1 16,5 9 0-16,14 3 46 0,-9 1 15 0,-1 3 0 0,-4 9 0 0,-5 7-31 0,-4 9-5 15,0 0-2-15,-9 12 0 0,4 0 23 0,-4 8 0 16,0 12 0-16,-5 4 8 0,0 9-8 0,0 3 0 16,1 9 0-16,-10 3-11 0,0 5 11 0,-5 3 8 15,1 5-8-15,0 4 11 0,-5-1 20 0,0 9 4 16,0-4 1-16,0 0 0 0,-5-5-36 0,5-3 0 16,-5-4 0-16,5-5 0 0,5-7 0 0,-5-1 0 15,0 1 0-15,5-9 0 0,-5-4 0 0,0-3 0 0,4-1 0 16,-4-4 0-1,5 0-131-15,-5 1-29 0,4-5-7 0,5-4-871 0</inkml:trace>
          <inkml:trace contextRef="#ctx0" brushRef="#br0" timeOffset="39834.2731">19678-76 2109 0,'0'0'46'0,"9"-5"10"0,5 1 1 0,-1 0 3 15,6 4-48-15,-1 0-12 0,0 8 0 0,5-3 0 0,0-1 50 0,4 4 7 16,0 8 2-16,10 4 0 0,-6 4-26 0,6 5-5 16,-1 7 0-16,1 9-1 0,-1-1 29 0,-4 9 7 15,0 3 1-15,-5 5 0 0,1-4-45 0,-1-1-9 16,-4 1-2-16,4 0 0 0,-4-1-8 0,-5-11-11 15,5-5 3-15,-1 1 0 16,6-1 20-16,-5-7 4 0,-1-5 0 0,6 0 1 0,3-11-27 0,-3-1-6 16,4-4 0-16,9 0-1 15,-5-8-110-15,-4-8-21 0,0-4-5 0,0-4-1 16,-10 0-61-16,-8-5-12 0,4-31-2 0,-18 7-1 0</inkml:trace>
          <inkml:trace contextRef="#ctx0" brushRef="#br0" timeOffset="40115.436">20853-194 1497 0,'-5'-8'133'0,"5"0"-106"0,-4 4-27 0,-6 0 0 15,6 4 53-15,-1 0 6 0,5 0 1 0,-4 12 0 16,-1 4 8-16,-4-4 3 15,-5 13 0-15,-4-1 0 0,-5 4 12 0,-4 5 2 0,0 3 1 0,-5 9 0 16,-4 7-10-16,-10 13-3 0,0 4 0 0,-4 4 0 16,0-9-33-16,0-3-8 0,-4 0 0 0,-1-5-1 15,5-7-31-15,4-5 0 0,1 5 0 0,-1-4 0 16,10-5 23-16,-1-4 1 0,10 1 1 0,0-5 0 16,-1 1-58-16,10-5-12 0,5-4-3 15,4-4 0-15,-1-3-163 0,10-1-33 0,-9 20-6 0,18-11-2 0</inkml:trace>
          <inkml:trace contextRef="#ctx0" brushRef="#br0" timeOffset="40631.1108">21381-72 1976 0,'4'-13'44'0,"15"1"8"0,3-4 3 0,15 4 0 0,-5 0-44 0,-5 8-11 0,0-4 0 0,1 8 0 16,-1 0 49-16,-4 4 8 0,-5 4 2 0,-5 8 0 15,-3-4 4-15,-6 8 1 16,1 9 0-16,-5 3 0 0,4 5 0 0,-4 7 0 0,-4 1 0 0,4 3 0 16,-5 5-34-16,1 16-6 0,-1-5-2 0,0-3 0 15,1-4 16-15,-1-5 3 0,5-3 1 0,-4-5 0 16,4 1-34-16,-5-9-8 0,5-3 0 0,0-1 0 15,0 0 0-15,5-3 0 0,-1-13 0 0,-4 0 0 16,5-4 22-16,-5-4 2 0,4 0 1 0,-4-8 0 16,0 0-9-16,0 0-1 0,10 4-1 0,-6-8 0 15,1-4-14-15,-1-4 9 0,1-4-9 0,-1-4 8 16,1-5 11-16,-5-3 1 0,4 0 1 0,1-5 0 0,-5 1-21 16,5-8-20-16,13-1 4 0,5 1 1 0,4-9 3 15,0 1 1-15,0-1 0 0,5-4 0 16,0 9-20-16,5-1-4 0,4-3-1 0,0 3 0 15,0 5-24-15,0 7-4 0,-5 1-2 16,0 8 0-16,-4 4 53 0,0 7 13 0,-5 5 0 0,1 0 0 0,-5 8 16 0,-1 4 5 16,-4 0 2-16,1 0 0 0,-1 8-37 0,0 5-7 15,0 7-2-15,-4 4 0 0,4 1 41 0,0 11 8 16,-4 5 2-16,0-1 0 0,-5-3 6 0,5 3 2 16,-5-3 0-16,4-1 0 0,-4 5-36 0,5-1 0 15,9 1 0-15,-14-5 0 0,-5 5 0 0,1-5-20 16,9 0 2-16,-5 5-826 15,0-5-164-15</inkml:trace>
        </inkml:traceGroup>
      </inkml:traceGroup>
      <inkml:traceGroup>
        <inkml:annotationXML>
          <emma:emma xmlns:emma="http://www.w3.org/2003/04/emma" version="1.0">
            <emma:interpretation id="{0AB747F3-7232-4FE7-B0C7-EE78C6EBCCB3}" emma:medium="tactile" emma:mode="ink">
              <msink:context xmlns:msink="http://schemas.microsoft.com/ink/2010/main" type="line" rotatedBoundingBox="4206,7210 10709,7023 10761,8849 4259,9036"/>
            </emma:interpretation>
          </emma:emma>
        </inkml:annotationXML>
        <inkml:traceGroup>
          <inkml:annotationXML>
            <emma:emma xmlns:emma="http://www.w3.org/2003/04/emma" version="1.0">
              <emma:interpretation id="{78EB63ED-5260-410A-BF02-3A0E4B353638}" emma:medium="tactile" emma:mode="ink">
                <msink:context xmlns:msink="http://schemas.microsoft.com/ink/2010/main" type="inkWord" rotatedBoundingBox="4206,7210 9538,7057 9590,8883 4259,9036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2755.4965">2846 4832 1036 0,'-4'-16'92'0,"-1"0"-73"15,5 4-19-15,-4-4 0 0,4 0 131 0,-10-1 22 16,10 1 5-16,-4 0 1 0,-1 0-60 0,1 4-12 15,-5 4-3-15,0 0 0 0,4-1-45 0,-9 5-10 16,5 4-1-16,-9 4-1 0,4 5-16 0,-4 3-3 0,-5 4-8 0,1 8 12 16,-1 4-4-16,0 9-8 15,5 7 11-15,-5 5-11 0,0 8 20 0,5-5-4 16,0 5 0-16,9-5 0 0,4-3-4 0,1-4 0 0,4-5-1 0,4-8 0 16,5 1-11-16,0-9 0 0,5-8 0 0,0-4 0 15,-5-4 0-15,5-8 0 0,4-8-9 0,0-4 9 16,5-4 12-16,0-8 8 0,-1-5 3 0,1-3 0 15,0-8-8-15,-5 3-2 0,5 5 0 0,0-9 0 16,-10-3 10-16,5-1 1 0,-4-3 1 0,-5 3 0 16,5 5-10-16,-1 3-3 0,1 5 0 0,-5 4 0 15,5 7-12-15,-5 9 11 0,-4 0-11 0,-5 12 10 16,0 0-10-16,9 12 12 0,-9 0-12 0,0 13 12 16,4 7-12-16,-4 0 0 0,-4 9 0 0,4-1 8 15,0 5-26-15,0-1-6 0,0 1 0 0,0-1-685 16,-5-3-137-16</inkml:trace>
          <inkml:trace contextRef="#ctx0" brushRef="#br0" timeOffset="43005.3912">3265 4436 2214 0,'9'-4'48'0,"5"0"11"0,4-4 1 0,5 4 3 0,4 0-51 0,5 0-12 16,9 4 0-16,-5 0 0 0,5-4 52 0,5-1 7 16,-1 1 1-16,10 0 1 0,0 0-29 0,-5 0-7 15,4-4-1-15,-4 0 0 0,1-4-13 0,-6 0-3 16,1 0-8-16,-1 4 12 0,-4-5-22 0,-4-3-5 0,-6 4-1 16,1-4 0-1,-4 4-47-15,-1 0-9 0,-9-1-3 0,5-3-617 0,-9 4-123 16</inkml:trace>
          <inkml:trace contextRef="#ctx0" brushRef="#br0" timeOffset="43208.4698">3975 3542 2055 0,'5'20'91'0,"-5"-8"19"15,0 0-88-15,0 4-22 0,0 13 0 0,0 3 0 0,0 8 94 16,0 9 14-16,0 8 4 0,0-5 0 0,0 5-32 0,0 0-7 15,0 7-1-15,0-3 0 0,4 8-48 0,-4-9-9 16,5 9-3-16,4-4 0 0,-9 0-3 0,9 0-1 16,-4 3 0-16,-1-7 0 15,1 4-105-15,-1 0-22 0,-4-5-4 0,-4 1-629 16,4 4-125-16</inkml:trace>
          <inkml:trace contextRef="#ctx0" brushRef="#br0" timeOffset="42349.294">374 4658 1551 0,'-5'-32'34'0,"5"16"7"0,0-4 2 0,5-5 1 0,-5 1-36 0,9-8-8 0,9 3 0 0,1 1 0 0,-1 0 26 0,4-1 3 0,1 1 1 0,0 0 0 16,0 3-14-16,4-3-2 0,-9 4-1 0,10 4 0 31,-6 7-13-31,6 9 0 0,-6 0 0 0,1 8 0 16,-5 5 0-16,5 7-10 0,0 4 2 0,0 12 0 0,-5 13 28 0,5 7 5 0,-5 5 2 0,0 8 0 15,-4 4-2-15,-5-1 0 0,0 5 0 0,0 8 0 16,0-4-1-16,-4-8 0 0,-5-4 0 0,0-1 0 16,0-11 7-16,-5-4 1 0,1-5 0 0,-1-3 0 15,1-5 15-15,-6-8 3 0,6-3 1 0,-5-5 0 16,4-4-21-16,1-4-4 0,-1-8-1 0,-4-4 0 16,0 0 12-16,9 0 3 0,-5-8 0 0,1 0 0 0,-5-8-40 15,4-8 0-15,5-1 0 0,0-11-8 0,0-5 8 0,5-7 0 16,-1-5 0-16,5-3 0 0,5-9 0 15,0 0 9-15,4-4-9 0,0-4 10 0,9 5-26 16,1-1-4-16,4 0-2 0,-1 4 0 0,6 5 9 0,-5 3 1 16,0 4 1-16,0 9 0 0,-1 3 11 0,1 5 0 15,0 12 0-15,0 11 0 0,-5 5 0 0,5 16-8 16,-4 13 8-16,-1 11-8 0,-9 5 8 0,0 11-10 16,-4 9 10-16,0 7-10 0,-1 9 10 0,-8 0 0 31,-5 4 0-31,0 0 0 0,4-8 0 0,-4 4 0 15,-4-5 0-15,-1 5 0 0,1-8 0 0,-1-4 0 0,1-9 0 0,-6-3 0 0,1-13 9 0,0-3 1 32,0-9 0-32,5-4 0 0,-6-4 7 0,1-8 2 0,5 1 0 0,4-9 0 0,0 0-3 0,-5-9 0 15,-4-7 0-15,5 0 0 0,-1-8-8 0,5-5-8 16,-4-7 12-16,4-4-12 0,9-5 8 0,-5 1-8 0,5-5 0 0,5-8 0 16,4 1 0-16,0-5 0 0,5 0 0 0,4-3 0 15,1-1 0-15,4 4 0 0,-1 0 0 0,1 9-9 16,5 3 9-16,-1 9 0 0,1 7-9 0,-6 13 9 15,-3 16 0-15,-1 8 0 0,-4 8 0 0,0 8 8 16,-5 9-8-16,0 3 0 0,-4 9 9 0,-5-1-9 16,0 5 0-16,0 3 0 0,-4 1 0 0,-1 3 8 15,5-7-8-15,0 3 0 0,5 5 0 0,0-4 0 16,-5-1-89-16,4 1-23 16,1-5-4-16,0 1-893 0</inkml:trace>
          <inkml:trace contextRef="#ctx0" brushRef="#br0" timeOffset="43520.89">4626 4703 2163 0,'0'0'48'0,"0"0"9"0,5 16 3 0,-1 0 0 0,-4 9-48 0,0-1-12 0,5 4 0 0,-5 1 0 15,0-1 45-15,5 4 7 0,-1 5 0 0,1-5 1 16,4-4-15-16,-5 1-3 0,1-1-1 0,-5-4 0 15,0 1-25-15,0-5-9 0,0-4 0 0,0-8 9 16,0-8-1-16,0 0 0 0,9 12 0 0,-9-12 0 16,0 0 0-16,0 0 0 0,5-12 0 0,4 4 0 15,-9-8 6-15,4 0 1 0,1 4 0 0,-1-9 0 16,1 1-3-16,-1-4 0 0,-4-9 0 0,5 1 0 16,4-4 8-16,0-5 0 0,0-3 1 0,5-1 0 15,4 1-21-15,0-1 0 0,5-12 0 0,9 9 0 16,-5 3-16-16,5 5-7 0,0-1-1 0,0 5-1 15,0 4-97-15,0 7-19 0,0 5-4 0</inkml:trace>
          <inkml:trace contextRef="#ctx0" brushRef="#br0" timeOffset="43723.9683">5441 4573 1728 0,'5'17'153'0,"-5"-9"-122"15,0 4-31-15,9 4 0 0,-5 4 79 0,6 9 9 16,-6-1 3-16,1 4 0 0,-5 1-11 0,0-1-1 16,0 9-1-16,0-9 0 0,0-4-57 0,4 1-11 15,1-9-2-15,-1 4-8 16,-8-8-112-16,8-4-30 0,5 5-6 0,-4-9 0 0</inkml:trace>
          <inkml:trace contextRef="#ctx0" brushRef="#br0" timeOffset="43833.3148">5673 4221 1209 0,'5'-12'108'0,"0"0"-87"0,-1 0-21 0,1 8-354 15,-5 4-75-15</inkml:trace>
        </inkml:traceGroup>
        <inkml:traceGroup>
          <inkml:annotationXML>
            <emma:emma xmlns:emma="http://www.w3.org/2003/04/emma" version="1.0">
              <emma:interpretation id="{D1144FC3-2BFA-4467-BAA5-0C5702C6E50C}" emma:medium="tactile" emma:mode="ink">
                <msink:context xmlns:msink="http://schemas.microsoft.com/ink/2010/main" type="inkWord" rotatedBoundingBox="9919,7980 10690,7958 10716,8839 9945,8861"/>
              </emma:interpretation>
              <emma:one-of disjunction-type="recognition" id="oneOf10">
                <emma:interpretation id="interp14" emma:lang="" emma:confidence="0">
                  <emma:literal>/</emma:literal>
                </emma:interpretation>
                <emma:interpretation id="interp15" emma:lang="" emma:confidence="0">
                  <emma:literal>I</emma:literal>
                </emma:interpretation>
                <emma:interpretation id="interp16" emma:lang="" emma:confidence="0">
                  <emma:literal>'</emma:literal>
                </emma:interpretation>
                <emma:interpretation id="interp17" emma:lang="" emma:confidence="0">
                  <emma:literal>l</emma:literal>
                </emma:interpretation>
                <emma:interpretation id="interp18" emma:lang="" emma:confidence="0">
                  <emma:literal>•</emma:literal>
                </emma:interpretation>
              </emma:one-of>
            </emma:emma>
          </inkml:annotationXML>
          <inkml:trace contextRef="#ctx0" brushRef="#br0" timeOffset="44364.6409">6825 4399 2178 0,'0'0'48'0,"0"0"9"0,-18-4 3 0,4 4 1 15,14 0-49-15,-4 9-12 0,-14 3 0 0,4 8 0 0,-9 4 47 0,1 9 6 16,-6 3 2-16,1 0 0 0,-5 5-20 0,0 3-4 16,-4 5-1-16,4 0 0 0,0 3-30 0,-4 1 8 15,-1-5-8-15,1 5 0 0,-1 0 0 0,-4-5 0 16,0-3 0-16,0-1 0 16,10 1-132-16,-6-5-28 0,-4-3-7 0,5-5-1 0</inkml:trace>
        </inkml:traceGroup>
        <inkml:traceGroup>
          <inkml:annotationXML>
            <emma:emma xmlns:emma="http://www.w3.org/2003/04/emma" version="1.0">
              <emma:interpretation id="{58F13461-76CF-44D3-9F43-A4CF41B45A78}" emma:medium="tactile" emma:mode="ink">
                <msink:context xmlns:msink="http://schemas.microsoft.com/ink/2010/main" type="inkWord" rotatedBoundingBox="9987,8054 10738,8033 10754,8607 10003,8628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44176.9868">6129 4610 2070 0,'-5'-24'92'0,"5"16"18"0,5-5-88 0,4 1-22 16,0 0 0-16,0-4 0 0,5 4 95 0,-1 4 14 16,6 0 3-16,-6-1 1 0,10 9-68 0,0 0-13 15,-5 5-4-15,9 3 0 0,-4 0-7 0,0 4-1 16,0 8-1-16,4 0 0 0,0 5 11 0,5 3 2 16,-5 4 1-16,1-3 0 0,-1 3-1 0,5 0-1 15,4 5 0-15,-4-5 0 0,-4 1-9 0,3-1-2 0,-8-4 0 16,-5 1 0-16,5-9-20 0,-5 0 0 0,5 0 0 0,-5-8 0 31,-4 5-133-31,4-9-31 0,-9 0-7 0,5-4-599 0,-5 0-120 0</inkml:trace>
        </inkml:traceGroup>
      </inkml:traceGroup>
    </inkml:traceGroup>
    <inkml:traceGroup>
      <inkml:annotationXML>
        <emma:emma xmlns:emma="http://www.w3.org/2003/04/emma" version="1.0">
          <emma:interpretation id="{F2C70417-141C-49C8-9940-903BFF38DC61}" emma:medium="tactile" emma:mode="ink">
            <msink:context xmlns:msink="http://schemas.microsoft.com/ink/2010/main" type="paragraph" rotatedBoundingBox="3317,10288 19375,10060 19435,14294 3377,145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0FAC36-6196-4062-A17A-C40AB8D3C877}" emma:medium="tactile" emma:mode="ink">
              <msink:context xmlns:msink="http://schemas.microsoft.com/ink/2010/main" type="line" rotatedBoundingBox="15200,10056 19398,10233 19323,11990 15125,11812"/>
            </emma:interpretation>
          </emma:emma>
        </inkml:annotationXML>
        <inkml:traceGroup>
          <inkml:annotationXML>
            <emma:emma xmlns:emma="http://www.w3.org/2003/04/emma" version="1.0">
              <emma:interpretation id="{8AE7DF0C-697C-4496-ADEB-2398482DCD88}" emma:medium="tactile" emma:mode="ink">
                <msink:context xmlns:msink="http://schemas.microsoft.com/ink/2010/main" type="inkWord" rotatedBoundingBox="15200,10056 19398,10233 19323,11990 15125,11812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3987.2332">12161 6888 1011 0,'14'-12'44'16,"-5"4"11"-16,-4 0-44 0,4-4-11 0,0 4 0 0,0-4 0 15,0-1 72-15,5 1 13 0,-10 0 3 0,5-4 0 16,-4 0-8-16,4 0-2 0,0-1 0 0,-4 1 0 16,-5 0-16-16,0 0-3 0,4 4-1 0,1 0 0 0,-10-1-30 0,1 1-7 15,-1 0-1-15,1 0 0 0,-1 4 14 0,-4 0 2 16,-5 0 1-16,1 4 0 0,3-4-13 0,-3 4-4 15,-5 0 0-15,-1-1 0 0,1 5 1 0,-5 5 0 16,1-1 0-16,-10 4 0 0,4 0-21 0,-8 0 9 16,0 8-9-16,-10 4 0 0,-4 5 0 0,0-1-11 15,-5 8 0-15,-4 9 0 0,0-1 34 0,0 9 6 16,4 3 2-16,5 5 0 0,4 4-31 0,5-5 0 16,10 5 0-16,8 0 0 0,0-9 12 0,9 1 2 15,1 0 1-15,8-5 0 0,5 5-2 0,5-5 0 16,-1 1 0-16,10-5 0 0,-5 5 5 0,9-4 1 0,1-5 0 15,-1 0 0-15,0 1-11 0,5-5-8 0,4-7 12 16,-4-1-12-16,9-8 12 0,-5-8-12 0,0 1 12 0,1-5-12 16,-1-8 20-16,0-8-4 0,5-5 0 0,0-3 0 15,0-8-16-15,4-4 10 0,1-5-10 0,-5-7 8 16,4-5-8-16,-4-3 8 0,0-9-8 0,0 0 8 16,-1-7-8-16,6-5 0 0,-1-8 0 0,10-8 8 15,-5-4-8-15,0 8 0 0,0-4 0 0,0 0 0 16,-5 8-10-16,-4 4 10 0,0 8-13 0,-5 9 5 15,-9 11 8-15,-4 13 0 0,0 4 0 0,-10 11 8 16,-4 9-8-16,0 8 0 0,-4 12 0 0,-10 9 0 16,0 11 9-16,1 4 1 0,-1 9 0 0,-4 8 0 15,4 7 10-15,1-3 1 0,-1 4 1 0,5 3 0 0,-5-3-14 16,10 0-8-16,8 0 8 0,1-1-8 0,4-3-11 16,4-4-6-16,-3-1-2 0,-1-3 0 15,4-1-141-15,1 1-28 0,0-9-5 0</inkml:trace>
          <inkml:trace contextRef="#ctx0" brushRef="#br0" timeOffset="54533.9334">12917 7593 1324 0,'0'0'118'0,"0"0"-94"15,-5 0-24-15,5 0 0 0,0 0 160 0,-9 12 28 16,5 0 6-16,-5 8 1 0,0 0-80 0,4 5-16 16,1 3-3-16,-1 0-1 0,0 1-35 0,5 3-8 15,0-4 0-15,0 1-1 0,5-5-36 0,-5-4-7 16,5 0-8-16,-1-3 11 0,1-1-11 0,4-8 0 15,-9-8 0-15,0 0-759 16,9 8-156-16</inkml:trace>
          <inkml:trace contextRef="#ctx0" brushRef="#br0" timeOffset="54674.5632">13113 7103 2106 0,'0'0'46'0,"4"-16"10"0,-4-1 1 0,5 1 3 0,-1 4-48 0,1 0-12 0,4 4 0 0,-9 8 0 16,9-4 34-16,0 4 5 0,-9 0 1 0,14 8-688 16,0 4-138-16</inkml:trace>
          <inkml:trace contextRef="#ctx0" brushRef="#br0" timeOffset="55096.3082">13336 7730 1929 0,'0'0'42'0,"-5"-4"9"0,5 4 1 0,0-8 4 0,-4-4-45 0,4 4-11 16,0 0 0-16,4 0 0 0,-4-9 91 0,5 5 16 15,4 0 3-15,-4-4 1 0,4 4-47 0,0-4-10 16,4-1-2-16,1 5 0 0,0-4-32 0,-1 4-8 16,6 0 0-16,-1 0-1 0,5-1-11 0,-10 5 10 0,5 4-10 0,1-4 10 15,-1 8 0-15,-4 0 0 0,-1 4 0 16,1 4 0-16,0 5 14 0,-1 3 2 0,1 8 1 0,-5 4 0 16,0 9-15-16,0-1-2 0,-4 9-1 0,-1-1 0 15,1 5 22-15,-5 3 4 0,0-3 1 0,0-5 0 16,-5 5-8-16,5-9 0 0,-4 1-1 0,-1-5 0 15,1-3-11-15,-6-1-1 0,1-4-1 0,0-3 0 16,-4-1-14-16,4-8 9 0,-5 0-9 0,0 1 8 16,1-5-16-16,-1 0-4 0,0-4-1 0,1 0 0 15,-6-4-111-15,1 0-23 16,0 0-4-16,0-4-1 0,0-4-26 0,-1 0-6 16,6-8 0-16</inkml:trace>
          <inkml:trace contextRef="#ctx0" brushRef="#br0" timeOffset="55252.5183">13564 6864 1555 0,'0'0'138'0,"0"-8"-110"16,0-4-28-16,4 0 0 0,1 0 171 0,-1 3 29 16,1 1 5-16,-5 8 2 0,0 0-141 0,0 0-28 15,9 0-6-15,0 4-732 16,0-4-146-16</inkml:trace>
          <inkml:trace contextRef="#ctx0" brushRef="#br0" timeOffset="56299.1439">14392 7168 633 0,'0'0'28'0,"0"0"6"0,0 0-34 0,0 0 0 0,0 0 0 0,0 0 0 16,-9 4 212-16,9-4 36 0,0 0 8 0,-5 8 0 15,-4-4-154-15,9-4-31 0,0 0-7 0,0 0 0 16,9 8-28-16,1-4-6 15,-1 0-1-15,9 0 0 0,0-4 20 0,0-4 4 0,10 0 1 0,4-4 0 16,-1 0 5-16,15-8 1 0,4-1 0 0,0 1 0 16,-4 0-11-16,4 0-1 0,-5-4-1 0,5 3 0 15,-4 1-14-15,-1 0-2 0,1 0-1 0,-1 0 0 16,-4 3-21-16,0 1-9 0,0 4 8 0,-9 4-8 16,-4 0 8-16,-1 0-8 0,5 4 0 0,-5 0 8 15,-9 0-8-15,5 0 12 0,-5 4-12 0,10-4 12 16,-10 4-31-16,0 0-5 0,-9 0-2 0,5 4 0 15,-1 0-110-15,-4 1-21 0,-4-1-5 0,0 0-1 16,-1 4-41-16,1-4-9 0,-14 8-2 0,-10 0 0 0</inkml:trace>
          <inkml:trace contextRef="#ctx0" brushRef="#br0" timeOffset="61126.1383">14661 7564 748 0,'0'0'67'0,"-9"0"-54"0,0 4-13 0,-1 0 0 16,6-4 162-16,-5 0 30 0,9 0 5 0,0 0 2 15,0 0-79-15,0 0-16 0,0 0-4 0,0 0 0 16,0 0-58-16,4 8-12 0,1-4-2 0,9 5-1 15,4-5 22-15,0 0 5 0,9 0 1 0,1-4 0 16,8-4-2-16,0 0 0 0,5 0 0 0,0-5 0 16,0 1-25-16,5 4-6 0,-1-4-1 0,1 0 0 15,-19 4-21-15,10 0-10 0,4 0 1 0,0 0-693 16,-5 0-138-16</inkml:trace>
        </inkml:traceGroup>
      </inkml:traceGroup>
      <inkml:traceGroup>
        <inkml:annotationXML>
          <emma:emma xmlns:emma="http://www.w3.org/2003/04/emma" version="1.0">
            <emma:interpretation id="{14EDA948-7142-43FD-8759-E5C3BABDFD3A}" emma:medium="tactile" emma:mode="ink">
              <msink:context xmlns:msink="http://schemas.microsoft.com/ink/2010/main" type="line" rotatedBoundingBox="3344,12136 10925,12029 10959,14415 3377,14522"/>
            </emma:interpretation>
          </emma:emma>
        </inkml:annotationXML>
        <inkml:traceGroup>
          <inkml:annotationXML>
            <emma:emma xmlns:emma="http://www.w3.org/2003/04/emma" version="1.0">
              <emma:interpretation id="{51EBD54C-B3BD-46E0-88E1-556178C43D79}" emma:medium="tactile" emma:mode="ink">
                <msink:context xmlns:msink="http://schemas.microsoft.com/ink/2010/main" type="inkWord" rotatedBoundingBox="3344,12136 10925,12029 10959,14415 3377,14522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5785.9893">10 9283 1152 0,'0'0'102'0,"-5"-12"-82"0,5 4-20 0,-4-4 0 16,4 4 71-16,0 8 9 0,0 0 3 0,0 0 0 16,0 0 9-16,0 12 1 0,-5 4 1 0,5 12 0 15,-4 5-53-15,-1 7-10 0,0 9-3 0,-4 11 0 16,5 5 18-16,-10 4 3 0,-4 12 1 0,-5 4 0 15,5 0-12-15,-5 4-2 0,-4 0-1 0,-5 0 0 16,0-8 1-16,0-4 1 0,0 0 0 0,5 0 0 16,-5-17 2-16,9 1 0 0,1-8 0 0,3-5 0 0,1-11-15 15,5-5-2-15,-1-8-1 0,0 1 0 0,10-9-10 0,-1-4-3 16,-4-4 0-16,9-8 0 16,0 0 0-16,0 0 0 0,-4-16 0 0,4-4 0 0,-5-9-8 0,10-3 12 15,-1-9-12-15,1-7 12 0,-1-5-12 16,1-3 0-16,8-9 0 0,1-8 0 0,0 0 0 0,8 0 0 15,-3-12-14-15,8-4 5 0,0 4 9 16,1 0 0-16,-1-4 0 0,9-8 0 0,1 8-10 0,-5 0 10 16,4 4-12-16,5-4 12 0,0 8-9 0,0 0 9 15,-5 12 0-15,5 1-9 0,0 7 9 0,-4 0 0 16,4 13 0-16,-5-1-8 0,-4 0 8 0,0 9 0 16,0 4-9-16,-5 3 9 0,0 5 0 0,-8 4-11 15,-1-1 11-15,0 9-8 0,-4 4 8 0,-5 0-10 16,0 4 10-16,0 8-10 0,-9 0 10 0,0 0 0 15,0 12 0-15,5 8 0 0,4 4 0 0,-5 9 0 16,-4 3 0-16,0 9 0 0,5 3 0 0,-1 9 0 0,5 4 0 16,5 3 0-16,-5 5 22 0,0 0 0 0,0 4 0 0,5 4 0 15,-9-4 15-15,4-1 3 0,0 5 1 0,-5 4 0 16,1-4-25-16,-5 0-4 0,0 4-2 0,0 0 0 16,5-4-10-16,-5-4 10 0,-5-5-10 0,-4 1 10 15,9-8-10-15,0 0 0 0,-5-9 0 0,1 1 0 16,-5-5-36-16,0 1-10 0,4-9-2 15,-9 1 0-15,1-5-197 16,4-3-40-16,-5 19-8 0,-4-15-580 0</inkml:trace>
          <inkml:trace contextRef="#ctx0" brushRef="#br0" timeOffset="46020.4427">-373 10037 1666 0,'0'0'74'0,"-9"-4"15"0,5-8-71 0,-5 4-18 16,4-5 0-16,5 1 0 0,5 4 52 0,4-4 6 16,0 4 2-16,9-8 0 0,0 0-28 0,10-1-4 15,-1 1-2-15,5 4 0 0,4 4-10 0,1 0-1 16,8 8-1-16,1 4 0 15,-1 4-40-15,5 0-8 0,0 0-2 0,5 4-828 0</inkml:trace>
          <inkml:trace contextRef="#ctx0" brushRef="#br0" timeOffset="46363.9747">1148 9814 1839 0,'0'0'40'0,"0"0"9"0,0 0 2 0,0 0 1 0,18-8-42 0,-4 4-10 16,-1-4 0-16,6 0 0 0,-1 0 66 0,9-4 11 15,1-4 3-15,3 3 0 0,1 5-29 0,5 0-6 16,-10-8-1-16,5 4 0 0,0 0-26 0,0 0-6 16,4-5 0-16,0 5-1 0,-4 0-3 0,0 4-8 15,0 0 12-15,-5-4-4 0,5 8-8 0,0-4-12 16,-9 4 2-16,9 0 1 16,4 4-42-16,-8-4-8 0,-6 4-1 0,6 0-1 15,-10 4-51-15,0 0-9 0,0 4-3 0</inkml:trace>
          <inkml:trace contextRef="#ctx0" brushRef="#br0" timeOffset="46598.298">1344 10085 1674 0,'0'0'36'0,"0"0"8"0,-14 4 2 0,14-4 2 0,0 0-39 0,0 0-9 0,0 0 0 0,0 0 0 15,0 0 75-15,0 0 13 0,0 0 2 0,9 5 1 16,5-5-19-16,0 0-3 0,8 0-1 0,6-5 0 16,-1-3-16-16,5 4-4 0,0-4-1 0,13-4 0 15,1 4-22-15,-1-4-4 0,5 4-1 0,5 0 0 16,0 4-204-16,4-4-42 0</inkml:trace>
          <inkml:trace contextRef="#ctx0" brushRef="#br0" timeOffset="47254.3952">3547 9110 1378 0,'-9'-16'61'0,"9"8"13"0,-4 0-59 0,-1 0-15 0,1-4 0 0,4-1 0 15,-5 1 96-15,5 0 16 0,-5-4 3 0,5 4 1 16,-4-4-71-16,-1-1-13 0,1 5-4 0,-1-4 0 15,1 4-6-15,-5 4-2 0,-1-4 0 0,-3 4 0 16,4-5 7-16,-5 9 1 0,0-4 0 0,-4 4 0 16,-5 4-4-16,1 4 0 0,-6 0 0 0,-4 4 0 15,-4 5-24-15,-5 3 0 0,-4 4-12 0,-1 8 12 16,5 5 25-16,-5 3 13 0,1 9 2 0,-5 7 1 16,9 5-2-16,0 4-1 0,-5 7 0 0,5 13 0 15,5-8-6-15,4 4 0 0,0 4-1 0,5 0 0 0,9-4-15 16,0-4-2-16,4-9-1 0,5-3 0 15,9-8-5-15,-5-5-8 0,10-7 11 0,-1-1-11 0,5-7 0 16,1-9 0-16,-1-4 0 0,0-4 0 0,4-3 0 0,6-5 0 16,-1-4 0-16,0-8 0 0,5 0 19 0,4-9-3 15,5-3-1-15,4-8 0 0,1-8-15 0,-1-1 8 16,10-11-8-16,-1-9 0 0,5-4 16 0,5-3-2 16,-9-5-1-16,4 0 0 15,0-12-35-15,-5 4-7 0,-8-3-2 0,-1-9 0 0,-4 0 21 0,-5 0 10 16,1-4-10-16,-1 12 10 0,-4 4-14 0,-1 16 3 15,-3 9 1-15,-1 7 0 0,-4 17 10 0,-5 4 0 16,-5 7 0-16,-4 13 0 0,0 0 14 0,14 13 2 16,-10 7 0-16,1 12 0 0,-1 9-4 0,-4 7 0 15,0 9 0-15,0 4 0 0,0-5-3 0,0 5-1 16,0-4 0-16,5 3 0 0,-5 1-8 0,5-8 0 0,4-1 0 16,-5 1 0-1,1 0-83-15,4-5-21 0,0-7-5 0,0-1-971 0</inkml:trace>
          <inkml:trace contextRef="#ctx0" brushRef="#br0" timeOffset="47629.3061">4003 9879 1551 0,'0'0'34'0,"0"0"7"0,0 0 2 0,0 0 1 0,0 0-36 0,0 0-8 16,-5 4 0-16,-4 4 0 0,0 0 117 0,4 4 22 16,-4 5 4-16,9-1 1 0,-4 0-48 0,4 4-8 15,4 5-3-15,1-1 0 0,4 0-29 0,-5 0-5 16,1-3-2-16,4 3 0 0,0-4-33 0,0 0-6 16,5 1-2-16,4-5 0 0,-4 0-19 0,-1-4-4 0,1-4-1 0,4 0 0 31,1-4-149-31,-1-4-31 0,-5-4-5 0,1 4-2 0</inkml:trace>
          <inkml:trace contextRef="#ctx0" brushRef="#br0" timeOffset="47769.8982">4112 9377 1904 0,'0'-8'42'0,"-5"-4"9"0,-4 0 1 0,9 0 1 15,0 4-42-15,0 8-11 0,0 0 0 0,0 0 0 16,0 0-22-16,0 16-6 0,0-4-2 0,9 4 0 0</inkml:trace>
          <inkml:trace contextRef="#ctx0" brushRef="#br0" timeOffset="48254.154">4553 9964 1148 0,'0'0'51'0,"0"0"10"0,0 0-49 0,0 0-12 0,5-8 0 0,0 0 0 16,-1 4 112-16,1-8 19 0,-1 0 4 0,1-1 1 16,4 5-23-16,0-8-4 0,0 0-1 0,5 0 0 15,-5-5-54-15,0 5-11 0,0 0-3 0,5 4 0 16,-5 0 0-16,5-4-1 0,-5 8 0 0,4-1 0 16,-4 5 7-16,5 4 2 0,-5 0 0 0,5 8 0 15,-5 1-28-15,0 3-6 0,0 4-1 0,5 8 0 16,-5 9 6-16,5-1 1 0,-5 8 0 0,4 9 0 0,-4-4 19 15,1-1 4-15,-1 1 1 0,-5 3 0 0,5-3 6 0,-4-5 2 16,-5 1 0-16,4-1 0 0,-4-8-38 16,-4 1-14-16,-1-9 11 0,-4 0-11 0,5-3 18 15,-5-5-2-15,-5 4-1 0,5-8 0 0,-9 0-15 0,4-4 8 16,-4 0-8-16,-1-3 0 0,1-1 0 0,0-4-18 16,4 0 2-16,-4-4 1 15,0-1-153-15,0-3-30 0,-5-4-6 0,5 0-913 0</inkml:trace>
          <inkml:trace contextRef="#ctx0" brushRef="#br0" timeOffset="48394.746">4713 9195 2253 0,'0'0'100'0,"0"-8"20"0,0-4-96 0,0 12-24 0,0-4 0 0,0 4 0 16,0 0 21-16,0 0-1 0,0 0 0 0,0 0-1041 15</inkml:trace>
          <inkml:trace contextRef="#ctx0" brushRef="#br0" timeOffset="50363.0447">2573 8807 633 0,'0'0'56'0,"0"0"-44"0,0 0-12 0,0 0 0 0,0 0 93 15,0 0 17-15,0 0 3 0,0 0 1 0,0 0-26 0,0 0-6 16,-9-4-1-16,9 4 0 0,0 0-15 0,0 0-3 15,0 0-1-15,0 0 0 0,-5-4-37 0,5 4-7 16,0 0-2-16,0 0 0 0,0 0-4 0,-4 4-2 16,-5 4 0-16,4 0 0 0,-9 4 2 0,5 0 1 15,0-4 0-15,-4 8 0 0,-1 0 1 0,-4 5 0 16,4 3 0-16,-4 0 0 0,0 1-6 0,-5-1-8 16,5 4 11-16,-5 5-11 0,0-5 23 0,0 8-3 15,5 5 0-15,5 3 0 0,3 5 11 0,6-1 1 16,-5 5 1-16,13 8 0 0,-4-1-2 0,5 9-1 15,4 8 0-15,0 8 0 0,0-4 15 0,0 4 3 16,0 0 1-16,0 8 0 0,1-8-12 0,3 0-2 16,-8-4-1-16,4 4 0 0,-5-12-34 0,6 0 0 15,3-5 0-15,1 1 0 0,0-16 11 0,4 0 1 0,5-9 1 0,4-3 0 32,0-13-97-32,14-12-20 0,5-12-4 0,17-8-540 0,1-12-108 0</inkml:trace>
          <inkml:trace contextRef="#ctx0" brushRef="#br0" timeOffset="50926.4059">5505 8722 345 0,'-5'-13'31'0,"-4"-3"-31"0,5-4 0 0,-1 0 0 16,5-4 226-16,5 3 39 0,4 5 8 0,0-4 2 15,5 8-164-15,4 4-33 0,5 4-6 0,4 4-2 16,0 4-22-16,5 8-4 0,-5 4 0 0,5 12-1 16,5 5 17-16,-1 11 4 0,-4 5 1 0,-5 16 0 15,5 7 19-15,-9 9 4 0,4 12 1 0,-8 4 0 16,-6 9-5-16,-8-1-2 0,-10-4 0 0,5 8 0 16,-9-11-17-16,0-1-3 0,0-8-1 0,0 0 0 0,0-12-29 0,0-5-7 15,-1-3-1-15,1 0 0 0,0-8-14 0,0-5-10 16,-5 1 12-16,1-4-12 0,4-13 0 0,-9-3-12 15,4-5 0-15,-4-12 0 16,-1 0-175-16,1-7-34 0</inkml:trace>
          <inkml:trace contextRef="#ctx0" brushRef="#br0" timeOffset="51253.4565">7021 9652 1796 0,'0'0'40'0,"0"0"8"0,9 17 1 0,0-1 1 0,0 4-40 0,1 4-10 0,-1 9 0 0,-5 3 0 15,1 5 125-15,-1-1 23 0,-4 5 5 0,-4 3 1 16,-5 1-68-16,-5-1-14 0,0 1-2 0,-4 3-1 0,-5-3-55 16,1 0-14-16,-10 7 0 0,0-7 0 15,0-5-147-15,-4 5-32 0,-46 32-6 0,22-25-2 16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0:01.17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0381CF8-B303-40A8-B4F7-97C987D59214}" emma:medium="tactile" emma:mode="ink">
          <msink:context xmlns:msink="http://schemas.microsoft.com/ink/2010/main" type="inkDrawing" rotatedBoundingBox="21034,7920 21710,14228 20603,14346 19926,8039" semanticType="verticalRange" shapeName="Other">
            <msink:sourceLink direction="with" ref="{EC5A74D7-F592-495E-93E2-C567D3027EE8}"/>
          </msink:context>
        </emma:interpretation>
      </emma:emma>
    </inkml:annotationXML>
    <inkml:trace contextRef="#ctx0" brushRef="#br0">-1100 821 172 0,'0'0'8'0,"-4"-4"1"0,-1 0-9 0,1 0 0 15,-5-4 0-15,4 4 0 0,-4 0 204 0,5 4 40 16,-6-8 7-16,1 4 1 0,0-5-153 0,0 5-31 16,5 0-7-16,-1-4-1 0,-4 4-14 0,4 0-3 15,-4 0-1-15,9 4 0 0,-4 0-11 0,4 0-3 16,-9 0 0-16,-1 0 0 0,1 0-19 0,0 4-9 16,0 0 8-16,-5 8-8 0,1-4 8 0,-1 1-8 15,-4 3 8-15,-5 4-8 0,-4-8 10 0,0 8-10 0,-5-4 12 0,0 4-12 16,-5-3 13-16,6 3-4 0,-6 0-1 0,1 0 0 15,4 0 30-15,0 1 6 0,0-5 0 0,14 0 1 16,4 0-27-16,1 0-6 0,-6 4 0 0,1-4-1 16,0 1-2-16,9-5 0 0,9 8 0 0,-9 0 0 15,-5 4-9-15,5 5 0 0,4-5 0 0,1 8 8 16,-1 5 4-16,-4-1 0 0,0 0 0 0,4 5 0 16,5 3 20-16,-4 1 5 0,-1 7 1 0,1 1 0 15,8-1-6-15,1 5 0 0,-5-4-1 0,0-1 0 16,4 5-14-16,6-1-2 0,-6 5-1 0,1-4 0 15,-1 7-4-15,14-3-1 0,10 12 0 0,-5-5 0 16,-10 5-9-16,5 4 0 0,10 4 0 0,-1 8 0 0,-4 4 16 16,-5 4-1-16,-4 0-1 0,-1-4 0 0,1 0 3 0,-9-8 1 15,-10-4 0-15,0 0 0 0,-4-12 10 0,-4-5 3 16,-6-3 0-16,1-4 0 0,-9-5-17 0,9-7-3 16,0-1-1-16,-5-7 0 0,-9-5 16 0,5-4 3 15,8-8 1-15,1 1 0 0,4-5-17 0,1-8-3 16,4 0-1-16,0-4 0 0,9 0-9 0,0 0 0 15,-9-8 9-15,4 0-9 0,14-5 0 0,-4 1 0 16,-1-4 0-16,5-4 0 0,5 4-15 0,4 0 3 16,-4-1 0-16,-1 1 0 0,-3 4-3 0,-1 0 0 15,4 4 0-15,-8 4 0 0,-5 4 3 0,0 0 0 16,0 0 0-16,0 0 0 0,0 0 12 0,0 0 0 16,0 0 0-16,0 0 0 0,14 4 0 0,-14-4 0 15,0 0 0-15,4 8-9 0,5 4 9 0,0-4 0 0,-13 4 0 16,4-4 0-16,-5 4 0 0,5 1 0 0,9-1 0 0,-9-4 8 15,5 4-8-15,4-4 0 0,0 4 0 0,5-4 0 16,-10 4 0-16,10-3 0 0,0 3 0 0,-5 0 0 16,0 0 0-16,-5 0 0 0,-4 0 0 0,9-4 0 15,1 5 0-15,-6-1 0 0,-4 0 0 0,0 4 0 16,5 0 8-16,-5 0 0 0,0 1 0 0,-5-1 0 16,1 0 0-16,-1 0 0 0,0 0 0 0,1 0 0 15,-5 1-8-15,9-1 0 0,0-4 0 0,4 4 0 16,-4 0 0-16,-4 1 11 0,4-1-11 0,4 0 12 15,5 0-12-15,-4-4 0 0,-10 4 0 0,10 1 8 16,4-1-8-16,-4 0 0 0,-5 0 0 0,0 8 0 0,4-3 27 16,1-1 3-16,-5 4 1 0,0 1 0 0,0 3-15 0,0-4-2 15,4 4-1-15,1 1 0 0,-10-1-4 0,10 0-1 16,-1-3 0-16,1 3 0 0,4-4-8 0,-9 5 8 16,0-5-8-16,5 0 8 0,-1 5 0 0,5-5 0 15,-9 4 0-15,5 0 0 0,-1 9-8 0,1-5 0 16,0 5 0-16,-5 3 0 0,4 1 28 0,1-1 3 15,-1 5 1-15,-4-5 0 0,5 1-13 0,4-1-3 16,-5 5 0-16,1-5 0 0,0 1 0 0,-1-5-1 16,1 4 0-16,4 1 0 0,-5 3-3 0,1 1 0 15,-1-5 0-15,1 5 0 0,-1-1-2 0,1 1-1 16,0-1 0-16,4 1 0 0,0-5-9 0,0 5 8 16,-5-5-8-16,6-3 8 0,-1 3-8 0,0-7 0 15,0 3 0-15,5-4 8 0,-5-3-8 0,4 3 0 16,1 1 0-16,0 3 8 0,-1-12-8 0,1 5 0 0,0-5 9 15,4 0-9-15,0 4 0 0,-4-7 0 0,-1 3 0 0,1 0 8 16,0 1-8-16,-1-1 0 0,1 0 0 0,-5 4 0 16,5-7 0-16,-5 3 0 0,0 0 0 0,0-4 8 15,-4 1-8-15,4-1 0 0,-5-4 0 0,5 0 0 16,-4 1 0-16,4-1 0 0,0-4 0 0,-4 0-8 16,-1-4 8-16,1 4-8 0,-1-4 8 0,5 4-8 15,-4 1 8-15,0-5 0 0,4 0 0 0,-5 4 0 16,1 0 0-16,-1-4 0 0,5 4 0 0,-4 0 0 15,0 1-8-15,-1-5 8 0,1 0-8 0,-1 0 8 16,1 0-8-16,4 0 8 0,-9-8-8 0,9 12 8 16,0-8 0-16,0 0 0 0,-9-4 0 0,9 8-8 0,-9-8 18 0,9 8 4 15,-9-8 1-15,14 5 0 0,-5 7-15 0,0-4 0 16,0-4 0-16,0 4 0 0,-9-8 0 0,10 8 0 16,-10-8 0-16,9 8 0 0,0 0 0 0,-9-8 0 15,0 0 0-15,0 0 0 0,4 4 0 0,-4-4 0 16,0 0 0-16,14 8 0 0,-14-8 0 0,5 8 0 15,-5-8 0-15,9 4 0 0,-9-4 0 0,9 13 0 16,0-5 0-16,-9-8 0 0,4 8-17 0,-4-8 3 16,10 8 1-16,-10-8 0 0,9 4 13 0,-9-4 0 15,0 0-10-15,9 8 10 0,0 0 0 0,-9-8 0 16,9 8-9-16,-9-8 9 0,9 4 0 0,0 4 0 16,0 0 0-16,5-4 0 0,-5 1 0 0,0-1 0 15,0 0 0-15,0 4 0 0,5-4-16 0,-5 0 3 16,5 0 1-16,-5 4 0 0,5 0-9 0,-1-4-2 15,1 0 0-15,4 4 0 16,-4-4-146-16,4-4-30 0,0-4-5 0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736" units="cm"/>
          <inkml:channel name="Y" type="integer" max="1824" units="cm"/>
          <inkml:channel name="T" type="integer" max="2.14748E9" units="dev"/>
        </inkml:traceFormat>
        <inkml:channelProperties>
          <inkml:channelProperty channel="X" name="resolution" value="105.23077" units="1/cm"/>
          <inkml:channelProperty channel="Y" name="resolution" value="105.43353" units="1/cm"/>
          <inkml:channelProperty channel="T" name="resolution" value="1" units="1/dev"/>
        </inkml:channelProperties>
      </inkml:inkSource>
      <inkml:timestamp xml:id="ts0" timeString="2019-10-09T19:41:27.504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85A4170F-8FF5-4244-B23F-0FB1CB363F94}" emma:medium="tactile" emma:mode="ink">
          <msink:context xmlns:msink="http://schemas.microsoft.com/ink/2010/main" type="writingRegion" rotatedBoundingBox="8051,13738 8066,13738 8066,13753 8051,13753"/>
        </emma:interpretation>
      </emma:emma>
    </inkml:annotationXML>
    <inkml:traceGroup>
      <inkml:annotationXML>
        <emma:emma xmlns:emma="http://www.w3.org/2003/04/emma" version="1.0">
          <emma:interpretation id="{AF868C09-D608-427F-BC77-4EE7B4F3E74D}" emma:medium="tactile" emma:mode="ink">
            <msink:context xmlns:msink="http://schemas.microsoft.com/ink/2010/main" type="paragraph" rotatedBoundingBox="8051,13738 8066,13738 8066,13753 8051,137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FEFDA6-9E13-4727-8F89-A1B9C4129513}" emma:medium="tactile" emma:mode="ink">
              <msink:context xmlns:msink="http://schemas.microsoft.com/ink/2010/main" type="line" rotatedBoundingBox="8051,13738 8066,13738 8066,13753 8051,13753"/>
            </emma:interpretation>
          </emma:emma>
        </inkml:annotationXML>
        <inkml:traceGroup>
          <inkml:annotationXML>
            <emma:emma xmlns:emma="http://www.w3.org/2003/04/emma" version="1.0">
              <emma:interpretation id="{4C905136-4DB0-4585-BEC3-9DCAE3DA0840}" emma:medium="tactile" emma:mode="ink">
                <msink:context xmlns:msink="http://schemas.microsoft.com/ink/2010/main" type="inkWord" rotatedBoundingBox="8051,13738 8066,13738 8066,13753 8051,13753"/>
              </emma:interpretation>
              <emma:one-of disjunction-type="recognition" id="oneOf0">
                <emma:interpretation id="interp0" emma:lang="" emma:confidence="0">
                  <emma:literal>.</emma:literal>
                </emma:interpretation>
                <emma:interpretation id="interp1" emma:lang="" emma:confidence="0">
                  <emma:literal>v</emma:literal>
                </emma:interpretation>
                <emma:interpretation id="interp2" emma:lang="" emma:confidence="0">
                  <emma:literal>}</emma:literal>
                </emma:interpretation>
                <emma:interpretation id="interp3" emma:lang="" emma:confidence="0">
                  <emma:literal>w</emma:literal>
                </emma:interpretation>
                <emma:interpretation id="interp4" emma:lang="" emma:confidence="0">
                  <emma:literal>3</emma:literal>
                </emma:interpretation>
              </emma:one-of>
            </emma:emma>
          </inkml:annotationXML>
          <inkml:trace contextRef="#ctx0" brushRef="#br0">0 0 0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0:01.91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7C7C9C4-A5A2-4ED1-882E-AB1C8061A23F}" emma:medium="tactile" emma:mode="ink">
          <msink:context xmlns:msink="http://schemas.microsoft.com/ink/2010/main" type="inkDrawing" rotatedBoundingBox="22225,7189 22262,8375 22171,8378 22135,7192" semanticType="callout" shapeName="Other">
            <msink:sourceLink direction="with" ref="{FA579B2E-8B2D-437D-83F0-B997C7334C3E}"/>
          </msink:context>
        </emma:interpretation>
      </emma:emma>
    </inkml:annotationXML>
    <inkml:trace contextRef="#ctx0" brushRef="#br0">-2 218 633 0,'0'0'56'0,"0"0"-44"16,0 0-12-16,0-8 0 0,0-4 95 0,0 0 17 15,0 4 3-15,0-5 1 0,0 1-28 0,0-4-4 16,4 4-2-16,1 4 0 0,-1-4-17 0,1 0-3 0,-1-5-1 0,6 5 0 15,-6 4-45-15,5 0-16 0,-4 0 9 0,-1 0-9 16,-4 8 29-16,5-8 1 0,-1-4 0 0,6 4 0 16,-10 8 10-16,0 0 1 0,4-5 1 0,-4 5 0 15,0 0 8-15,0 0 2 0,0 0 0 0,0 0 0 16,0 0-40-16,0 0-12 0,0 0 0 0,0 0 0 16,0 9 15-16,5 3-4 0,-5 0-1 0,0 4 0 15,4 8 2-15,-4 1 0 0,0 3 0 0,0 0 0 16,0 1 3-16,0 3 1 0,0 0 0 0,-4 5 0 15,4-5-3-15,-5 5 0 0,5-1 0 0,-4 0 0 16,4-3 3-16,-5 3 1 0,0 5 0 0,1-5 0 16,-1-4-6-16,5 5-2 0,-4-5 0 0,4 5 0 0,0-1 5 0,0 5 1 15,0-9 0-15,0 0 0 0,0 1-3 0,4-1 0 16,1-4 0-16,-5 1 0 0,4-1-1 0,1-4-1 16,0 1 0-16,-1-5 0 0,5 0 2 0,-4-4 0 15,-5 1 0-15,4-1 0 0,-4 0-2 0,5-4 0 16,-1 0 0-16,-4-4 0 0,0-8 1 0,0 0 0 15,0 0 0-15,0 0 0 0,0 0 1 0,0 0 0 16,0 0 0-16,0 0 0 0,0 0-12 0,0 0 12 16,0 0-12-16,0 0 12 0,0 0-12 0,0 0 0 15,0 0 9-15,0 0-9 0,0 0 0 0,0 0 0 16,0 0 0-16,0 0 0 0,0 0-14 0,0 0-7 16,0 0-2-16,0 0 0 15,0 0-110-15,0 0-23 0,0 0-4 0,-9 0-815 0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0:04.38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C5A74D7-F592-495E-93E2-C567D3027EE8}" emma:medium="tactile" emma:mode="ink">
          <msink:context xmlns:msink="http://schemas.microsoft.com/ink/2010/main" type="writingRegion" rotatedBoundingBox="21024,7696 31783,6611 32391,12635 21631,13720">
            <msink:destinationLink direction="with" ref="{70381CF8-B303-40A8-B4F7-97C987D59214}"/>
          </msink:context>
        </emma:interpretation>
      </emma:emma>
    </inkml:annotationXML>
    <inkml:traceGroup>
      <inkml:annotationXML>
        <emma:emma xmlns:emma="http://www.w3.org/2003/04/emma" version="1.0">
          <emma:interpretation id="{BF45578E-3E7F-4042-9F62-94E1B0820FA8}" emma:medium="tactile" emma:mode="ink">
            <msink:context xmlns:msink="http://schemas.microsoft.com/ink/2010/main" type="paragraph" rotatedBoundingBox="21064,8590 31436,6355 32071,9305 21700,115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FDE1F1-FCAE-4916-8A3A-47F7E8093CB7}" emma:medium="tactile" emma:mode="ink">
              <msink:context xmlns:msink="http://schemas.microsoft.com/ink/2010/main" type="line" rotatedBoundingBox="21064,8590 30016,6661 30514,8970 21562,10900"/>
            </emma:interpretation>
          </emma:emma>
        </inkml:annotationXML>
        <inkml:traceGroup>
          <inkml:annotationXML>
            <emma:emma xmlns:emma="http://www.w3.org/2003/04/emma" version="1.0">
              <emma:interpretation id="{FA579B2E-8B2D-437D-83F0-B997C7334C3E}" emma:medium="tactile" emma:mode="ink">
                <msink:context xmlns:msink="http://schemas.microsoft.com/ink/2010/main" type="inkWord" rotatedBoundingBox="21157,9020 23458,8525 23863,10404 21562,10900">
                  <msink:destinationLink direction="with" ref="{77C7C9C4-A5A2-4ED1-882E-AB1C8061A23F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7885-6695 172 0,'0'0'16'0,"0"-4"-16"0,9-8 0 0,-9 4 0 15,4-5 165-15,1 5 31 0,4 0 5 0,-5-4 2 16,5 4-67-16,1-4-12 0,-6 8-4 0,5 0 0 16,-4-4-22-16,-5 8-5 0,9-4-1 0,-9 4 0 15,0 0-25-15,0 0-6 0,0 0-1 0,0 0 0 16,9 4-16-16,0 4-3 0,0 0-1 0,5 4 0 16,-10 0-17-16,6 8-4 0,-6 5-1 0,5 3 0 0,0 0 22 0,0 1 4 15,1 7 0-15,-1 0 1 0,0 1-13 0,-5 3-4 16,5-3 0-16,1-1 0 0,-6-3 8 0,5 3 0 15,-4-8 1-15,4 1 0 0,-5-5-20 0,1-4-4 16,-5-4-1-16,0-3 0 0,0-13-4 0,0 8 0 16,0-8-8-16,0 0 12 0,0 0-4 0,0 0 0 15,0 0-8-15,0 0 12 0,0 0-12 0,0 0 11 16,0 0-11-16,0 0 10 0,0 0-10 0,0 0 8 16,0 0-8-16,0 0 8 0,0 0-8 0,0 0 0 15,0-13 9-15,4 5-9 0,1-4 0 0,0 0 0 16,-1-4 0-16,1 0 8 0,4 0-8 0,-5-5 0 15,5 1 0-15,1-4 8 0,-1 4-8 0,0-5 0 16,4-3 0-16,1 0 0 0,0-5 0 0,-1 1 0 0,6-1-8 16,-1-3 8-16,5 4-14 0,-1-1 2 0,-3 1 1 0,-1 4 0 15,0-5 11-15,5 9-8 0,-14 0 8 0,5 3-8 16,4 5 8-16,-5 0 0 0,1 4-9 0,-5 4 9 16,0 4 0-16,0 4-9 0,0-4 9 0,1 8 0 15,-1 0-8-15,0 4 8 0,0 4 0 0,0 0 0 16,0 8 0-16,0 5 0 0,0-5 0 0,0 4 0 15,1 5 0-15,-1-5 11 0,-5 0-2 0,5 0 0 16,-4 1-1-16,-1-1-8 0,5-4 12 0,-4 0-4 16,0 1 20-16,-1-1 4 0,1-4 1 0,-1 0 0 15,1 0-33-15,-1-3 0 0,1 3 0 0,-1-4 0 16,6 0-115-16,-6 4-29 0,5 0-7 16,0-3-905-16</inkml:trace>
          <inkml:trace contextRef="#ctx0" brushRef="#br0" timeOffset="1031.0146">9096-6169 1224 0,'0'0'54'0,"0"0"11"0,0 0-52 0,0 0-13 0,0 0 0 0,0 0 0 15,4-8 128-15,1 0 22 0,-5 0 5 0,4 0 1 16,-4-1-67-16,0-3-13 0,5 4-2 0,-1-4-1 16,-4 4-34-16,5-4-7 0,-1 0-2 0,6 4 0 15,-6 0-2-15,1-5-1 0,-1 5 0 0,1 0 0 16,-1-4-13-16,5 0-2 0,-4 4-1 0,4-4 0 15,0 4 5-15,0-5 0 0,-4 1 1 0,4 4 0 0,5 0-7 0,-10 0-2 16,1 0 0-16,-1 0 0 0,-4 8-8 0,0 0 0 16,9-8 0-16,-9 8 0 0,0 0 18 0,0 0 11 15,0 0 3-15,9-4 0 0,-9 4-32 0,0 0 0 16,0 0 0-16,0 0 0 0,10 12 0 0,-1 4 0 16,0 0 0-16,-5 0 0 0,5 5 20 0,-4 3-3 15,0 0 0-15,-1 5 0 0,1-1-2 0,-5 4-1 16,4-3 0-16,1 3 0 0,-1-8 15 0,1 5 3 15,-5-5 1-15,4 0 0 0,-4-4-10 0,0-3-3 16,0-1 0-16,0 0 0 0,-4 0-6 0,4-4-2 16,-5-4 0-16,1 4 0 0,-1 1-12 0,1 3 9 15,-5-4-9-15,-1 0 8 0,-8 4-8 0,5 0 0 16,-6 1 0-16,1 3 0 0,0-4 0 0,4 4-14 16,-4 1 3-16,4-5 1 15,-4 0-38-15,0 0-8 0,4-4-2 0,-4 0 0 16,0 5-151-16,0-9-31 0,4 0-5 0</inkml:trace>
          <inkml:trace contextRef="#ctx0" brushRef="#br0" timeOffset="1249.9247">9173-6821 2098 0,'-5'-20'93'0,"5"20"19"0,5-8-89 15,0-4-23-15,-5 4 0 0,0 8 0 0,0 0 40 0,0 0 3 16,0 0 1-16,0 0 0 16,0 0-114-16,9 8-22 0,-5 4-5 0</inkml:trace>
          <inkml:trace contextRef="#ctx0" brushRef="#br0" timeOffset="-1343.436">7133-7217 403 0,'0'0'17'0,"0"0"5"0,0 0-22 0,0 0 0 0,0 0 0 0,0 0 0 16,0 0 84-16,0 0 12 0,0 0 2 0,0 0 1 16,0 0-35-16,0 0-8 0,0 0 0 0,0 0-1 15,0 0 17-15,0 0 4 0,0 0 1 0,9 0 0 16,5-4 12-16,-5 0 3 0,0 0 0 0,5 4 0 15,-5 0-23-15,0 0-4 0,5-4-1 0,-1 4 0 16,-3-4 0-16,8 4 0 0,-5 4 0 0,1-8 0 16,4 4-32-16,1 0-8 0,-6-5 0 0,10 5-1 15,0-4 5-15,9 0 2 0,-1-4 0 0,10 0 0 16,0 0-6-16,9 0 0 0,-4 0-1 0,13 4 0 0,-4-4-3 16,9 0 0-16,-5 0 0 0,4-1 0 0,-3 5 10 0,3-4 2 15,1-4 0-15,4 4 0 0,-4 0-20 0,4-4-4 16,-4 4-8-16,5 0 12 0,-1 0 4 0,-9 4 1 15,-4-5 0-15,4 5 0 0,-9 0-7 0,0 0-2 16,-4-8 0-16,8 8 0 0,-8 0 1 0,4 0 0 16,0 0 0-16,4 0 0 0,-3 0-9 0,3 0 0 15,-8-4 9-15,-1 4-9 0,-4 4 0 0,-4-4-15 16,-5 4 3-16,-5 0 0 0,-4 0-1 0,-5 0 0 16,-9 0 0-16,5 0 0 15,-14 0-34-15,0 0-6 0,0 0-2 0,0 0 0 16,0 0-113-16,0 0-22 0,0 0-5 0,0 0-1 0</inkml:trace>
        </inkml:traceGroup>
        <inkml:traceGroup>
          <inkml:annotationXML>
            <emma:emma xmlns:emma="http://www.w3.org/2003/04/emma" version="1.0">
              <emma:interpretation id="{4C4F0FF9-7077-4A76-9BD3-44E08D62BACB}" emma:medium="tactile" emma:mode="ink">
                <msink:context xmlns:msink="http://schemas.microsoft.com/ink/2010/main" type="inkWord" rotatedBoundingBox="24484,8002 26616,7543 26950,9094 24819,9554"/>
              </emma:interpretation>
            </emma:emma>
          </inkml:annotationXML>
          <inkml:trace contextRef="#ctx0" brushRef="#br0" timeOffset="8076.2302">11035-7440 576 0,'0'-24'51'0,"0"12"-41"0,-4-4-10 0,4 3 0 15,-5 1 83-15,5 12 14 0,0 0 3 0,0 0 1 16,0 0-28-16,0 0-5 16,0 0-2-16,0 0 0 0,9 16-18 0,0 1-4 0,5 3-1 0,-5 4 0 15,5 5 17-15,-5-1 4 0,4 4 1 0,1-3 0 16,-5 3-26-16,0 0-6 0,-4-3-1 16,-5 7 0-16,-5-4 0 0,1 5 0 0,-5-9 0 0,-5 5 0 15,-4-1-16-15,0 0-4 0,-5-3-1 0,0 3 0 16,-4 0-11-16,-1 1 0 0,1-1 0 0,0 1 8 15,-1-5-40-15,1-4-9 16,9-4-2-16,0-3 0 0,4-1-29 0,0-4-7 16,10-8-1-16</inkml:trace>
          <inkml:trace contextRef="#ctx0" brushRef="#br0" timeOffset="8513.6429">11823-7796 864 0,'0'0'76'0,"0"0"-60"0,0 0-16 0,0 0 0 16,0 0 98-16,0 0 17 0,0 0 3 0,0 0 1 15,0 0-20-15,13 8-4 0,-4 8-1 0,-4 1 0 16,9 3-41-16,-10 8-8 0,1 0-1 0,-1 5-1 16,-4-1-26-16,0 5-5 0,0-9 0 0,-4 4-1 15,-1-3-11-15,5-5 0 0,-4 0 0 0,-1-4 0 16,1 1 0-16,-1-9-11 0,0 4 3 0,5-4 0 16,5 0-116-16,0-4-22 0,-5-8-5 0,9 8-1 0</inkml:trace>
          <inkml:trace contextRef="#ctx0" brushRef="#br0" timeOffset="8701.0912">11845-8302 1522 0,'0'0'68'0,"-9"-8"13"0,0-4-65 0,5 4-16 15,4 8 0-15,0 0 0 0,0 0 21 0,0 0 1 16,9 0 0-16,4 4 0 0</inkml:trace>
          <inkml:trace contextRef="#ctx0" brushRef="#br0" timeOffset="9388.6316">12219-7557 1209 0,'0'0'108'16,"-9"-12"-87"-16,9-5-21 0,-5 5 0 0,5 4 48 0,0-4 6 15,5 4 1-15,4 0 0 0,0-4 25 0,9 0 6 16,5 0 1-16,4-1 0 0,5-3-55 0,5 4-10 16,3 4-2-16,1 4-541 15,5 0-108-15</inkml:trace>
          <inkml:trace contextRef="#ctx0" brushRef="#br0" timeOffset="9232.2106">12378-7929 1216 0,'0'0'54'0,"0"0"11"0,0 0-52 16,0 0-13-16,0-9 0 0,0 1 0 0,0 0 87 0,5 0 14 15,-1-4 3-15,1 0 1 0,-1 0-59 0,5-4-12 16,1-1-2-16,3 1-1 0,-4 0-22 0,5 0-9 16,-5-4 8-16,5-5-8 0,4 1 20 0,0 0-2 15,-4-5 0-15,0 1 0 0,-1 0-18 0,1 3 0 16,4-3 0-16,-9 0 0 0,0-1 0 0,-4 1 0 16,4 0 8-16,-5-5-8 0,1 1 0 0,-5 4 0 15,0 3 0-15,-5 1 0 0,1 0 0 0,-1 4 0 16,-8-1 0-16,8 5 0 0,-4 8 0 0,0-4 0 15,0 4 0-15,0 0 0 0,0 4 0 0,0 4 0 16,9 0 0-16,-10 8 0 0,1-4 0 0,0 4 0 16,0 0 0-16,5 4 0 0,-10 0 0 0,9 5-12 15,1-1 1-15,-1 4 1 0,-4-4 10 0,5 8 11 0,-1 5-3 0,-4 7 0 16,9 1 1-16,-5 3 0 0,5 1 0 16,0 3 0-16,0 5 39 0,0-1 8 0,0 1 2 0,5 3 0 15,-1-3-31-15,1-1-7 0,0 5 0 0,-1-4-1 16,1 3-3-16,-1 1-1 0,-4-5 0 0,5-3 0 15,-5-1-15-15,0 1 9 0,-5-5-9 0,5 1 8 16,-4-5-8-16,-1-7 0 0,-4-1 0 0,4 0 8 16,-4-7-19-16,5 3-4 0,-5-4-1 0,4 0 0 15,1 1-110-15,-6-9-22 0,1 4-5 0</inkml:trace>
        </inkml:traceGroup>
        <inkml:traceGroup>
          <inkml:annotationXML>
            <emma:emma xmlns:emma="http://www.w3.org/2003/04/emma" version="1.0">
              <emma:interpretation id="{800F48A4-0142-4709-8562-E2ED7FB94257}" emma:medium="tactile" emma:mode="ink">
                <msink:context xmlns:msink="http://schemas.microsoft.com/ink/2010/main" type="inkWord" rotatedBoundingBox="27431,7218 30016,6661 30380,8350 27795,8908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935.1713">14113-8775 1652 0,'0'0'36'0,"0"0"8"0,0 0 2 0,0 12 0 0,0 4-37 0,9 8-9 15,-18 5 0-15,9 11 0 0,0 1 40 0,-5 11 7 0,1 5 1 0,-5 4 0 16,-1 3-11-16,-3 1-1 16,-1 8-1-16,0 0 0 0,1 0-11 0,-1-1-3 0,-4 1 0 0,-5 0 0 15,0 0-32-15,-4-4-6 0,4-9-2 0,1 1 0 16,3-8 19-16,1-5 0 0,0-7 0 0,-5-9 0 31,19-3-55-31,-10-5-7 0,5-8-2 0,4-4-477 0,1-4-96 0</inkml:trace>
          <inkml:trace contextRef="#ctx0" brushRef="#br0" timeOffset="9669.7693">13762-8063 1728 0,'0'0'38'0,"14"-4"8"0,4-4 2 0,0-4 0 16,5 0-39-16,4-5-9 0,5 5 0 0,0 4 0 16,0-8 53-16,4 4 9 0,5 4 2 0,-4 0 0 15,-1-1-52-15,1 1-12 0,-5 0 0 0,4 4 0 16,-9-4-48-16,1 4-13 0,3 0-3 0,-8 0 0 0</inkml:trace>
          <inkml:trace contextRef="#ctx0" brushRef="#br0" timeOffset="10903.6939">14859-9330 1728 0,'0'0'38'0,"5"-4"8"0,0 0 2 0,-5 4 0 0,0 0-39 0,4 12-9 16,-4 9 0-16,-4-1 0 0,4 12 0 0,-10 5 0 15,6 7 0-15,-1 1 0 0,-4-1 53 0,9 9 9 16,0 3 2-16,0 5 0 0,0 4-52 0,0 0-12 15,-4 3 0-15,4-3 0 0,0 8 54 0,-5 4 8 16,1-4 2-16,-6 4 0 0,1-5-52 0,0 1-12 16,-9-4 0-16,0-4 0 0,0-8 0 0,4-1 0 15,5-11 0-15,0-5 0 0,-5-3 0 0,-4-9 0 16,0-8 0-16,-1 0 0 0,6 1 0 0,-10-9 0 0,14-4 0 0,-5 4 0 16,5-4 0-16,-4-4 0 0,8-4 0 0,-4-8 0 15,4-8 8-15,5 0 0 0,0 4-8 0,5-1 12 16,4-3-12-16,0 0 0 0,0 0 0 0,14 4 0 15,0 8-11-15,-5-4-1 0,-4-1-1 0,4 5 0 32,5 0-35-32,-1 4-8 0,1 0 0 0,0 0-1 0,-5 0 45 0,0 8 12 0,0-4 0 0,-4 1 0 15,-5 3-53 1,9-4-9-16,-8 4-2 0,-6-4 0 0,10 0 0 0,4 0 0 16,-9-8 0-16,5 4 0 0,-1-4 52 0,-3 0 12 0,3 0 0 0,10-4 0 15,-5-9 0-15,5 9 0 0,0-4 0 0,9 0 0 16,4-4 0-16,-4-4 0 0,9-1 0 0,-5 1 0 15,10-4-54-15,-1 0-8 0,-13-1-2 0,14 1 0 16,-14-4 0-16,-1 3 0 0,-3 5 0 0,-10 0 0 16,0 0 0-16,-4 8 0 0,-14-5 0 0,0 5 0 15,0 4 103-15,-9-4 20 0,-5 0 4 0,-9 4 1 0,10 0 51 16,-10 8 10-16,5 0 3 0,-5 4 0 0,-9 4-52 0,18 0-9 16,-17 4-3-16,12 0 0 0,1 4-51 0,4 5-13 15,-4-1 0-15,5 0 0 0,3 4 0 0,1 1 0 16,0 3 0-16,0-4 0 0,5-3 0 0,-1 3 0 15,5 0 0-15,-5 0 0 0,5-3 54 0,5-1 8 16,0-4 2-16,-1 0 0 0,5 0-52 0,-9 1-12 16,14-5 0-16,-10-4 0 0,10-4 0 0,-5-4 0 15,5-4 0-15,0 4 0 0,8-4 54 0,-3-4 8 16,-6 0 2-16,10-5 0 0,0 1-52 0,4-4-12 16,-4-4 0-16,4 0 0 0,0-1 0 0,-4 5 0 0,4-4 0 15,1 0 0-15,-10 4 0 0,0 3 0 0,0 9 0 16,-4 0 0-1,0 4-48-15,-14 0-13 0,9 8-3 0,0 1 0 0,0 3 52 0,-4 4 12 0,4 0 0 0,0 4 0 16,4 1 0-16,-3-1 0 0,-6 0 0 0,14-4 0 16,-4 0 48-16,0-4 13 0,-1 1 3 0,6-5 0 31,-1-4-103-31,-5-4-20 0,19 0-4 0,-4-8-1 0,-1 0 52 0,-4-1 12 16,9-3 0-16,4 0 0 0,0 0 48 0,-8-4 13 0,-6 0 3 0,10-5 0 15,0 5-103-15,-4-8-20 16,-10 0-4-16,-5-5-1 0,1 5 103 0,0-4 20 0,-10-1 4 0,10 1 1 15,-10 0-103-15,-4-1-20 0,0 5-4 0,-4 0-1 0,-1 4 103 0,-4-1 20 16,0 5 4-16,-4 8 1 0,-10 0-52 0,14 8-12 16,-5 8 0-16,0 0 0 0,1 8 0 15,-1 1 0-15,-4 7 0 0,4 4 0 0,0 1 54 0,5-1 8 16,0 4 2-16,5-3 0 0,-5 3-52 0,18-4-12 16,0 1 0-16,0-1 0 15,9-4 0-15,0 1 0 0,5-5 0 0,0 4-714 16,9 0-146-16</inkml:trace>
        </inkml:traceGroup>
      </inkml:traceGroup>
      <inkml:traceGroup>
        <inkml:annotationXML>
          <emma:emma xmlns:emma="http://www.w3.org/2003/04/emma" version="1.0">
            <emma:interpretation id="{D45DD5C9-2214-4349-9FAD-E98B81B408B1}" emma:medium="tactile" emma:mode="ink">
              <msink:context xmlns:msink="http://schemas.microsoft.com/ink/2010/main" type="line" rotatedBoundingBox="27057,9050 31979,8553 32085,9603 27163,10100"/>
            </emma:interpretation>
          </emma:emma>
        </inkml:annotationXML>
        <inkml:traceGroup>
          <inkml:annotationXML>
            <emma:emma xmlns:emma="http://www.w3.org/2003/04/emma" version="1.0">
              <emma:interpretation id="{3BB35300-C3F2-437F-AA6E-B93E47057B8C}" emma:medium="tactile" emma:mode="ink">
                <msink:context xmlns:msink="http://schemas.microsoft.com/ink/2010/main" type="inkWord" rotatedBoundingBox="27057,9050 28566,8898 28672,9948 27163,1010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2715.7747">13111-6416 1216 0,'0'0'54'0,"0"0"11"0,0 0-52 0,0 0-13 16,0 0 0-16,14 4 0 0,-1-4 36 0,6 0 5 15,-6-4 1-15,6 0 0 0,3-4-17 0,-3 0-3 16,-1 4-1-16,0-8 0 0,-9 4-21 0,5-1 8 16,-5-3-8-16,0 4 0 0,-5-4 0 0,6 4 0 15,-6-4 0-15,5-4 0 0,-4 4 0 0,-1-5 0 16,1 1 0-16,-1 4 0 0,1-4 36 0,0 0 4 16,-1 3 0-16,-4 1 0 0,5-4-26 0,-1 4-5 15,-4 0-1-15,5 4 0 0,-1-4-8 0,1-1 0 0,-5 1 0 16,0 4 8-16,0 0-8 0,0 0 0 0,0 8 0 0,-5-8 0 15,1-4 0-15,-5 4 0 0,4 0 0 16,1 4 8-16,-1-4 7 0,-4-1 1 0,4 5 0 16,5 4 0-16,0 0 8 0,0 0 1 0,-13 0 1 0,4 4 0 15,-5 0 6-15,-4 5 2 0,4-5 0 0,0 8 0 16,1 8-3-16,-1-4-1 0,0 4 0 0,1 1 0 16,-1 3 0-16,5 4 0 0,0-3 0 0,0 3 0 15,0 0 2-15,4 1 1 0,5-1 0 0,0 0 0 16,0 1-23-16,0-1-10 0,0 0 8 0,-4 0-8 15,8-3 0-15,1-1 0 0,-5 0 0 0,4 1 0 16,1-5-44-16,-1-4-8 16,5 0-2-16,1-4 0 0,3-4-62 0,5-8-12 0,5 5-2 0,-5-10-654 15</inkml:trace>
          <inkml:trace contextRef="#ctx0" brushRef="#br0" timeOffset="13170.7882">13944-6683 1249 0,'-18'-12'55'0,"9"12"12"0,0 0-54 0,-5 0-13 15,1 0 0-15,-1 4 0 0,-4-4 70 0,4 8 11 16,-4-4 3-16,0 8 0 0,4 0-28 0,-9 4-6 16,10-3-1-16,-10 7 0 0,9 0-24 0,-4 4-5 15,0 1 0-15,9-1-1 0,-10 4 0 0,15-3 0 16,-5-1 0-16,4-4 0 0,1 0-7 0,4-4 0 15,-5 1-1-15,5-5 0 0,5 0-11 0,-5-12 10 16,0 0-10-16,9 4 10 0,0 0-1 0,5-4 0 0,-5-4 0 16,4 0 0-16,1-8-1 0,4 0 0 15,-4-5 0-15,-5 1 0 0,5-4-8 0,-1 0 0 0,1-4 9 16,-5-1-9-16,5 1 8 0,-10-8-8 0,14-1 8 0,-4-3-8 16,0-1 8-16,4-7-8 0,-4-5 10 0,-1 1-10 15,5-1 0-15,1-3 0 0,3-1 0 0,1-4 0 16,-5 5-15-16,-4 3-5 0,4 1-2 0,-9 7 0 15,10 9 22-15,-6 3 0 0,1 9-9 0,-10 4 9 16,6 4 16-16,-10 12 6 0,0 0 2 0,0 0 0 16,-5 16-6-16,0 4-1 0,1 9 0 0,-5 3 0 15,4 4 7-15,-8 1 2 0,-6 7 0 0,19 1 0 16,-9-1-18-16,5 5-8 0,-5-5 0 0,4 1 8 16,1-1-8-16,-6 1 0 0,6-9 0 0,-1 5 0 0,1-5 0 15,-1 1 0-15,1-5 0 0,-10 0 0 16,14-3-152-16,0-1-32 0,-9 21-6 0,4-17-2 0</inkml:trace>
          <inkml:trace contextRef="#ctx0" brushRef="#br0" timeOffset="13699.9162">14345-6687 1267 0,'0'0'28'0,"14"-8"5"0,-10 0 2 0,1 0 1 0,-1 0-36 0,1-1 0 15,4 1 0-15,-9 8 0 0,5-4 58 0,-5 4 5 0,0 0 1 16,0 0 0-16,0 0-52 0,0 0-12 0,-14 0 0 0,9 8 0 16,-4-4 54-16,-9 5 8 0,13-5 2 0,-8 4 0 15,4 4-52-15,0-4-12 0,-1 0 0 0,6-4 0 16,-5 4 0-16,9-8 0 0,0 0 0 0,0 8 0 16,0-8 0-16,9 8 0 0,-9-8 0 0,4 12 0 15,6-7 0-15,-1 3 0 0,-9-8 0 0,9 8 0 16,-5 0 54-16,-4-8 8 0,5 12 2 0,-5-4 0 15,-5 4-52-15,1 0-12 0,-1 0 0 0,-4 1 0 16,-9 3-48-16,4 0-13 16,-9 0-3-16,5 0 0 0,0-3 52 0,0-1 12 0,-5 0 0 0,5-4 0 15,0 4 0-15,13-4 0 0,-9 0 0 0,1 0 0 16,13-8-14-16,0 0 0 0,0 0 0 0,0 0 0 16,0 0 6-16,18 0 8 0,-4-4-13 0,4 0 5 15,5-4 8-15,-1 4-8 0,6-4 8 0,-1-4-8 16,-4 0-25-16,9 0-5 0,-5 3-1 15,5-3 0-15,0-4-20 0,-5 4-4 0,5-4-1 0,-9 0 0 16,4-5 0-16,0 5 0 0,-4 0 0 0,-14 0 0 16,9 4 52-16,-9 0 12 0,-4 3 0 0,-5 1 0 0,0 0 48 0,0 8 13 15,0-12 3-15,-9 8 0 0,0 4 51 0,-5 0 10 16,5 0 3-16,-5 0 0 0,1 4-52 0,4 0-9 16,-5 4-3-16,-4 0 0 0,13 4-51 0,-8 5-13 15,3-1 0-15,6 4 0 0,-1 0 54 0,-4 1 8 16,9 3 2-16,0 0 0 0,0 4-52 0,0 1-12 15,9-1 0-15,-4 4 0 16,-1-7-100-16,6 3-22 0,-1-4-5 0,0 1-1 0</inkml:trace>
        </inkml:traceGroup>
        <inkml:traceGroup>
          <inkml:annotationXML>
            <emma:emma xmlns:emma="http://www.w3.org/2003/04/emma" version="1.0">
              <emma:interpretation id="{4686A29F-33D1-4CBB-8B57-BDF54A6E5F9C}" emma:medium="tactile" emma:mode="ink">
                <msink:context xmlns:msink="http://schemas.microsoft.com/ink/2010/main" type="inkWord" rotatedBoundingBox="29341,9047 32002,8779 32079,9547 29418,9816"/>
              </emma:interpretation>
              <emma:one-of disjunction-type="recognition" id="oneOf3">
                <emma:interpretation id="interp3" emma:lang="" emma:confidence="1">
                  <emma:literal>om</emma:literal>
                </emma:interpretation>
                <emma:interpretation id="interp4" emma:lang="" emma:confidence="0">
                  <emma:literal>0m</emma:literal>
                </emma:interpretation>
                <emma:interpretation id="interp5" emma:lang="" emma:confidence="0">
                  <emma:literal>on</emma:literal>
                </emma:interpretation>
                <emma:interpretation id="interp6" emma:lang="" emma:confidence="0">
                  <emma:literal>orn</emma:literal>
                </emma:interpretation>
                <emma:interpretation id="interp7" emma:lang="" emma:confidence="0">
                  <emma:literal>own</emma:literal>
                </emma:interpretation>
              </emma:one-of>
            </emma:emma>
          </inkml:annotationXML>
          <inkml:trace contextRef="#ctx0" brushRef="#br0" timeOffset="14293.5776">15374-6622 1728 0,'0'0'38'0,"0"-8"8"0,4-1 2 0,1-3 0 16,13 4-39-16,-4-4-9 0,0 4 0 0,13 4 0 15,-4-4 53-15,4 4 9 0,5 0 2 0,0 0 0 16,0 4-52-16,-1 0-12 0,-3 4 0 0,4-4-868 15</inkml:trace>
          <inkml:trace contextRef="#ctx0" brushRef="#br0" timeOffset="14121.8294">15515-6724 1728 0,'0'0'38'0,"5"-12"8"0,-1 0 2 0,10 0 0 15,-1 4-39-15,1-4-9 0,-9 0 0 0,8 0 0 0,6 3 0 0,-6-3 0 16,5-4 0-16,-4-4 0 0,0 4 53 15,4 0 9-15,-9-1 2 0,-4-3 0 16,8 4-103-16,-8-4-20 0,-1-1-4 0,1 1-1 0,-5-4 52 0,0 0 12 16,0 3 0-16,0-3 0 0,-5 4 48 0,5 0 13 15,0-1 3-15,-4 5 0 0,4 4-52 0,0-4-12 16,0 4 0-16,0 0 0 0,0 12 0 0,0 0 0 16,0-4 0-16,0 4 0 0,0 0 0 0,-5 8 0 15,1 0 0-15,-5 0 0 0,9 4 0 0,0-4 0 16,-5 8 0-16,5-4 0 0,-9 1 0 0,9 7 0 15,0 0 0-15,0-4 0 0,-5 4 0 0,1 1 0 16,-5 7 0-16,4 0 0 0,-4 5 54 0,9-1 8 16,-9 0 2-16,4 1 0 0,1 3-52 0,4 5-12 15,-5-9 0-15,-4 5 0 0,9-5 0 0,0 4 0 0,0-3 0 0,0 3 0 32,-13-3-48-32,13 3-13 0,-10 0-3 0,1-3 0 0</inkml:trace>
          <inkml:trace contextRef="#ctx0" brushRef="#br0" timeOffset="14574.724">16184-6910 1267 0,'0'0'28'0,"0"0"5"0,0 0 2 0,0 8 1 0,0-4-36 0,0 9 0 16,5 3 0-16,-5 0 0 0,0 8 109 0,0-3 15 15,9 3 4-15,-4-8 0 16,-5 4-52-16,0 0-9 0,4 1-3 0,-4-1 0 0,5-4-51 0,-1 4-13 16,1-8 0-16,-5 9 0 0,0-9 54 0,9 0 8 15,-9-12 2-15,0 0 0 0,0 0-52 0,0 0-12 0,0 0 0 16,0 0 0-16,0 0 0 0,0 0 0 0,0 0 0 0,0 0 0 16,4-12 0-16,-4 4 0 0,0-4 0 0,14-1 0 15,-9-7 54-15,-1 4 8 0,5 0 2 0,5-4 0 16,-5-1-52-16,0-3-12 0,14 0 0 0,-14 4 0 31,14-1-48-31,-5 1-13 0,0 4-3 0,0-4-614 0,10-1-123 0</inkml:trace>
          <inkml:trace contextRef="#ctx0" brushRef="#br0" timeOffset="14855.9044">16881-6991 1958 0,'0'0'43'0,"0"0"9"0,-9 8 1 0,4 5 3 0,1-1-45 0,-5 4-11 16,9 4 0-16,-5 4 0 0,10-7 0 0,-5 3 0 16,-14 0 0-16,14-4 0 15,0 1 0-15,0-1 0 0,0-4 0 0,0 4 0 0,14-4 0 0,-1-4 0 16,1-4 0-16,9 4 0 0,-1-8 53 0,1 0 9 16,5-8 2-16,-10 4 0 0,14-8-52 0,-19 0-12 15,15-4 0-15,-10 0 0 0,0-1 0 0,-4 1 0 16,-5-4 0-16,0-4 0 0,-9 3 0 0,0 1 0 15,9 0 0-15,-18 4 0 0,9 0 54 0,-5 8 8 16,-8-5 2-16,-1 5 0 0,-4 0-52 0,4 4-12 16,-9 4 0-16,1 0 0 0,-10 8 0 0,0-4 0 15,0 0 0-15,5 4 0 16,-5 5-202-16,9 3-43 0,-32 20-9 0,24-7-2 0</inkml:trace>
          <inkml:trace contextRef="#ctx0" brushRef="#br0" timeOffset="15371.3983">17300-7080 1728 0,'0'0'76'0,"4"-4"16"0,-4 4-73 0,14 4-19 0,0 0 0 0,-10 9 0 15,10-1 55-15,0 4 7 0,-10 0 2 0,10 4 0 16,-14-4 0-16,9 5 0 0,-5-1 0 0,-4 0 0 15,9 0-52-15,-9-7-12 0,5 3 0 0,-5-4 0 16,0-12 15-16,0 0 0 0,0 0 0 0,0 0 0 0,0 0 1 16,0 0 0-16,0 0 0 0,0 0 0 0,5-12 13 0,4 0 3 15,-5-1 1-15,10 1 0 0,-10-4-33 0,10 4 0 16,0-4 0-16,4 0 0 0,-4-5 0 0,4 5 0 16,-4-8 0-16,8 8 0 0,1-4 0 0,-5 7 0 15,5-3 0-15,-5 8 0 0,0 0 0 0,1 0 0 16,-6 8 0-16,1 0 0 0,0 0 0 0,-10 4 0 15,10 8 0-15,-14 4 0 0,9 0 0 0,-9 1 0 16,0 3 0-16,-9 4 0 0,9-4 0 0,0 1 0 16,-14-1 0-16,14 0 0 0,-9 0 0 0,0-8 0 15,9 1 0-15,-14-1 0 0,14 0 0 0,-13-8 0 0,13-4 0 16,0 0 0-16,0 0 0 0,0 0 0 0,0 0 0 0,0 0 0 16,0-8 0-16,0-4 0 0,9 0 0 15,-5-1 0-15,5-3 0 0,-4 0 0 0,13-8 0 16,-4 4 0-16,4-1 0 0,5 1 0 0,-5 0 0 0,0 0 0 15,0-1 0-15,10 9 0 0,-10 0 0 0,5 4 0 16,0 0 58-16,-10 4 5 0,5 0 1 0,-4 8 0 16,0 4-52-16,-10 0-12 0,10 0 0 0,0 8 0 31,-14 1-25-31,4 3-8 0,-8 8-2 0,4 0 0 16,-5 5-191-16,-4-1-38 0</inkml:trace>
        </inkml:traceGroup>
      </inkml:traceGroup>
    </inkml:traceGroup>
    <inkml:traceGroup>
      <inkml:annotationXML>
        <emma:emma xmlns:emma="http://www.w3.org/2003/04/emma" version="1.0">
          <emma:interpretation id="{DE9C9F76-2483-41BC-A336-52D4A572A069}" emma:medium="tactile" emma:mode="ink">
            <msink:context xmlns:msink="http://schemas.microsoft.com/ink/2010/main" type="paragraph" rotatedBoundingBox="27403,10345 30827,9954 30934,10899 27511,112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00CC8F8-FD5C-4706-9F60-004420DEB817}" emma:medium="tactile" emma:mode="ink">
              <msink:context xmlns:msink="http://schemas.microsoft.com/ink/2010/main" type="line" rotatedBoundingBox="27403,10345 30827,9954 30934,10899 27511,11290"/>
            </emma:interpretation>
          </emma:emma>
        </inkml:annotationXML>
        <inkml:traceGroup>
          <inkml:annotationXML>
            <emma:emma xmlns:emma="http://www.w3.org/2003/04/emma" version="1.0">
              <emma:interpretation id="{91A3BBA3-AFFD-4B0A-8ABB-36FB5434FEE0}" emma:medium="tactile" emma:mode="ink">
                <msink:context xmlns:msink="http://schemas.microsoft.com/ink/2010/main" type="inkWord" rotatedBoundingBox="27412,10428 27679,10397 27778,11259 27510,11290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808.5608">13495-5449 864 0,'0'0'76'0,"0"-8"-60"0,0 0-16 0,0-4 0 16,0 0 108-16,9 0 18 0,-5 0 4 0,1-1 1 16,4-3-35-16,-5 4-6 0,10-4-2 0,-5 4 0 15,0 0-22-15,5-5-5 0,0 1-1 0,-5 4 0 0,4 0-12 16,-3 4-4-16,3 0 0 0,-4 0 0 0,0 0-25 0,-9 8-6 16,0 0-1-16,0 0 0 0,0 0-12 0,0 0 0 15,0 0 0-15,10 8 0 0,-1 4 18 0,-5 0 1 16,1 4 0-16,-1 4 0 0,-4 5 21 0,0-1 4 15,0 4 0-15,0 5 1 0,5-5 6 0,-5 4 1 16,0 1 0-16,0-1 0 0,0-4-36 0,0 5-6 16,0-5-2-16,0 0 0 15,0-7-28-15,0 3-5 0,0-4-2 0,-5-4 0 0,5 1 73 0,0-5 14 16,-4 0 4-16,-1 0 0 0,-4 0-52 0,5 0-12 16,-6-4 0-16,1 5 0 0,0-1 0 0,0-4 0 15,-5 4 0-15,5 0 0 16,-4 0-48-16,-1 0-13 0,5 0-3 0,-5 1 0 15,5-1-51-15,-5-4-10 0,1 0-3 0,-5 0-512 0,9-4-102 0</inkml:trace>
          <inkml:trace contextRef="#ctx0" brushRef="#br0" timeOffset="17043.0351">13489-5671 1609 0,'-14'-21'35'0,"10"9"7"0,-1-8 2 0,1 4 2 0,-1 4-37 16,5-4-9-16,-4-1 0 0,4 5 0 0,0 0 92 0,0 4 16 16,0 8 3-16,0 0 1 0,0 0-80 0,9-4-16 15,-9 4-4-15,13 0 0 16,1 4-108-16,-9 0-23 0,8 0-4 0,-4 4-1 0</inkml:trace>
        </inkml:traceGroup>
        <inkml:traceGroup>
          <inkml:annotationXML>
            <emma:emma xmlns:emma="http://www.w3.org/2003/04/emma" version="1.0">
              <emma:interpretation id="{55A01DAD-7247-429C-B651-887B81BC9212}" emma:medium="tactile" emma:mode="ink">
                <msink:context xmlns:msink="http://schemas.microsoft.com/ink/2010/main" type="inkWord" rotatedBoundingBox="28680,10199 29743,10078 29824,10793 28762,10915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7620.8758">14686-5777 1036 0,'0'0'46'0,"0"0"10"0,0 0-45 0,0 0-11 16,0 0 0-16,0 0 0 0,0 0 104 0,0 0 20 15,0 0 3-15,19-8 1 0,-1 0-52 0,9-4-9 16,5 4-3-16,4 0 0 0,1-4 0 0,-5 4 0 16,9-4 0-16,-5 3 0 0,-4 1-51 0,0-4-13 0,4 4 0 0,-8 4 0 31,-1 0-48-31,-9 0-13 0,-4 4-3 0</inkml:trace>
          <inkml:trace contextRef="#ctx0" brushRef="#br0" timeOffset="17839.5684">15101-6092 1497 0,'0'0'32'0,"0"0"8"16,0 0 0-16,-5 8 4 0,1 4-36 0,-1 4-8 0,1 0 0 0,-6 9 0 15,10-1 104-15,-4 4 20 0,-1 5 3 0,1-1 1 16,4 0-52-16,-5 5-9 0,1-1-3 0,-5 1 0 15,9-1-51-15,0-3-13 0,-14 3 0 0,14 0 0 0,-5-3 0 0,-4-1 0 16,0-4 0-16,0 5 0 16,-5-5-100-16,5 0-22 0,-13-3-5 0,12-1-717 15</inkml:trace>
          <inkml:trace contextRef="#ctx0" brushRef="#br0" timeOffset="18151.9952">15365-5574 1728 0,'0'0'38'0,"0"0"8"0,0 0 2 0,0 12 0 0,0 0-39 0,0 4-9 0,0 5 0 0,0-9 0 16,4 8 0-16,1-8 0 0,4 4 0 0,0-4 0 16,5 1 0-16,-5-9 0 0,14 4 0 0,-5-4 0 15,0-4 0-15,0 0 0 0,14-8 0 0,-5 4 0 16,1-5 53-16,-5-3 9 0,4 0 2 0,-9-4 0 15,9 0-52-15,-8 0-12 0,-6-5 0 0,5 1 0 16,-4 4 0-16,-5-4 0 0,0 0 0 0,-9-1 0 16,14 1 0-16,-14 4 0 0,0 0 0 0,0-1 0 15,0 1 0-15,-14 4 0 0,14 0 0 0,-9 4 0 16,-4 0 54-16,-6 4 8 0,-3 0 2 0,8 4 0 16,-4 4-52-16,-5 0-12 0,0 4 0 0,-9 4 0 15,10 4-100-15,-10 0-22 0,-5 1-5 0,5 3-1 0</inkml:trace>
        </inkml:traceGroup>
        <inkml:traceGroup>
          <inkml:annotationXML>
            <emma:emma xmlns:emma="http://www.w3.org/2003/04/emma" version="1.0">
              <emma:interpretation id="{3C0F5CF7-A85D-4C89-B666-856B3D16F81A}" emma:medium="tactile" emma:mode="ink">
                <msink:context xmlns:msink="http://schemas.microsoft.com/ink/2010/main" type="inkWord" rotatedBoundingBox="30394,10419 30770,10376 30818,10790 30441,10833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8526.9106">16576-5829 1958 0,'0'-16'87'0,"0"16"17"0,0 0-83 0,0 0-21 0,0 0 0 0,0 0 0 16,0 0 56-16,0 0 6 0,0 12 2 0,-14 4 0 15,5 0 0-15,-5 4 0 0,-4 9 0 0,-5-1 0 16,10 4-52-16,-5-3-12 0,-1 3 0 0,6 1 0 16,-1-5 0-16,10 0 0 0,-6-4 0 0,10 1 0 15,10-5 0-15,-6-4 0 0,14 0 0 0,-4-8 0 16,13 1 18-16,-9-5 1 0,14-8 0 0,0 4 0 16,0-9-35-16,-5 1-8 0,14 0 0 0,-18 0-1 15,9-8-119-15,-5 4-23 0,-8-4-5 16,3-5 0-16</inkml:trace>
        </inkml:traceGroup>
        <inkml:traceGroup>
          <inkml:annotationXML>
            <emma:emma xmlns:emma="http://www.w3.org/2003/04/emma" version="1.0">
              <emma:interpretation id="{13E339AC-8205-457A-893C-095C1DA91349}" emma:medium="tactile" emma:mode="ink">
                <msink:context xmlns:msink="http://schemas.microsoft.com/ink/2010/main" type="inkWord" rotatedBoundingBox="30756,9988 30829,9979 30838,10055 30765,10064"/>
              </emma:interpretation>
              <emma:one-of disjunction-type="recognition" id="oneOf7">
                <emma:interpretation id="interp11" emma:lang="" emma:confidence="0">
                  <emma:literal>•</emma:literal>
                </emma:interpretation>
                <emma:interpretation id="interp12" emma:lang="" emma:confidence="0">
                  <emma:literal>'</emma:literal>
                </emma:interpretation>
                <emma:interpretation id="interp13" emma:lang="" emma:confidence="0">
                  <emma:literal>.</emma:literal>
                </emma:interpretation>
                <emma:interpretation id="interp14" emma:lang="" emma:confidence="0">
                  <emma:literal>?</emma:literal>
                </emma:interpretation>
                <emma:interpretation id="interp15" emma:lang="" emma:confidence="0">
                  <emma:literal>^</emma:literal>
                </emma:interpretation>
              </emma:one-of>
            </emma:emma>
          </inkml:annotationXML>
          <inkml:trace contextRef="#ctx0" brushRef="#br0" timeOffset="18729.9938">16808-6230 2419 0,'0'-4'53'0,"-14"-4"11"0,14 4 3 0,-4 0 1 0,-1 0-55 0,-4 0-13 16,9 4 0-16,0 0 0 0,-13 8 0 0,13 0 0 16,-5 0 0-16,0 4 0 15,5 0-100-15,-4-3-22 0,-1 3-5 0,1 0-1 0</inkml:trace>
        </inkml:traceGroup>
      </inkml:traceGroup>
    </inkml:traceGroup>
    <inkml:traceGroup>
      <inkml:annotationXML>
        <emma:emma xmlns:emma="http://www.w3.org/2003/04/emma" version="1.0">
          <emma:interpretation id="{C661C777-DDAA-41FF-ABF1-B3CA1B379CD9}" emma:medium="tactile" emma:mode="ink">
            <msink:context xmlns:msink="http://schemas.microsoft.com/ink/2010/main" type="paragraph" rotatedBoundingBox="22254,11873 30670,11425 30756,13049 22340,134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33C38B-840C-474C-BE92-5A52425B8438}" emma:medium="tactile" emma:mode="ink">
              <msink:context xmlns:msink="http://schemas.microsoft.com/ink/2010/main" type="line" rotatedBoundingBox="22254,11873 30670,11425 30756,13049 22340,13496"/>
            </emma:interpretation>
          </emma:emma>
        </inkml:annotationXML>
        <inkml:traceGroup>
          <inkml:annotationXML>
            <emma:emma xmlns:emma="http://www.w3.org/2003/04/emma" version="1.0">
              <emma:interpretation id="{B9141A2F-8B72-486A-836B-88EC7932BB20}" emma:medium="tactile" emma:mode="ink">
                <msink:context xmlns:msink="http://schemas.microsoft.com/ink/2010/main" type="inkWord" rotatedBoundingBox="22291,12562 23016,12523 23060,13366 22335,13405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2921.1992">8677-3486 1335 0,'0'-20'59'0,"0"8"13"0,-5 4-58 0,5 8-14 0,0-8 0 0,0-1 0 15,0 1 28-15,0 8 4 0,-4-8 0 0,-1 0 0 16,0 4 8-16,5 4 1 0,-4-4 1 0,-5 0 0 16,0 0-19-16,0 0-4 0,4 4-1 0,-9-4 0 15,1 4 14-15,4 0 2 0,0 4 1 0,-5 0 0 16,0 0 1-16,1 0 1 0,-1 0 0 0,-4 0 0 15,4 0 3-15,0 4 0 0,1 4 0 0,4 5 0 16,-5 3-7-16,-4 0-1 0,4 4 0 0,-4 5 0 16,0 3-8-16,4 4-3 0,0 1 0 0,1 3 0 15,4-3-1-15,-1 3-1 0,1-3 0 0,5 3 0 0,4-3-7 16,0-1 0-16,4-4-1 0,1 1 0 0,9-5-3 0,-5 0 0 16,4-3 0-16,6-1 0 0,8-8-8 0,-4-4 10 15,-1-4-10-15,6 0 10 0,-1-8 8 0,9 0 2 16,-4-4 0-16,9-4 0 0,-4 0-20 0,-1-4-9 15,1-8 1-15,-6 4 0 0,1-5 8 0,-4-3 0 16,4 0 0-16,-10 0 8 0,1-5-8 0,0 1 9 16,-5-4-9-16,0-1 10 0,-4-3 0 0,0-5 0 15,-5 1 0-15,0-1 0 0,-5-3-10 0,5-1 0 16,-4-3 9-16,-5 3-9 0,0 1 0 0,0 7 0 16,-5 1 0-16,1 8 0 0,-5-5 0 0,0 13 0 15,0 4 0-15,-1 0-12 16,-3 7-100-16,-1 5-21 0,-4 4-4 0</inkml:trace>
        </inkml:traceGroup>
        <inkml:traceGroup>
          <inkml:annotationXML>
            <emma:emma xmlns:emma="http://www.w3.org/2003/04/emma" version="1.0">
              <emma:interpretation id="{278611F6-0BAA-4681-BDF3-B7DB7E5AAE93}" emma:medium="tactile" emma:mode="ink">
                <msink:context xmlns:msink="http://schemas.microsoft.com/ink/2010/main" type="inkWord" rotatedBoundingBox="23992,12755 24312,12738 24347,13389 24026,13407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374.2115">10211-3498 1393 0,'0'0'61'0,"0"0"14"0,14 4-60 0,-1 8-15 15,1 4 0-15,0 9 0 0,-5-1 77 0,0 8 13 16,0 5 2-16,-4 3 1 0,-10 1-13 0,0-1-4 15,1 5 0-15,-10-5 0 0,1 1-32 0,-6-5-8 16,1 0 0-16,-5-3-1 0,5-9-16 0,-5 4-3 16,-4-7-1-16,0-1 0 0,-1-4-15 0,10 0 0 15,0-4 0-15,4 0 0 16,1-3-127-16,4-5-31 0,9-4-6 0,0 0-2 0</inkml:trace>
        </inkml:traceGroup>
        <inkml:traceGroup>
          <inkml:annotationXML>
            <emma:emma xmlns:emma="http://www.w3.org/2003/04/emma" version="1.0">
              <emma:interpretation id="{23B0F0A7-4384-4E39-A7B9-E3C36E387C35}" emma:medium="tactile" emma:mode="ink">
                <msink:context xmlns:msink="http://schemas.microsoft.com/ink/2010/main" type="inkWord" rotatedBoundingBox="24895,11732 30670,11425 30744,12823 24969,13130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3717.8768">11008-3575 1695 0,'0'0'75'0,"0"0"16"0,0 0-73 0,0 0-18 16,0 0 0-16,0 0 0 0,-5 16 55 0,1 0 7 15,-1 5 2-15,-4 3 0 0,4 8-20 0,-4 1-3 16,5-1-1-16,-1 0 0 0,-4 1-13 0,5-5-3 15,-1 5-1-15,0-5 0 0,5-4 3 0,5-4 1 16,0 1 0-16,-1-5 0 0,1-4-27 0,4-4 8 16,4 0-8-16,1-8 0 0,0 0 21 0,4-8-1 15,0-4 0-15,5 4 0 0,-5-8-8 0,5 3-1 16,0-3-1-16,-1 0 0 0,-8-4 14 0,0 0 4 16,4-5 0-16,-4 1 0 0,-1-4-8 0,-4-1-2 15,1-3 0-15,-6 0 0 0,1 3-5 0,-1 1-1 16,-8 0 0-16,4 7 0 0,-5 1-12 0,1 4 0 0,4-4 0 15,-10 4 0-15,6 3 0 0,-1 5 11 16,-4-4-11-16,-4 4 10 16,-6 4-30-16,1 4-7 0,0 0-1 0,4 4-723 0,-4 0-145 0</inkml:trace>
          <inkml:trace contextRef="#ctx0" brushRef="#br0" timeOffset="3920.9982">11545-3741 1911 0,'14'-16'84'0,"-5"8"19"16,0 4-83-16,9 0-20 0,0-4 0 0,5 4 0 0,4-5 56 0,5 5 8 16,9-4 0-16,0 0 1 0,-4 0-33 0,4 0-6 15,0 0-2-15,4 0 0 0,-8 4-39 0,-6 0-8 16,1 0-1-16,-4 4-623 15,-6-4-124-15</inkml:trace>
          <inkml:trace contextRef="#ctx0" brushRef="#br0" timeOffset="4125.0321">11964-4133 518 0,'-5'-13'46'0,"1"5"-37"15,-1 0-9-15,5 8 0 0,0 0 174 0,0 0 33 16,0 0 6-16,0 0 2 0,0 0-82 0,0 12-16 15,0 5-3-15,-4 11-1 0,-10 0-36 0,5 5-7 16,0 7-2-16,-5 9 0 0,-4-1-5 0,0 1-2 16,-1 3 0-16,-3 9 0 0,4-8-21 0,-1 3-4 0,-3 5 0 15,3-4-1-15,6-5-24 0,-6 1-11 0,6-5 10 0,-5 1-10 32,4-4-24-32,0-9-10 0,1 0-2 0,-1-7-626 0,0-5-125 0</inkml:trace>
          <inkml:trace contextRef="#ctx0" brushRef="#br0" timeOffset="5155.0405">12542-4518 1695 0,'27'-28'37'0,"-13"12"8"0,0 3 2 0,4 1 1 0,5 4-39 0,-5 0-9 15,-4 8 0-15,4 4 0 0,-5 4 70 0,1 4 12 16,-5 9 2-16,0 7 1 0,-4 4-37 0,-5 5-8 16,-5 7-2-16,5 1 0 0,-4 3 1 0,-5 9 0 15,0-4 0-15,-5 7 0 0,0-3-8 0,-4 0-2 16,-5-1 0-16,5 1 0 0,0-4-16 0,-5-1-3 16,9 1-1-16,-4-9 0 0,5 1 7 0,-1-9 0 15,0-3 1-15,1-1 0 0,-1 0-17 0,0-7 0 16,5-1 8-16,0-4-8 0,0-4 0 0,0 1 0 15,0-1-8-15,4-8 8 0,-4 0 0 0,9-8-9 16,0 0 9-16,0 0 0 0,0 0 0 0,0 0 8 16,0-8 0-16,0-4 0 0,0 0-16 0,5-5-4 15,4 1 0-15,-5-4 0 0,10 4 12 0,-5 0 0 16,5-1-9-16,-1 5 9 0,-4 0 0 0,5 8 15 0,-5 0-3 0,5 0 0 16,-5 4-25-16,5 4-6 0,-10 4-1 0,10 0 0 15,-1 0 20-15,1 8-12 0,-5-3 12 0,0 3-10 16,5-4 10-16,0 0 0 0,-5 4 0 0,4-4 0 15,1 1 0-15,0-5 0 0,13-4 0 0,-9 4 0 16,5-4 0-16,0-4-10 0,4-4 10 0,-4 0 0 16,4-4 0-16,-4 0 0 0,4-5 0 0,5-3 0 15,-9 0 0-15,0-4 0 0,-1-4 0 0,6 3 0 16,-1 1 0-16,-4-4 0 0,0-5 0 0,-1 5 0 16,1-4 0-16,0 4 0 0,0-9 0 0,-1 9 0 15,1 0 0-15,-9 3 0 0,0 1 0 0,-1 0 0 0,-4 0 0 16,-4 8 0-16,-1-5-8 0,1 5 8 0,-5 4 0 0,0 8 0 15,0 0 12-15,0 0-3 0,-5-4-9 0,-8 0-9 16,-1 4 9-16,-4 4-13 0,0 4 13 0,-1 0 0 16,-3 4 0-16,3 1 0 0,1 3 0 0,5 0 0 15,-6 0 0-15,6 0 0 0,-1 4 0 0,0 1 0 16,5-5 0-16,5 4 0 0,-1 0 0 0,5-7 0 16,0 3 0-16,0-4 0 0,5-4 0 0,-5-8 0 15,9 12 0-15,0-4 0 0,0-4 0 0,5 0 0 16,-1 0 0-16,6-4 0 0,-1 0 0 0,0-4 0 15,5 0 10-15,0 0-10 0,-1-4-8 0,1 0-8 16,-5 0 0-16,0 0-1 0,10 4 7 0,-5-4 2 16,-1 4 0-16,1-4 0 0,-5 3 8 0,1 1 0 15,-6 0 0-15,5 4-8 0,-4 0 8 0,0 8 16 16,-5-3-4-16,0 3-1 0,0 0-11 0,0 0 8 16,0 4-8-16,0-4 8 0,5 4-8 0,-5-4 0 0,0 4 0 15,0 1 0-15,5-5 0 0,-5 4 0 0,5-4 0 0,-1 4 0 16,1-8 8-16,4 0 0 0,0 0 0 0,1 0 0 15,3 0-8-15,1-4 0 0,5 0 0 0,3 0 0 16,-3-4 0-16,4 4 0 0,4-4 0 0,-4 0 0 16,0-4 0-16,-5 0 0 0,0 0 0 0,10 0 0 15,-10 0 0-15,0 0 0 0,-8-1 0 0,8 1 0 16,-9-4 0-16,-4 0 0 0,-5-4 0 0,0 4 0 16,-9 0 0-16,14-5 0 0,-14 1 0 0,0 0 0 15,0 4 27-15,-5-4 3 0,-4 4 1 0,9-1 0 16,0 9 12-16,-4-4 2 0,-6 4 1 0,10 4 0 15,-4-4-88-15,-10 4-18 0,10 4-3 16,-5 0-1-16,-5 0 72 0,5 4 15 0,-5 1 2 0,5-1 1 0,-9 4-26 16,18 0 0-16,-9 0 0 0,4 4 0 0,5 0 36 0,0 1 1 15,5-9 1-15,-1 4 0 16,1 4-61-16,-5-8-12 0,13 0-2 0,1-4-1 0,-9 0 61 0,8 4 12 16,-4-4 2-16,1 5 1 15,-6-1-159-15,-4-8-32 0,9 8-7 0,-9 0-856 0</inkml:trace>
          <inkml:trace contextRef="#ctx0" brushRef="#br0" timeOffset="5873.625">14609-3899 1573 0,'0'-16'69'0,"9"8"15"0,-9-4-67 0,5 4-17 16,-5 8 0-16,0 0 0 0,0 0 88 0,0 0 15 15,0 0 2-15,4 16 1 0,-4 0-34 0,-4 8-6 16,-10 5-2-16,9 3 0 0,-8 5-23 0,-1 3-5 15,1 0 0-15,-1 1-1 0,-4-1-12 0,13 1-3 16,-4-9 0-16,4-3 0 0,5-1-9 0,0-8-3 16,5 4 0-16,4-7 0 0,-4-5 11 0,13-4 1 15,0-4 1-15,5 0 0 0,4-8-21 0,0-4 0 16,5 4 0-16,-4-8 0 0,8-1-11 0,-4-3-6 16,0 0-2-16,4 0 0 0,-4-8 19 0,0 7 0 0,0-3 0 15,-5 4 0-15,0-4 14 0,-4 0 6 0,0-1 2 0,-5 5 0 16,0 4-35-16,1 0-7 0,-6 4-2 0,1 4 0 15,-5-4 22-15,-9 8 0 0,0 0 0 0,0 0 0 16,0 0 20-16,0 0 9 0,0 0 2 0,0 0 0 16,0 12-50-16,5 0-9 15,-5-4-3-15,4 0 0 0,-4-8 31 0,5 12 0 0,-5-12 0 0,4 8 0 16,1 4 0-16,4-3 0 0,-5-5 0 0,6 0 0 16,-1 4 0-16,-9-4 0 0,13 0 0 0,-4 4 0 15,1 0 0-15,-1-4 0 0,-9-4 0 0,4 4 0 16,10 4 0-16,-5-4 0 0,-9-4 0 0,9 4 0 15,-9-4 17-15,0 0 10 0,0 0 1 0,14 4 1 0,-1 0-29 16,-13-4 0-16,10-4 0 0,-10 4 0 0,9 0 0 16,-9-4 0-16,13 0 0 0,-4 0 0 0,-4-4 0 15,0 0-13-15,4-4 4 0,-5 4 1 16,-4 8-32-16,0-8-5 0,14-4-2 0,-5-5-661 16,0 5-133-16</inkml:trace>
          <inkml:trace contextRef="#ctx0" brushRef="#br0" timeOffset="6124.5689">15770-3757 1666 0,'0'0'74'0,"0"0"15"0,0 12-71 0,0-4-18 0,0 8 0 0,0 1 0 16,0-5 75-16,0 4 11 0,0 4 2 0,0 0 1 16,-14 1-45-16,14 3-10 0,-18-4-2 0,18 4 0 15,0-7-32-15,-4 3 0 0,-6-4 0 0,10 0-9 16,-9-4-160-16,5 0-32 16,-14 5-7-16,18-17 0 0</inkml:trace>
          <inkml:trace contextRef="#ctx0" brushRef="#br0" timeOffset="6217.2936">15879-3907 900 0,'14'-24'40'0,"0"16"8"0,-10-4-39 0,10-5-9 15</inkml:trace>
          <inkml:trace contextRef="#ctx0" brushRef="#br0" timeOffset="6498.4781">16325-4012 1728 0,'0'0'38'0,"0"0"8"0,0 0 2 0,0 0 0 0,0 0-39 0,-13 4-9 0,-1 4 0 0,0 0 0 15,19 4 104-15,-5 5 20 0,-9-1 3 16,-5 4 1-16,14 4-103 0,-9 5-25 0,0-5 0 0,-5 0 0 15,10 4 56-15,-5 1 7 0,9-5 1 0,0 4 0 16,-5-3 0-16,1-1 0 0,-1-8 0 0,-4 4 0 16,0-3-52-16,-5-5-12 0,-4 4 0 0,13 0 0 15,-8 0-14-15,-1-4-6 0,-4 5 0 0,4-1-752 16,-4-4-151-16</inkml:trace>
          <inkml:trace contextRef="#ctx0" brushRef="#br0" timeOffset="6810.9485">16312-3526 1875 0,'18'-13'83'0,"-9"13"17"0,5 0-80 0,-1-4-20 16,10 4 0-16,-5-4 0 0,5 0 23 0,0 0 0 15,0-4 0-15,-1 0 0 0,1 0 25 0,0 0 6 16,-5-4 1-16,10 0 0 0,-10-5-39 0,-5 5-7 15,6-8-1-15,-6 0-8 0,5 4 18 0,-8-5-3 16,-6 1-1-16,-4 0 0 0,9 0 22 0,-9 3 5 16,5 5 1-16,-10-4 0 0,5 4-26 0,-9 4-4 15,9-4-2-15,0 12 0 0,0 0 26 0,0 0 6 16,-4 0 1-16,-6 4 0 0,1 4-18 0,-4 0-3 16,4 4-1-16,-10 4 0 0,6 5-21 0,-1 3 0 15,-4 0 0-15,13 4 0 0,-8-3 0 0,-1-1 0 0,9 0 0 16,-4 5 0-16,0-1-9 0,0 0 9 0,5 1-10 15,-6-1 10 1,10 0-153-16,0-3-25 0,0-1-5 0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0:24.82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101FA4D-8DCF-470F-873B-628409D624D9}" emma:medium="tactile" emma:mode="ink">
          <msink:context xmlns:msink="http://schemas.microsoft.com/ink/2010/main" type="writingRegion" rotatedBoundingBox="13959,15904 29979,14689 30231,18004 14211,19219"/>
        </emma:interpretation>
      </emma:emma>
    </inkml:annotationXML>
    <inkml:traceGroup>
      <inkml:annotationXML>
        <emma:emma xmlns:emma="http://www.w3.org/2003/04/emma" version="1.0">
          <emma:interpretation id="{6D4B680E-993D-4708-8899-C35A2CF16DCD}" emma:medium="tactile" emma:mode="ink">
            <msink:context xmlns:msink="http://schemas.microsoft.com/ink/2010/main" type="paragraph" rotatedBoundingBox="13959,15904 29979,14689 30128,16650 14108,178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873A04-0437-4409-AF64-552116F54D6E}" emma:medium="tactile" emma:mode="ink">
              <msink:context xmlns:msink="http://schemas.microsoft.com/ink/2010/main" type="line" rotatedBoundingBox="13959,15904 29979,14689 30128,16650 14108,17865"/>
            </emma:interpretation>
          </emma:emma>
        </inkml:annotationXML>
        <inkml:traceGroup>
          <inkml:annotationXML>
            <emma:emma xmlns:emma="http://www.w3.org/2003/04/emma" version="1.0">
              <emma:interpretation id="{493E0793-93CB-494E-B8E9-BE9E3476CB60}" emma:medium="tactile" emma:mode="ink">
                <msink:context xmlns:msink="http://schemas.microsoft.com/ink/2010/main" type="inkWord" rotatedBoundingBox="13990,16305 15784,16169 15903,17729 14108,1786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-1 512 1152 0,'0'-20'102'0,"0"8"-82"0,0-4-20 0,0-4 0 16,0-5 45-16,9 1 5 0,0 4 1 0,-4-4 0 15,-1 3 18-15,5 1 4 0,1 4 1 0,-1 0 0 16,4 4-48-16,1-1-10 0,-5 5-1 0,0 4-1 16,5 4 20-16,-1 8 4 0,6 5 1 0,-6 7 0 15,6 4-31-15,-6 12-8 0,5 5 0 0,1 3 0 0,-1 5 22 0,0 4 0 16,-4 3 0-16,4 1 0 0,-4-4 7 0,-5 3 2 16,0-7 0-16,0 3 0 0,-5-3-9 0,6-5-2 15,-6 1 0-15,1-5 0 0,-1-3-4 16,-4-5-2-16,0-3 0 0,0-5 0 0,-4-4 9 0,4-8 1 15,-5 0 1-15,1-4 0 0,4-8-1 0,0 0-1 16,0 0 0-16,0 0 0 0,0 0-7 0,0 0 0 16,0-12-1-16,-5 4 0 0,5-8-7 0,0 0-8 15,0-4 11-15,5-5-11 0,4-3 8 0,0 0-8 16,0-9 0-16,0 1 0 0,5-5 8 0,-1 1-8 16,6-5 0-16,-1-7 0 0,5-1 0 0,-1-3 0 15,1-1 0-15,0 4 0 0,4-7 0 0,0 3 0 0,-4-4 0 16,0 9 0-16,0-1 0 0,-1 4 0 0,-3 5 0 0,3 3-9 15,-8 5 9-15,4 4 0 0,1 7 0 16,-6 1 0-16,1 4 0 0,-5 8 0 16,5 0 0-16,-1 7 0 0,-4 5 0 0,5 9-8 15,-14-9 8-15,14 16-12 0,-1 0 12 0,6 8 0 0,-10 1 0 16,4 3 0-16,-4 0 9 0,1 5 1 0,-6-5 0 16,1 4 0-16,4 1 6 0,-9 3 0 0,0-8 1 15,0 5 0-15,-5-5-2 0,1 0-1 0,4-3 0 0,-5 3 0 16,1 0-14-16,-1 5 0 0,0-5 0 0,5 0 0 15,0 5-101-15,0-5-27 16,5 4-4-16,0-3-841 0</inkml:trace>
          <inkml:trace contextRef="#ctx0" brushRef="#br0" timeOffset="515.5185">1470 1043 403 0,'0'-4'36'0,"0"0"-36"0,0-9 0 0,0 5 0 16,4 0 220-16,1-4 38 0,4 0 7 0,0 0 2 15,5-4-143-15,-1-5-29 0,1 1-6 0,4 0-1 16,5-8-19-16,0 7-4 0,4-3-1 0,0 4 0 15,-4 0-25-15,4 3-6 0,-8 1-1 0,3 4 0 16,-8 0-18-16,0 8-4 0,-1 0-1 0,-13 4 0 16,0 0 8-16,14 12 2 0,-5 4 0 0,0 4 0 15,-4 5 13-15,-5 3 4 0,0 4 0 0,0 5 0 16,0 3-13-16,0 1-3 0,-5-1 0 0,-4 5 0 16,4-1-8-16,-4 1-1 0,0-5-1 0,-4 1 0 0,-1-5 19 15,0 1 4-15,-4-5 1 0,4-4 0 0,-4-8-34 0,-5 5 0 16,5-5 0-16,0-4 0 0,-5 0 13 0,5 1-4 15,-5-5-1-15,5 0 0 16,-5-4-54-16,5-4-11 0,0 4-3 0,0-4-649 16,-1 0-131-16</inkml:trace>
          <inkml:trace contextRef="#ctx0" brushRef="#br0" timeOffset="687.3425">1588 160 2098 0,'0'0'46'0,"0"-8"10"0,-5 0 1 0,5 8 3 0,0 0-48 0,0 0-12 0,0 0 0 0,0 0 0 32,0 0-142-32,0 0-30 0,-4 20-7 0,4 1-1 0</inkml:trace>
        </inkml:traceGroup>
        <inkml:traceGroup>
          <inkml:annotationXML>
            <emma:emma xmlns:emma="http://www.w3.org/2003/04/emma" version="1.0">
              <emma:interpretation id="{2E3D701A-946A-45E9-A29B-D4F259044932}" emma:medium="tactile" emma:mode="ink">
                <msink:context xmlns:msink="http://schemas.microsoft.com/ink/2010/main" type="inkWord" rotatedBoundingBox="16558,16122 18719,15958 18798,17000 16637,1716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109.1258">2571 379 1177 0,'0'0'52'0,"0"0"11"0,5-8-51 0,-1 0-12 0,6 0 0 15,-10 8 0-15,4-8 80 0,5 3 12 16,5 1 4-16,0 0 0 0,4 0-27 0,0 0-5 16,5-4 0-16,0 4-1 0,-1 0-13 0,10 0-2 0,-5-8-1 0,10 4 0 15,4 0-4-15,0 0-1 0,0-4 0 0,-5 3 0 16,5 5-18-16,-4-4-4 0,-1 4-1 0,-4 0 0 16,0 4-19-16,-5 4 0 0,-4-4 0 0,0 4 0 31,-1 0-27-31,-8 0-5 0,4 0-2 0,-4 5 0 15,-5-1-54-15,0 0-12 0,-4 0-1 0,4 0-691 0</inkml:trace>
          <inkml:trace contextRef="#ctx0" brushRef="#br0" timeOffset="1312.1987">2635 654 921 0,'0'0'82'0,"0"0"-66"15,0 0-16-15,0 0 0 0,0 0 160 0,0 0 28 16,0 0 5-16,0 0 2 0,9 0-113 0,5-4-22 16,4 0-5-16,5-4-1 0,0 4 3 0,4-4 1 15,-4 0 0-15,9 4 0 0,4-4-47 0,0 8-11 16,1 0 0-16,-1 4-600 16,1 0-120-16</inkml:trace>
          <inkml:trace contextRef="#ctx0" brushRef="#br0" timeOffset="2796.2287">2826 646 741 0,'0'0'32'16,"0"0"8"-16,0 0-32 0,0 0-8 0,-9-4 0 0,5-4 0 15,-5 0 59-15,9 8 9 0,0 0 3 0,4-12 0 16,-4 4-15-16,0 8-4 0,0 0 0 0,5-9 0 15,-5 9 7-15,9-8 1 0,0 4 0 0,0 0 0 16,0 0 1-16,5 0 1 0,-1 4 0 0,1 4 0 0,4 4-28 0,0-4-6 16,-4 4 0-16,4 1-1 0,-4-1-27 0,4-4 0 15,0 4-12-15,1-4 12 16,3 0-68-16,1 0-7 0,0-4-1 0</inkml:trace>
          <inkml:trace contextRef="#ctx0" brushRef="#br0" timeOffset="3108.6536">4306-107 864 0,'9'-16'38'0,"-9"16"8"0,5-12-37 0,4 4-9 0,-9-4 0 0,0 12 0 15,0 0 177-15,0 0 34 0,0 0 6 0,0 0 2 16,0 12-124-16,-9 4-25 0,4 0-5 0,-9 13-1 16,1-1-3-16,-5 8-1 0,4 5 0 0,-4-1 0 15,-1 1-14-15,6 3-3 0,-5 5-1 0,9-1 0 16,-5 1-27-16,9-1-6 0,-4-3-1 0,0-5 0 16,5-3-8-16,-6 3 0 0,6 1 0 0,-1-5 0 15,-4-3 0-15,0-1 0 0,5-4-9 0,-10 1 9 16,5-1-128-16,-5-4-20 15,0 1-3-15,5-5-701 0</inkml:trace>
          <inkml:trace contextRef="#ctx0" brushRef="#br0" timeOffset="3624.2037">3901 237 1429 0,'0'0'63'0,"0"-8"13"0,0 0-60 0,0 0-16 16,0 0 0-16,4 0 0 0,1-4 72 0,4 4 12 15,5-5 3-15,-1 1 0 0,6 0-12 0,3-4-3 16,6 0 0-16,8 0 0 0,5-5-26 0,9 1-6 16,5-4 0-16,4 4-1 0,0 3-31 0,-4 1-8 15,-1 4 0-15,-8 4 0 0,-1 4 8 0,-4 0 1 16,-9 4 0-16,0 4 0 15,-5 4-33-15,-4-4-8 0,-5 4 0 0,-4 0-1 16,-5 4-145-16,-4 5-29 0</inkml:trace>
          <inkml:trace contextRef="#ctx0" brushRef="#br0" timeOffset="3389.8323">4525-220 1609 0,'0'-20'35'0,"0"12"7"0,-5-5 2 0,5 5 2 0,0 8-37 0,0 0-9 16,0 0 0-16,0 0 0 0,-5 8 76 0,-4 9 14 16,9-1 2-16,-4 8 1 0,-1 4-39 0,1 5-8 15,-1 7-2-15,1 5 0 0,-6-1 9 0,6 5 2 16,-5-1 0-16,4 5 0 0,-4-4-3 0,5-1-1 16,-10 1 0-16,9-1 0 0,-4 1-24 0,5-5-5 15,-5 1-1-15,4-5 0 0,-4 1-13 0,0-1-8 0,4-3 8 16,-4-9-8-16,5 0-8 0,-5-7-7 0,-1-1-1 0,1 0 0 31,0-4-139-31,0-4-28 0,0 1-5 0,4-5-444 0,-8-4-88 0</inkml:trace>
          <inkml:trace contextRef="#ctx0" brushRef="#br0" timeOffset="3827.2729">3819 472 1429 0,'-14'-8'63'0,"14"8"13"0,0 0-60 0,0 0-16 0,0 0 0 0,0 0 0 16,0 0 64-16,0 0 11 0,14 0 1 0,-1-4 1 15,6 0-24-15,-1-4-5 0,9-4 0 0,5-1-1 16,5 1-23-16,4 4-4 0,4-4 0 0,5 4-1 16,0-4-19-16,9 0 0 0,-4 4 8 0,0-1-584 15,-5 1-116-15</inkml:trace>
        </inkml:traceGroup>
        <inkml:traceGroup>
          <inkml:annotationXML>
            <emma:emma xmlns:emma="http://www.w3.org/2003/04/emma" version="1.0">
              <emma:interpretation id="{080D5FEF-FBFC-4237-A3C0-3C7076EB32E0}" emma:medium="tactile" emma:mode="ink">
                <msink:context xmlns:msink="http://schemas.microsoft.com/ink/2010/main" type="inkWord" rotatedBoundingBox="19602,15476 20646,15397 20747,16726 19703,1680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264.629">5895-135 1796 0,'-41'-16'80'0,"27"12"16"0,14 4-77 0,-4 0-19 16,-14 0 0-16,4 0 0 0,0 8 55 0,1 4 7 16,-1 0 2-16,-4 4 0 0,-1 9-36 0,1-5-6 15,9 8-2-15,-4-4 0 0,-6 5-9 0,6-5-3 16,8 0 0-16,5 1 0 0,0-1-8 0,0-4 0 15,0 0 0-15,0-3 0 0,5-1 0 0,4-4 0 16,0-8 0-16,5 4 0 0,13-4 0 0,-4-4 0 0,-5 0 0 16,0-4 0-16,5-4 0 0,4 0 0 0,0 0 0 0,-4-4 0 15,0-1 0-15,-5 1 0 0,0-4 0 0,1 4 0 16,-6-8 0-16,-4 4 0 0,0-5 0 0,1-3 0 16,-6 0 0-16,1-1 0 0,-5 1 8 0,0-4-8 15,4 4 16-15,-4-5-3 0,-9 5 0 0,5 4 0 16,-6-1 12-16,6 13 3 0,-10 0 0 0,1 4 0 15,3 0-28-15,1 4 0 0,9 0-14 0,-13 12-660 16,-6 5-132-16</inkml:trace>
          <inkml:trace contextRef="#ctx0" brushRef="#br0" timeOffset="4608.2952">6246-115 1350 0,'13'-36'60'0,"5"20"12"0,14-5-58 0,-4-3-14 16,-6 0 0-16,1-1 0 0,4-3 76 0,1 0 13 15,-1-5 3-15,-4 5 0 0,-5 0-26 0,5-5-5 16,-5 1-1-16,0 0 0 0,-4 3-19 0,-5-3-4 16,5 0-1-16,-5-1 0 0,0 1-12 0,-5 4-4 15,-4 3 0-15,0 1 0 0,5 0 18 0,-10 7 3 16,1 5 1-16,-1-4 0 0,1 8-24 0,-1 0-5 0,-4 0-1 0,-5 4 0 15,5 4-12-15,0-4 0 16,-4 8 8-16,-1 4-8 0,-4 4 0 0,-1 8 0 0,10 1 0 16,-9 3-10-16,0 4 10 0,4 9 0 0,5 3 0 0,0 5 0 15,9 3 0-15,-9 9 0 0,-9 3 0 0,9 1 0 16,13 0 14-16,-13 8 5 0,-9-1 1 0,0-3 0 16,-10 4 12-16,10-8 4 0,14 3 0 0,-6-3 0 15,-8-4-36-15,5 0 0 0,-1-1 0 0,-4 1 0 16,-10-1-113-16,1-3-23 15,9-4-5-15</inkml:trace>
          <inkml:trace contextRef="#ctx0" brushRef="#br0" timeOffset="4811.3804">6036 241 1407 0,'-9'-16'31'0,"4"8"6"0,5-4 2 0,5 0 1 0,0 0-32 0,-1-1-8 16,-8 1 0-16,-1 0 0 0,14 4 94 0,-9-4 18 15,-4 0 3-15,-1 4 1 0,10 0-60 0,-1 0-11 16,1-1-2-16,4 5-1 0,-5 0-28 0,14 0-6 16,5 4 0-16,0 0-8 0,0 0 0 0,4-4 0 15,14 4 0-15,0 4 0 16,0-4-45-16,0 4-10 0,5 0-1 0,-1 0-1 0</inkml:trace>
        </inkml:traceGroup>
        <inkml:traceGroup>
          <inkml:annotationXML>
            <emma:emma xmlns:emma="http://www.w3.org/2003/04/emma" version="1.0">
              <emma:interpretation id="{F0424933-B440-4D96-A976-158987F47AF2}" emma:medium="tactile" emma:mode="ink">
                <msink:context xmlns:msink="http://schemas.microsoft.com/ink/2010/main" type="inkWord" rotatedBoundingBox="21517,15361 26242,15002 26365,16616 21639,1697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342.5092">7871-184 1594 0,'0'0'35'0,"4"-8"7"0,1-4 2 0,0 4 1 0,-5-4-36 0,0 4-9 15,0-4 0-15,-5 4 0 0,5 8 66 0,0 0 11 16,-5-9 3-16,5 9 0 0,-9-4-24 0,-4 8-4 15,-1 5 0-15,0 3-1 0,5 4-21 0,-14 8-4 16,1 9-1-16,-6-1 0 0,1 4 0 0,4 1 0 16,1 3 0-16,-1-3 0 0,0-1-25 0,9 1 0 15,5-9 8-15,-4-4-8 0,8 4 8 0,0-7 0 16,1-1 0-16,8-4 0 0,1-4-8 0,4-4 0 16,0 0 0-16,5 1 0 0,4-5 0 0,0-4 0 15,-4 4 0-15,4-8 8 0,5 4-8 0,0-4-11 16,4-5 3-16,0 5 0 0,1-4 8 0,-1 0 0 15,5-4 0-15,-5 0 0 0,-4 0 0 0,4-8 0 0,-4 3 0 0,-5-3 0 16,0-4 0-16,1-4 0 16,-1 3 0-16,-4-3 0 0,-1-4 0 0,-4-5 0 15,-4 1 0-15,-1 3 0 0,1 1 0 0,-10-4 11 0,1 3-3 16,-1 5 0-16,-8 4 2 0,4 3 0 0,-5 5 0 0,-4 4 0 16,-1 4-10-16,1 8 10 0,0 4-10 0,-5 4 10 15,0 8-10-15,-4 0-16 0,0 9 4 0,4-1-675 16,-4 4-135-16</inkml:trace>
          <inkml:trace contextRef="#ctx0" brushRef="#br0" timeOffset="5686.2242">8317-163 1407 0,'5'-21'62'0,"-5"21"14"0,9-4-61 0,0 0-15 16,0-4 0-16,5 4 0 0,-14 4 28 0,9 0 4 16,0 0 0-16,4 4 0 0,-8 4-7 0,4 4-1 15,-4 1 0-15,-5 7 0 0,9 4 23 0,-9 0 4 16,0 1 1-16,4-1 0 0,1 0 9 0,-5 5 3 16,4-1 0-16,1-4 0 0,-5 0-24 0,9-3-5 15,-4-1-1-15,4-4 0 0,0-4-4 0,0 0-1 16,0-8 0-16,0 5 0 0,0-9-13 0,0 0-4 15,0-5 0-15,5-3 0 0,0 0 33 0,-1-4 7 16,1-4 0-16,0 4 1 0,4-8-35 0,-4-1-7 16,-1 1-2-16,5-4 0 0,1-9 0 0,-1 5 0 15,-4 0 0-15,4-5 0 0,0 1-9 0,5 4 0 0,-5-1 0 16,5-3 0 0,-5 0-144-16,5-1-22 0,-1 5-4 0,-3 4-1 0</inkml:trace>
          <inkml:trace contextRef="#ctx0" brushRef="#br0" timeOffset="5904.8857">8995-576 1728 0,'5'-8'153'0,"4"0"-122"15,5 0-31-15,4 3 0 0,0-3 60 0,5 0 5 16,4 4 2-16,5-4 0 0,0 4-20 0,4 0-4 15,5 0-1-15,0 0 0 0,0 0-34 0,-4 4-8 16,-5-4 0-16,-1 4 0 16,-3-4-112-16,-5 4-24 0,-1 0-4 0,-3 0-2 0</inkml:trace>
          <inkml:trace contextRef="#ctx0" brushRef="#br0" timeOffset="6107.9561">9401-993 1566 0,'0'0'34'0,"0"-12"7"0,0 0 2 0,4 4 1 0,-4 8-35 0,0 0-9 0,0 0 0 0,0 0 0 16,0 0 66-16,0 0 11 0,0 12 3 0,0 4 0 15,0 8-10-15,0 13-2 0,-9 3 0 0,0 5 0 16,0-1-4-16,-9 9-2 0,-1-1 0 0,-3 5 0 16,-1-4-13-16,0 3-2 0,0 1-1 0,5 4 0 15,0-1-37-15,4 5-9 0,-4-4 0 0,-5-5 0 31,5 5-33-31,-5-4-9 0,1-1-2 0,3-3-1017 0</inkml:trace>
          <inkml:trace contextRef="#ctx0" brushRef="#br0" timeOffset="6779.6622">9879-261 1335 0,'0'-20'59'0,"4"8"13"0,-4 0-58 0,5-8-14 0,-1 4 0 0,1-1 0 15,-5 1 104-15,0 0 19 0,0 4 3 0,-5-4 1 16,5 4-66-16,0 12-13 0,-4-9-2 0,4 9-1 15,-9 0-20-15,-10 4-4 0,6 1-1 0,-5 11 0 16,-5 4-10-16,0 8-2 0,0 5-8 0,-4-5 12 16,4 8 0-16,-4 1-1 0,4-1 0 0,5 1 0 15,0-1-11-15,4-4 0 0,0-3 0 0,1-9 0 16,4 0 8-16,4-4-8 0,1-7 8 0,-1-1-8 16,5-8 9-16,0 0-9 0,0 0 10 0,0 0-10 15,0 0 12-15,14-8-3 0,-5-5-1 0,4-3 0 16,6 0-8-16,-1-4 8 0,0-4-8 0,5 3 8 15,0-3-8-15,4 4 0 0,5 0 0 0,0 3 0 16,-5-3 8-16,5 0-8 0,0 4 0 0,0 4 8 0,-1-1-8 0,-3 5 0 16,-6 4 0-16,1 8 0 0,-5 4-14 0,-8 9 2 15,-1-1 0-15,-5 4 0 0,-4 8 20 0,-9 5 5 16,-5 3 1-16,-4 5 0 0,-5-1 4 0,-4 1 1 16,-5-1 0-16,0-4 0 0,1 1-10 0,-1-9-1 15,-5 5-8-15,5-5 12 0,1-4-3 0,-1-4-1 16,4 1 0-16,1-5 0 0,0-4-8 0,8 0 12 15,1-4-12-15,5 4 12 0,-1-8-12 0,5 4 0 16,0-8 0-16,9 0 0 0,0 0-16 0,0 0-3 0,0 0 0 16,0 0 0-1,0 0-132-15,0 0-26 0,0 0-6 0</inkml:trace>
          <inkml:trace contextRef="#ctx0" brushRef="#br0" timeOffset="7092.2917">10270-171 1335 0,'0'0'29'0,"0"0"7"0,0 0 0 0,0 0 2 0,5 16-30 0,-5 4-8 0,4 0 0 0,1 0 0 15,-5 5 59-15,4-5 10 0,1 0 3 0,4 0 0 16,-4-3-37-16,4 3-7 0,4-8-2 0,1 0 0 16,4-4 3-16,0 0 1 0,1-8 0 0,3 0 0 15,1-4-12-15,-5 0-2 0,5-4-1 0,0 0 0 16,-5-4 20-16,-4 0 4 0,4 0 1 0,0-1 0 0,-4-3-4 15,0 0-1-15,-1-4 0 0,-4 0 0 0,-4-1 2 0,4 1 1 16,0-4 0-16,-4 0 0 16,-1 3-22-16,-4-3-5 0,0 4-1 0,-4-4 0 0,-5 3 10 0,-1 1 1 15,1-4 1-15,-4 8 0 0,-1 3 18 0,0 5 3 16,-4 0 1-16,0 4 0 0,-9 4-28 0,-1 4-6 16,1 0-1-16,0 8 0 0,-1 5-21 0,1-1-4 15,-5 8 0-15,9 0-1 16,5 5-165-16,-5-1-33 0</inkml:trace>
          <inkml:trace contextRef="#ctx0" brushRef="#br0" timeOffset="7295.166">10939-382 1324 0,'0'0'118'0,"0"0"-94"0,0 0-24 0,5 8 0 15,-5 4 116-15,5 5 18 0,-5 3 4 0,0 4 1 16,-5 0-46-16,0 5-9 0,1-1-1 0,4 4-1 16,-5 1-44-16,1-1-9 0,-1-4-1 0,5 5-1 15,0-5-27-15,-4-4-19 0,4 1 3 0,-5-5-632 16,5-4-126-16</inkml:trace>
          <inkml:trace contextRef="#ctx0" brushRef="#br0" timeOffset="7435.9538">11081-532 1407 0,'0'-20'62'0,"0"8"14"0,0 4-61 0,4-4-15 15,1 4 0-15,-5-5 0 0,0 13 48 0,0 0 6 16,0 0 2-16,0 0 0 0</inkml:trace>
          <inkml:trace contextRef="#ctx0" brushRef="#br0" timeOffset="7763.8083">11258-394 900 0,'9'16'40'0,"-4"-8"8"0,4 8-39 0,0 1-9 0,-4 3 0 0,-1 0 0 16,1 0 104-16,-1 1 20 0,5-1 3 0,-4 0 1 15,-1 0-23-15,1-4-4 0,-5 1-1 0,0-1 0 16,0-4-19-16,-5 0-4 0,5-4-1 0,0-8 0 15,0 0-13-15,0 0-3 0,0 0-1 0,0 0 0 16,0 0-18-16,0 0-3 0,0 0-1 0,0 0 0 16,5-12 3-16,0 0 0 0,4 0 0 0,0-4 0 15,0-1-32-15,9-3-8 0,-4 0 0 0,4 0 0 16,0-1 0-16,5-3 0 0,-5 4 0 0,5 4 0 16,0 0 11-16,-5-1-3 0,0 5 0 0,0 0 0 15,-4 12-8-15,0-4 8 0,-1 4-8 0,1 0 8 16,0 4-8-16,-1 4 0 0,-4 4 0 0,5 0 0 15,-5 5 0-15,0 3 0 0,0 0 0 0,0 0-11 16,-4 5-166-16,0-1-34 0</inkml:trace>
          <inkml:trace contextRef="#ctx0" brushRef="#br0" timeOffset="8216.9293">12100-435 518 0,'10'-16'46'0,"-1"-4"-37"16,0 0-9-16,0 0 0 0,-5-1 232 0,1 5 44 16,-5 4 8-16,0 0 3 0,-5 8-150 0,1 0-29 15,-5 0-7-15,-5 12-1 0,-4 0-38 0,-9 8-8 0,-1 0-2 16,5 9 0-16,-8 3-24 0,3 0-4 0,-4 5-2 0,5-5 0 16,-5 8-11-16,9-3-3 0,5-5 0 0,0-4 0 15,9-3-8-15,0-1 0 0,4-4 0 0,5-4 8 16,5 0-8-16,-5-12 10 0,14 4-10 0,4-4 10 15,-5 0-10-15,10-4 8 0,0 0-8 0,-5-8 8 16,5 0 0-16,0 0-8 0,4 0 12 0,0-5-4 16,1 1-8-16,3 0 8 0,-3-4-8 0,4 4 8 15,-5 0-8-15,0 3 0 0,-4 5 0 0,0 4 0 16,-5 4 0-16,0 4 0 0,-4 4 0 0,-5 9 0 16,0-1-11-16,-9 4-4 0,-4 12-1 0,-1 5 0 15,-4 7 16-15,-9 5 0 0,-5-1 0 0,0 1 0 16,-4 0 12-16,0-5 3 0,-5 5 0 0,0-9 0 15,0 5-1-15,0-5 0 0,5-8 0 0,-1 1 0 16,1-5 2-16,-5-4 0 0,5 1 0 0,0-9 0 0,-5 0 8 16,9-8 1-16,5 4 1 0,0-8 0 0,-1-4-11 15,6 0-3-15,-1-8 0 0,5 0 0 0,0 0 7 0,4-8 1 16,1 4 0-16,4-4 0 0,0-1-20 0,4-3 0 16,1 0 0-16,8 0 0 15,-3-1-22-15,8 1-8 0,5-4-2 0,4 4-720 16,0 4-144-16</inkml:trace>
        </inkml:traceGroup>
        <inkml:traceGroup>
          <inkml:annotationXML>
            <emma:emma xmlns:emma="http://www.w3.org/2003/04/emma" version="1.0">
              <emma:interpretation id="{2C7CC10E-655A-4E1C-8ED4-9CEEF0184B36}" emma:medium="tactile" emma:mode="ink">
                <msink:context xmlns:msink="http://schemas.microsoft.com/ink/2010/main" type="inkWord" rotatedBoundingBox="26957,15024 29987,14795 30082,16041 27051,1627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997.899">12997-362 1364 0,'0'0'30'0,"0"0"6"0,0 0 2 0,0 0 0 0,0 0-30 0,0 0-8 0,0 0 0 0,0 0 0 15,14 4 52-15,0 0 10 0,4-4 2 0,5 0 0 16,4 0 0-16,0-8 0 0,10 0 0 0,-5-4 0 16,-1 4-8-16,1 0-2 0,0-4 0 0,5-4 0 15,-10-1-35-15,0 1-7 0,1-4-2 0,-15 4 0 16,15 0 8-16,-15-5 2 0,1 1 0 0,-5 0 0 15,0 0 12-15,-4-9 4 0,4 9 0 0,-5-4 0 16,-4 0-16-16,5 3-2 0,-10 5-1 0,5 0 0 16,-4 4 2-16,-5 4 0 0,4 4 0 0,5 4 0 15,-14 4-9-15,1 8-2 0,-5 4 0 0,-10 8 0 0,15 9 10 16,-10 3 2-16,-5 0 0 0,-3 5 0 0,3 3-20 0,6 1 0 16,-1 4 0-16,0-5 0 0,9-3 0 0,1-1 0 15,-1 0 0-15,9-3 0 16,1-1-28-16,4-3-8 0,4-9-3 0,6 0 0 15,-1 1-141-15,9-9-28 0,9-4-5 0,-4 0-2 0</inkml:trace>
          <inkml:trace contextRef="#ctx0" brushRef="#br0" timeOffset="9419.6764">13976-370 1004 0,'28'-28'44'0,"-15"16"10"0,1-8-43 0,4-1-11 15,-4 1 0-15,-1 0 0 0,-4 0 127 0,1-1 23 0,-6 1 5 0,-4 4 1 16,-4 0-72-16,4 4-15 0,-14 3-2 0,5 1-1 15,0 8-20-15,-5 4-4 0,-4 0-1 0,0 13 0 16,-5-1-25-16,-9 8-4 0,9 4-2 0,-9 5 0 16,5-1-2-16,4 9-8 0,1 3 12 0,-6-3-4 15,15-5-8-15,-1 1 0 0,0-5 0 0,5 0 0 16,-5 1 0-16,1-9 12 0,13-4-12 0,-5 0 12 16,5-7-12-16,-4-1 10 0,4-12-10 0,0 0 10 15,0 0 2-15,0 0 1 0,0 0 0 0,9-8 0 16,0-5 15-16,5-3 4 0,-1-4 0 0,1-4 0 15,4-5-1-15,5-3 0 0,0-4 0 0,4-1 0 16,0-7-15-16,1-1-4 0,3-3 0 0,1-5 0 16,0-4-12-16,5-7 0 0,-1-1 0 0,5-4 0 15,-5 4 12-15,5 1-1 0,-4-5 0 0,-5 4 0 16,0 4-11-16,-5 9-14 0,-4-1 3 0,-5 9 1 16,0 3 10-16,-4 9 0 0,-1 7 0 0,-13 9 0 0,0 4 24 15,0 12 6-15,0 0 2 0,-4 12 0 0,-5 4-20 16,-5 9-3-16,-4 7-1 0,0 5 0 0,-1-1-8 0,-3 12 0 15,-1 1 0-15,-4 0 0 0,8 3 0 0,-8 1 0 16,9 3 0-16,-5 1 0 0,0 0 0 0,5-1-11 16,-9-3 3-16,13-4 0 15,5-1-34-15,4-3-6 0,-4 3-2 0,0-3-657 16,0-5-131-16</inkml:trace>
          <inkml:trace contextRef="#ctx0" brushRef="#br0" timeOffset="10341.4975">14732-471 1036 0,'0'-16'92'0,"0"12"-73"0,0-8-19 0,14 4 0 16,-5-1 77-16,-5 5 12 0,1-4 3 0,4 0 0 15,-4 4 18-15,-1-4 4 0,1 4 1 0,-5 4 0 16,0 0-38-16,0 0-7 0,0 0-2 0,-9 0 0 15,-10 4-57-15,6 0-11 0,-1 0 0 0,0 4 0 16,-8 4 0-16,-6 1 0 0,1-5 0 0,-5 4 0 16,14-4 0-16,0 0 0 0,-5 0 0 0,5 0 0 15,13-4 0-15,-9 4 0 0,1-4 0 0,13 4 0 16,0-3 0-16,0 3 0 0,0 0 0 0,0 4 0 16,13-4 0-16,-8 4 0 0,9-4 0 0,-5 4 0 0,-5 0 0 15,5 1 0-15,1-1 0 0,-1 4 0 0,-5 0 0 16,-4-8 0-16,0 8 0 0,0-3-11 0,-9-1 11 0,0 0 0 15,-5-4 10-15,1 8-10 0,-6-8 16 0,1 4-4 16,0 0 0-16,-5 1 0 0,10-5-3 0,-6 4-1 16,10 0 0-16,0-4 0 0,0 4-8 0,0-4 0 15,0 0 0-15,0-4 0 0,0 5-12 0,-5-1-5 16,14-4-1-16,0-4 0 0,0 0-3 0,0 0-1 16,0 0 0-16,0 0 0 0,0 0 2 0,0 0 0 15,0 0 0-15,0 0 0 0,0 0 20 0,0 0 0 16,0 0 0-16,14-8 8 0,-5 0-8 0,0-1-11 15,9-3 3-15,-4 4 0 0,-1-4-10 0,15 0-2 0,-6-4 0 16,6 4 0 0,4-5-51-16,-5 9-10 0,5-4-3 0,0 4 0 15,-5-4 6-15,5 0 1 0,0-4 0 0,0 3 0 0,4-3 46 0,0 0 10 0,1 0 1 0,-5-4 1 16,0 3 31-16,0-3 5 0,-1-4 2 0,-3 4 0 16,-10-1 33-16,9-3 8 0,1 0 0 0,-10 0 1 15,0-1-13-15,0 5-4 0,-4-4 0 0,9 0 0 16,-14-1-19-16,4 9-4 0,1-4-1 0,-9 0 0 15,4 7 8-15,-5 1 2 0,-4 0 0 0,0 4 0 16,0 8-2-16,0-8 0 0,0 4 0 0,0 4 0 16,0 0-14-16,-9 4-3 0,0 0-1 0,-5 4 0 15,1 8 2-15,8-4 0 0,-9 9 0 0,1-1 0 16,-1 0 6-16,-4 8 2 0,4-3 0 0,10 3 0 0,-10 0 0 16,0 1 0-16,-4-1 0 0,5 4 0 0,-1 1 0 15,5-5 1-15,-5 1 0 0,5-1 0 0,0-8 1 16,4 0 0-16,1 1 0 0,-1-5 0 0,10 4-22 15,-5-4 0-15,4-4 0 0,5-4-12 0,-4-4 21 0,13 0 4 16,-4 1 1-16,0-5 0 0,8-5-14 0,-3 5 9 16,3-12-9-16,6 4 8 0,-1-4-8 0,5-4 0 15,4-4 0-15,-4-1 0 0,14-3 0 0,-5 0 0 16,-5-4 12-16,10 3-4 0,8-3-8 0,-4 0 10 16,0-1-10-16,-4 5 10 0,4 0-10 0,-9-1 0 15,4 5 0-15,-8 4 0 0,4-4 0 0,-5 8 0 16,-4 4 0-16,-5 3 0 0,-8-3 0 0,3 12 0 15,-3 0 0-15,-15 5 0 0,10 3 15 0,-5 0-3 0,-4 0 0 0,-5 4 0 16,0 4-2-16,-10-3-1 0,1-1 0 0,0 0 0 16,-9 0 9-16,4 0 2 0,-4-3 0 0,0 3 0 15,-5-4-4-15,0 0-1 0,1-4 0 0,3 4 0 16,-12 0-2-16,12-8 0 0,-8 5 0 0,4-5 0 16,-9 0-13-16,-4 0 9 0,4 4-9 0,-13-8 8 31,8 4-95-31,-8 0-19 0,-15 0-4 0,10-4-936 0</inkml:trace>
        </inkml:traceGroup>
      </inkml:traceGroup>
    </inkml:traceGroup>
    <inkml:traceGroup>
      <inkml:annotationXML>
        <emma:emma xmlns:emma="http://www.w3.org/2003/04/emma" version="1.0">
          <emma:interpretation id="{5CD1F493-7659-4358-82C8-40258CC9E2F8}" emma:medium="tactile" emma:mode="ink">
            <msink:context xmlns:msink="http://schemas.microsoft.com/ink/2010/main" type="paragraph" rotatedBoundingBox="20054,17247 24277,17214 24287,18531 20064,185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B2ABD25-6DF6-45F5-9392-7B32DBBAEF56}" emma:medium="tactile" emma:mode="ink">
              <msink:context xmlns:msink="http://schemas.microsoft.com/ink/2010/main" type="line" rotatedBoundingBox="20054,17247 24277,17214 24287,18531 20064,18564"/>
            </emma:interpretation>
          </emma:emma>
        </inkml:annotationXML>
        <inkml:traceGroup>
          <inkml:annotationXML>
            <emma:emma xmlns:emma="http://www.w3.org/2003/04/emma" version="1.0">
              <emma:interpretation id="{D1428DF7-0FEF-4AD6-B0FA-FFF182D3315B}" emma:medium="tactile" emma:mode="ink">
                <msink:context xmlns:msink="http://schemas.microsoft.com/ink/2010/main" type="inkWord" rotatedBoundingBox="20054,17247 23015,17224 23025,18541 20064,1856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1872.9197">6851 1593 910 0,'0'0'40'0,"5"-4"9"0,4 0-39 0,0 4-10 16,-5-4 0-16,10 8 0 0,0 0 72 0,-1 0 12 15,1 12 2-15,4-4 1 0,5 9-10 0,-5-1-1 16,0 8-1-16,5-4 0 0,-5 5 22 0,1 3 5 15,-1-4 1-15,0 5 0 0,-9-5-54 0,0 0-10 16,-4 1-3-16,-1-5 0 0,-4 0-21 0,0-7-5 16,-4-1-1-16,-1 0 0 0,1-4 12 0,-5 0 3 15,4-12 0-15,-4 8 0 0,0-4 1 0,0-4 1 16,0 0 0-16,4-4 0 0,-4-4 6 0,4 4 2 16,1-12 0-16,-1 8 0 0,5-8-7 0,0-5-2 0,0-3 0 0,5 4 0 15,-1-4-12-15,5-1-2 0,5 1-1 0,0-4 0 16,-1-1-10-16,10 1 0 0,-5-4 0 0,5 12 0 31,0-9-101-31,0 9-16 0,-1 0-3 0</inkml:trace>
          <inkml:trace contextRef="#ctx0" brushRef="#br0" timeOffset="12169.0281">7584 1642 1324 0,'0'0'118'0,"0"0"-94"0,0 0-24 0,0 0 0 15,0 0 56-15,0 0 8 0,0 0 0 0,0 0 1 16,0 0 7-16,0 0 2 0,0 0 0 0,0 12 0 16,5-4-48-16,4 0-10 0,0 0-1 0,4-4-1 15,6 0-6-15,-6 0-8 0,6-4 11 0,3-4-11 0,-8 4 10 16,4-4-10-16,0 4 8 0,-4-4-8 0,0 0 0 0,-5-4 0 16,4 0 8-16,-3 0-8 0,-1 0 8 0,-5-1 0 15,1-3 0-15,-1 0 0 0,-4-4 21 0,0 4 4 16,0-4 1-16,0 4 0 0,-4-1-2 0,-5 1 0 15,4 0 0-15,-9 8 0 0,1-4 1 0,-1 8 0 16,0-4 0-16,-8 8 0 0,-6-4-11 0,6 8-2 16,-6 4-1-16,6 4 0 0,-1 5-19 0,5-1 0 15,-5 0 0-15,9 0 0 16,1 13-136-16,-1-5-22 0,0 0-4 0</inkml:trace>
          <inkml:trace contextRef="#ctx0" brushRef="#br0" timeOffset="12700.1528">8071 1488 1328 0,'23'-12'59'0,"-9"12"12"0,-5-4-57 0,4 4-14 0,1 0 0 0,0 8 0 16,4-4 104-16,-4 8 17 0,-1 0 4 0,1 4 1 15,-5 4-42-15,0 1-9 0,0 3-2 0,-4 0 0 16,-1 1-36-16,-4 3-7 0,-4-4-2 0,-1-4 0 15,1 5-16-15,-1-5-3 0,1-4-1 0,-6 0 0 16,6-8 10-16,-5 0 2 0,9-8 0 0,0 0 0 16,-9 4 4-16,9-4 0 0,0 0 1 0,-5-4 0 0,1-4-7 0,4-4-2 15,4 0 0-15,-4-8 0 0,9 4-16 0,-4-5 10 16,4 1-10-16,0-4 8 0,5 0-8 0,-1-1 0 16,1-3 9-16,4 4-9 0,0-1 0 0,5 5 0 15,0 0 0-15,-5 0 0 0,5 4 0 0,0 3 0 16,-5 9 0-16,5-4 0 0,-10 8-11 0,5 8-3 15,-4-4-1-15,0 9 0 0,-5 3 15 0,5 0 0 16,-5 4 0-16,-5-4 0 0,5 5 0 0,-4-5 0 16,-1 4 0-16,-4-4 0 0,5 0 0 0,-5 1 0 15,-5-5 0-15,5-4 0 0,0-8 0 0,0 12 0 16,0-12 0-16,0 0 0 0,0 0 0 0,0 0 0 16,0 0 0-16,0 0 0 0,0 0 0 0,0 0 0 15,0-12 0-15,10 4 0 0,-6-4 12 0,5-5 0 0,0-3-1 16,5 4 0-16,0-4-11 0,4-5 0 0,-5 5 0 0,6 0 8 15,-6-4-8-15,6 3-17 0,-6 1 4 0,5 4 1 16,-4 0 35-16,0 4 7 0,-1 4 2 0,1 0 0 16,-5 3-15-16,-9 5-2 0,14 5-1 0,0 3 0 15,-1 0-5-15,1 4-1 0,-1 0 0 0,1 8 0 16,4 0-19-16,-4 5-4 0,0-1-1 0,4 0 0 31,-4 1-154-31,4-1-31 0,-5 0-7 0</inkml:trace>
          <inkml:trace contextRef="#ctx0" brushRef="#br0" timeOffset="11606.6677">6050 1892 1501 0,'-14'-20'66'0,"14"16"14"0,5-4-64 0,-1-4-16 0,1 4 0 0,-5 0 0 16,4 0 93-16,1 0 15 0,8 4 4 0,1-1 0 16,-5 1-77-16,9 0-15 0,5 0-4 0,5 4 0 15,-6-4-16-15,6 4 0 0,-1-8-8 0,14 8 8 16,-5-8-120-16,1 4-19 15,-1 4-3-15</inkml:trace>
          <inkml:trace contextRef="#ctx0" brushRef="#br0" timeOffset="11419.2104">6286 1605 1440 0,'-18'-12'128'0,"18"12"-103"0,0 0-25 0,0 0 0 15,0 0 43-15,0 0 3 0,14 0 1 0,4-4 0 16,5-4-3-16,0 0-1 0,-10 0 0 0,10-4 0 16,4-1-15-16,1-3-4 0,-6 0 0 0,6 0 0 15,-5-4-12-15,-1-1-2 0,6-7-1 0,-6 8 0 16,-3 0-9-16,-1-1 8 0,-5-3-8 0,1 0 8 15,-9 4 13-15,4-5 3 0,-5 5 0 0,1-4 0 16,-1 3 3-16,1 1 1 0,-10-4 0 0,5 4 0 0,0-5-12 16,0 5-1-16,-4 0-1 0,-1 4 0 0,1 0-14 0,4 3 8 15,-5 1-8-15,-4 4 0 0,5 4 0 0,-6 0 0 16,6 8 0-16,-5 0 0 0,-5 4 0 0,5 9-8 16,-5 7 8-16,1 4-10 0,4 5 10 0,-5 3 0 15,5 0 0-15,-5 9-8 0,10 3 20 0,-5 5 4 16,-1 4 0-16,1-1 1 0,9 1 16 0,-4 4 3 15,-10-5 1-15,5 5 0 0,0-4-5 0,0 3-2 16,0-3 0-16,0-4 0 0,-5 7-18 0,0-11-3 16,10 4-1-16,-5-5 0 15,-10 1-32-15,10-9-6 0,0 1-2 0,0-5-672 0,-9-4-136 16</inkml:trace>
        </inkml:traceGroup>
        <inkml:traceGroup>
          <inkml:annotationXML>
            <emma:emma xmlns:emma="http://www.w3.org/2003/04/emma" version="1.0">
              <emma:interpretation id="{44253A59-A550-4F4A-B20B-273110591DC1}" emma:medium="tactile" emma:mode="ink">
                <msink:context xmlns:msink="http://schemas.microsoft.com/ink/2010/main" type="inkWord" rotatedBoundingBox="23726,17407 24278,17402 24287,18482 23734,18487"/>
              </emma:interpretation>
              <emma:one-of disjunction-type="recognition" id="oneOf6">
                <emma:interpretation id="interp6" emma:lang="" emma:confidence="0">
                  <emma:literal>j</emma:literal>
                </emma:interpretation>
                <emma:interpretation id="interp7" emma:lang="" emma:confidence="0">
                  <emma:literal>Y</emma:literal>
                </emma:interpretation>
                <emma:interpretation id="interp8" emma:lang="" emma:confidence="0">
                  <emma:literal>I</emma:literal>
                </emma:interpretation>
                <emma:interpretation id="interp9" emma:lang="" emma:confidence="0">
                  <emma:literal>0</emma:literal>
                </emma:interpretation>
                <emma:interpretation id="interp10" emma:lang="" emma:confidence="0">
                  <emma:literal>O</emma:literal>
                </emma:interpretation>
              </emma:one-of>
            </emma:emma>
          </inkml:annotationXML>
          <inkml:trace contextRef="#ctx0" brushRef="#br0" timeOffset="13387.4967">9706 1731 921 0,'0'0'40'0,"0"0"10"16,0 0-40-16,0 0-10 0,0-8 0 0,0-1 0 15,0 1 178-15,0 8 34 0,4-12 6 0,1 4 2 16,4-4-97-16,0 0-19 0,5-4-4 0,-1-1-1 0,5 1-49 0,1-4-10 16,-1 0-1-16,5 4-1 0,4-5-18 0,-4-3-3 15,4 4-1-15,-4-4 0 0,0-1 2 0,-1 1 0 16,-3 0 0-16,-1 3 0 0,0 1-6 0,0 0 0 15,-4 0-1-15,4 4 0 0,-9-1 8 0,5 9 1 16,0 0 1-16,-5 4 0 0,4 4-9 0,1 4-1 16,-5 4-1-16,5 4 0 0,-1 5-10 0,1 7 0 15,-5 4 0-15,5 5 0 0,-5 3 11 0,0 0 0 16,-9 9 0-16,5 4 0 0,-10-1 15 0,0 5 3 16,1 3 1-16,-5 1 0 0,0 0-5 0,0-9-1 0,-5 5 0 15,0-5 0-15,-9-7-12 0,5-5-4 0,-4-3 0 16,-1-5 0-16,0 0 0 0,-4-7-8 0,4-1 12 15,-4-8-4-15,4 4-8 0,0-4-14 0,5-4 3 0,0 0 1 32,-1-3-114-32,-3-5-22 0,-1 4-5 0,5-4-911 0</inkml:trace>
          <inkml:trace contextRef="#ctx0" brushRef="#br0" timeOffset="13543.887">10002 1188 2016 0,'0'0'179'0,"-10"-8"-143"0,10 0-36 0,0 8 0 15,-9-8 24-15,9 8-3 0,0 0 0 0,0 0-631 16,-4 8-126-16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1:24.05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EC4EEA2-A51E-4779-AE9C-7118C34D6BA7}" emma:medium="tactile" emma:mode="ink">
          <msink:context xmlns:msink="http://schemas.microsoft.com/ink/2010/main" type="writingRegion" rotatedBoundingBox="1538,577 27608,-848 28590,17102 2520,18529"/>
        </emma:interpretation>
      </emma:emma>
    </inkml:annotationXML>
    <inkml:traceGroup>
      <inkml:annotationXML>
        <emma:emma xmlns:emma="http://www.w3.org/2003/04/emma" version="1.0">
          <emma:interpretation id="{2734E558-B790-4E61-9C12-4A512ED99185}" emma:medium="tactile" emma:mode="ink">
            <msink:context xmlns:msink="http://schemas.microsoft.com/ink/2010/main" type="paragraph" rotatedBoundingBox="2337,239 26350,124 26359,2076 2346,21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306BED-1BB0-4105-9167-9381FCA85878}" emma:medium="tactile" emma:mode="ink">
              <msink:context xmlns:msink="http://schemas.microsoft.com/ink/2010/main" type="line" rotatedBoundingBox="2337,239 26350,124 26359,2076 2346,2191"/>
            </emma:interpretation>
          </emma:emma>
        </inkml:annotationXML>
        <inkml:traceGroup>
          <inkml:annotationXML>
            <emma:emma xmlns:emma="http://www.w3.org/2003/04/emma" version="1.0">
              <emma:interpretation id="{10FF7722-9214-4F2E-886D-08C008CF18AB}" emma:medium="tactile" emma:mode="ink">
                <msink:context xmlns:msink="http://schemas.microsoft.com/ink/2010/main" type="inkWord" rotatedBoundingBox="2338,588 3821,581 3828,2020 2345,202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1111 748 115 0,'4'-9'10'0,"1"1"-10"0,4-4 0 0,0-4 0 16,0 4 247-16,-4-4 47 0,4 0 10 0,-4-5 1 16,4 5-145-16,-5 0-30 0,1 0-6 0,-1 0 0 15,1-1-18-15,-5 5-3 0,4 0-1 0,-4 12 0 16,0 0-53-16,0 0-10 0,0-12-3 0,0 12 0 15,0 0-13-15,0 0-3 0,0 0-1 0,0 0 0 16,-9 16 0-16,0 4 0 0,0 9 0 0,-5 11 0 16,-4 1-4-16,0 3-1 0,0 5 0 0,0-1 0 15,4 1-14-15,-4-1 9 0,4 1-9 0,0-1 8 16,5 5-8-16,9-8 0 0,-4-1 9 0,8-3-9 16,1-5 10-16,4-4-2 0,5-3-8 0,-1-1 12 15,5-8-4-15,5-4-8 0,5-3 11 0,-1-9-11 0,0 0 22 16,1-8-2-16,-1-4-1 0,5-5 0 0,-5-3-7 0,5 0 0 15,-9-8-1-15,-1 0 0 0,6-9 11 16,-10 1 2-16,0-1 1 0,-4 1 0 0,-5-4-7 16,5-1-2-16,-10-3 0 0,1-1 0 0,-5-3-6 0,0 3-2 15,-5-7 0-15,1 3 0 0,-6 1-8 0,1 3 0 16,-4 5 9-16,-6-1-9 0,-3 9 0 0,-6 8 0 16,-3 0 0-16,-1 7 0 0,-5 5 0 0,1 4-12 15,4 4 2-15,0 4 0 16,5 4-24-16,9 5-5 0,-1-5-1 0,1 8-728 15,0 0-147-15</inkml:trace>
          <inkml:trace contextRef="#ctx0" brushRef="#br0" timeOffset="-468.7173">592 72 1220 0,'0'-12'54'0,"0"3"11"0,0 5-52 0,0-4-13 16,0 0 0-16,0 0 0 0,0 0 80 0,0 8 12 16,-5-8 4-16,5 8 0 0,0 0-61 0,-4-4-12 15,-5 0-3-15,0 4 0 0,-1 4 6 0,-3 0 1 16,-1 4 0-16,-4 0 0 0,-5 4-5 0,5 0-1 15,-5 5 0-15,0-1 0 0,1 4 6 0,-6 0 1 16,-4 0 0-16,5 5 0 0,-5-1 1 0,0 0 1 0,1 5 0 16,-1-1 0-16,0 0-6 0,0 1-2 0,5-1 0 0,-1-4 0 15,6 1-10-15,3-5-1 0,6-4-1 16,4-4 0-16,4 0-10 0,0 0 0 0,15 1 9 16,-1-1-9-16,9 0 0 0,0 0 8 0,5-4-8 15,0 4 0-15,4 4 0 0,5 1 0 0,-5-1 0 16,5-4 8-16,0 4-8 0,-5-4 0 0,0 0 0 0,5 1 0 15,-4-1 0-15,-6-4 0 0,6 0 0 0,-5 0 0 16,-1 0 0-16,6-4 0 0,-6 4 0 0,-3 0 0 16,-6 0 0-16,1 0 8 0,4 1-8 0,-9 3 8 15,0 0 21-15,-9 4 5 0,0-4 1 0,-4 8 0 16,-1 1 14-16,-8-1 3 0,-6 4 1 0,1 0 0 16,0 9-25-16,-9-5-4 0,-1 4-2 0,-4 9 0 15,1-5-12-15,-1 5-2 0,4-5-8 0,-4 1 12 16,1 3-12-16,3-3 8 0,1-5-8 0,4-4 0 0,0-3 0 0,1-1 0 15,8-8-13-15,0 0 4 16,5-8-96-16,-4 4-19 0,8-3-4 0,1-9-888 16</inkml:trace>
        </inkml:traceGroup>
        <inkml:traceGroup>
          <inkml:annotationXML>
            <emma:emma xmlns:emma="http://www.w3.org/2003/04/emma" version="1.0">
              <emma:interpretation id="{CEC669B7-0714-4744-893C-02787A5CDE3D}" emma:medium="tactile" emma:mode="ink">
                <msink:context xmlns:msink="http://schemas.microsoft.com/ink/2010/main" type="inkWord" rotatedBoundingBox="5558,325 7787,314 7796,2165 5567,217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33.9977">3219 1027 1116 0,'0'0'49'0,"0"0"11"0,0 0-48 0,0 0-12 15,0 0 0-15,18 0 0 0,5 0 78 0,4-4 14 16,5 0 2-16,4 0 1 0,5-4-2 0,5 3 0 0,-1-3 0 16,6 4 0-16,-10 0-56 0,0 0-11 0,-5 4-2 0,0 4-569 15,-8 0-114-15</inkml:trace>
          <inkml:trace contextRef="#ctx0" brushRef="#br0" timeOffset="1046.5461">3825 338 748 0,'0'0'67'0,"0"0"-54"16,0 0-13-16,9-4 0 0,-9 4 131 0,14-4 23 16,-1-4 5-16,-4 4 1 0,-9 4-60 0,10-4-12 15,-10 4-3-15,9-5 0 0,0-3-26 0,0 4-6 16,-4-4-1-16,4-4 0 0,0 4-31 0,0-4-6 15,5 0-2-15,-5 0 0 0,0-5-13 0,-4 1 11 16,8 4-11-16,-4-4 10 0,-9 0-10 0,5-1 0 16,-10-3 0-16,5 4 0 0,-9 0-8 0,5-4 8 15,-1 3-10-15,1-3 10 0,-1-4 0 0,-4 4-9 16,0-1 9-16,4-3 0 0,1 4 0 0,-1-8 0 16,-4 7 0-16,4-3 0 0,5 0 0 0,-4 4 0 15,-1-1 0-15,1 5 0 0,-1 4 0 0,-4 0 0 16,4 4 0-16,5 8 0 0,-9 0 0 0,0 0 0 0,0 0-8 15,0 4 8-15,0 0 0 0,-5 8-8 0,-4 0 8 16,4 4 0-16,0 5 0 0,0 3 0 0,1 0 0 0,-1 4-8 16,5 5 8-16,0-1 12 0,-5 5-2 0,5 3-1 15,0 1 6-15,0-1 1 0,-5 5 0 0,5 3 0 16,0 5 8-16,-5-1 3 0,5 9 0 0,4 4 0 16,-8 0 4-16,8-1 1 0,0 1 0 0,-4 0 0 15,5 0 2-15,-5 3 1 0,9-3 0 0,-5 0 0 16,0-4-20-16,-4-1-4 0,5 1-1 0,-5-4 0 15,9-9-10-15,-5 1 0 0,-4-5 9 0,4-3-9 16,-4 3-18-16,0-7-8 0,0-5-2 0,-5-4 0 16,0-3-142-16,5-1-29 0,0-8-5 0,-5-4-2 0</inkml:trace>
          <inkml:trace contextRef="#ctx0" brushRef="#br0" timeOffset="1609.0468">4198 772 1612 0,'0'0'144'16,"-9"-8"-116"-16,4 0-28 0,5 8 0 15,-4-4 60-15,4 4 7 0,0 0 1 0,-10-9 0 16,10 9-18-16,0 0-3 0,0 0-1 0,-9 5 0 15,0-1-37-15,5 0-9 0,-1 4 0 0,1 4 0 16,-6 0 0-16,1 0 0 0,5 0 0 0,-1 4 0 0,5 1 0 16,0 3 0-16,0 0 0 0,5 0 0 0,4 5 0 0,0-5 0 15,-4 0 0-15,4 0 0 0,4 1-10 0,1-5-4 16,0 0-1-16,-1 0 0 0,5-4 15 0,1-4-9 16,-1 0 9-16,0-3-8 0,0-1 8 0,1-8 0 15,-6-5 0-15,5 1 0 0,-4-4 14 0,0 0 5 16,-5-4 1-16,0-4 0 0,5-1-20 0,-1-3 0 15,-8 4 0-15,4-4 0 0,5-5 0 0,-10 1 0 16,1 0 0-16,4-5 0 0,-5 1 0 0,1-1 10 16,-5 1-10-16,-5 4 8 0,5-1-8 0,-4 9 0 15,-1 0 0-15,1 8 0 0,-10 4 8 0,5 0-8 16,0 12 8-16,-9 4-8 0,-1 4 0 0,-3 4 0 16,-1 8 0-16,0 1 0 0,-4 3 0 0,4 0-16 0,-4 5 3 15,8-5 0 1,-3 4-39-16,8-3-7 0,-4-1-1 0,9 0-774 0</inkml:trace>
          <inkml:trace contextRef="#ctx0" brushRef="#br0" timeOffset="1983.8228">4976 565 1566 0,'0'0'69'0,"0"0"15"0,0 0-68 0,9 9-16 16,0-1 0-16,1 4 0 0,-6 4 58 0,5-4 8 15,-4 8 2-15,-1-3 0 0,5 3-34 16,-4 0-6-16,-5-4-2 0,5 8 0 0,-5-3-17 0,0 3-9 16,0-4 10-16,-5 4-10 0,0-7 10 0,1 3-10 15,-1-4 10-15,-4 4-10 0,0-8 34 0,0 5 1 16,0-5 0-16,0-4 0 0,0 4 5 0,0-8 2 15,4 0 0-15,5-4 0 0,0 0 10 0,-9 0 3 16,9-8 0-16,-5 0 0 0,5-4-22 0,0 0-4 16,9-9-1-16,1 1 0 0,3 0-14 0,1-4-3 15,4-1-1-15,5-3 0 0,0-4 0 0,4-1 0 16,0 5 0-16,5 0 0 0,0-1-10 0,-5 1-14 16,5 0 3-16,0 3 1 15,5 1-176-15,-6 0-35 0,33-17-7 0,-14 9-2 0</inkml:trace>
        </inkml:traceGroup>
        <inkml:traceGroup>
          <inkml:annotationXML>
            <emma:emma xmlns:emma="http://www.w3.org/2003/04/emma" version="1.0">
              <emma:interpretation id="{EB6C3B30-BC18-4CA2-9C80-3DFDD4546A59}" emma:medium="tactile" emma:mode="ink">
                <msink:context xmlns:msink="http://schemas.microsoft.com/ink/2010/main" type="inkWord" rotatedBoundingBox="9025,207 11336,196 11345,1984 9034,199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592.5869">8031-337 403 0,'0'0'36'0,"0"0"-36"15,-4-12 0-15,4 4 0 0,0 0 172 0,-5 4 28 16,5-5 6-16,0 9 1 0,0 0-114 0,0 0-22 16,0 0-5-16,0-8-1 0,0 8-16 0,0 0-3 15,0 0-1-15,0 0 0 0,-4 8-17 0,4 9-3 16,-5-1-1-16,5 4 0 0,-9 12-6 0,4 5-2 15,1 3 0-15,-1 9 0 0,1-1 11 0,-1 5 1 16,-4 0 1-16,4-1 0 0,-8 1-29 0,4 0-13 16,0-1 1-16,-5 5 0 0,0 4 26 0,1 3 6 15,-6 1 0-15,6 0 1 0,-1-5-3 0,0 1-1 16,-4-4 0-16,5-5 0 0,-6 1-8 0,6-8-1 0,4 3-8 0,-5-7 12 16,0-5 15-16,5-4 2 0,-4-11 1 0,3 3 0 15,-3-4 3-15,4-4 1 0,0 1 0 0,-1-9 0 16,6-8-2-16,4 0 0 0,0 0 0 0,0 0 0 15,0-8-20-15,-5-5-12 0,5 1 12 0,5-4-12 16,-1-4 8-16,10 0-8 0,-5-9 0 0,0 1 0 16,5-4 0-16,0-1 0 0,4-3-12 0,0 3 3 15,0 1 9-15,0 0 0 0,5 3 0 0,-5 5 0 16,-4 0-30-16,4 4-1 16,1 3 0-16,-1 9 0 0,-5 4 31 0,1 4 8 0,0 8 1 0,-1 4 0 15,-4 9-9-15,5-1 0 0,-5 4 9 0,-4 4-9 0,4 5 20 16,-5-1-1-16,1 1 0 0,0-1 0 0,-1-4-19 15,1 1 0-15,-5-1 0 0,4-4 0 0,-4-8 0 0,5 1 0 16,-5-5 0-16,4-8 0 0,-4-4 0 0,0 0 0 16,0 0 0-16,9 0 0 0,1 0 12 0,3-8-12 15,-8 0 12-15,8-5-12 0,1-3 0 0,4 0 0 16,-4 0 0-16,4-4 0 0,-4-1 8 0,-1 1-8 16,1-4 0-16,0 4 0 0,-1-5 0 0,6 5 0 15,-1 4-12-15,-5 0 3 0,-3 0 9 0,3 3 0 16,1 9 0-16,0 0 0 0,-5 4 0 0,0 4 0 15,0 5 0-15,0 3 0 0,0 0 0 0,0 8 0 16,-9-4 0-16,9 0 0 0,-4 5 0 0,4-5 0 16,-4 4 0-16,4-4 0 0,0 0 0 0,0 1 11 15,0-1-3-15,0-4 0 0,-4 0-8 0,4-4 0 16,-9-8 0-16,13 0-11 0,-4 4 11 0,5-4 0 0,-5-4 10 16,5-4-10-16,-5 4 10 0,5-4-10 0,-1 0 10 15,1 0-10-15,0-4 9 0,-1 0-9 0,-4-5 8 0,5 1-8 16,0 0 0-16,-5 0 0 0,0 0-9 0,5-5 9 15,-5 1 0-15,0 4-8 0,4-4 8 0,-3-1 0 16,-1 5 0-16,0-4 0 0,4 4 0 0,1 0 0 16,-5 4 0-16,5-1 0 0,0 5 0 0,-1 0 0 15,1 4 0-15,-1 4 0 0,6 4 0 0,-6 0 0 16,1 4 0-16,-5 0 0 0,9 1 0 0,-4 3 0 16,0 0 16-16,-1 0-2 0,1 4-1 0,-5-4 0 15,0-4 19-15,0 4 4 0,0 5 1 0,-9-5 0 0,0-4-21 16,-4 4-5-16,4-4-1 0,-9 4 0 0,-5 0 13 0,0 1 2 15,1-1 1-15,-10 0 0 0,0 4 2 16,-4 0 0-16,0 0 0 0,4 1 0 0,-4-1-28 16,-1 0 0-16,-4-4 0 0,5 0 0 0,0-4 0 0,-1 0 0 15,1 1 0-15,4-5 0 16,1 0-28-16,-1-8-12 0,5 4-1 0,-5-9-1 16,0 1-163-16,5-4-33 0,-23-24-6 0,14-1-2 0</inkml:trace>
          <inkml:trace contextRef="#ctx0" brushRef="#br0" timeOffset="4702.0802">8473 201 2091 0,'0'0'46'0,"0"0"10"0,0 0 1 0,9-4 2 0,0 0-47 0,-9 4-12 0,14 0 0 0,-1 0 0 32,-4 0-31-32,5 8-8 0,-5-4-1 0</inkml:trace>
          <inkml:trace contextRef="#ctx0" brushRef="#br0" timeOffset="3186.9634">6684 541 1076 0,'0'0'48'0,"0"0"9"0,0 0-45 0,0 0-12 16,0 0 0-16,0 0 0 0,0 0 70 0,0 0 12 16,9-4 2-16,0-4 1 0,0 0-9 0,5 0-3 15,-1-4 0-15,5 0 0 0,1-1-26 0,-1-3-6 16,9 4-1-16,-4-4 0 0,9 0-24 0,0 0-4 15,4-1-2-15,0 5 0 0,5-8-10 0,0 8 0 16,5 0 9-16,0 0-9 0,-1-1 0 0,1 5 0 16,-1-4 0-16,5 0 0 0,-4 0-9 0,-1-4-3 0,1 8-1 15,-5-1 0 1,-5 1-125-16,-4 4-25 0,23-8-5 0,-33 4 0 0</inkml:trace>
          <inkml:trace contextRef="#ctx0" brushRef="#br0" timeOffset="3561.6179">7244-203 1263 0,'0'-9'28'0,"0"-3"5"0,4-4 2 0,1 0 1 0,-1 0-36 0,5 4 0 16,-4-1 0-16,4 9 0 0,-4-4 58 0,-1 4 5 16,-4 4 1-16,0 0 0 0,0 0-26 0,0 0-5 15,9 8-1-15,-9 9 0 0,5 3 16 0,-5 4 2 16,-5 8 1-16,5 9 0 0,-4 7 10 0,-1 9 3 16,-4 4 0-16,0 0 0 0,0 7-26 0,0 1-5 15,-5 8-1-15,5 0 0 0,0 4 0 0,-5-4-1 16,0 4 0-16,1-8 0 0,4-9-19 0,-5 1-3 15,-4-8-1-15,0 3 0 0,4-3-8 0,-4-4 0 16,0-9 0-16,4 1 0 16,-4-1-19-16,4-3-5 0,-4-1-2 0,9-3 0 15,-5-9-152-15,5 4-30 0,-5 17-7 0,5-17-1 0</inkml:trace>
        </inkml:traceGroup>
        <inkml:traceGroup>
          <inkml:annotationXML>
            <emma:emma xmlns:emma="http://www.w3.org/2003/04/emma" version="1.0">
              <emma:interpretation id="{92E5687C-3BB9-4D59-A678-09FD2AF618C1}" emma:medium="tactile" emma:mode="ink">
                <msink:context xmlns:msink="http://schemas.microsoft.com/ink/2010/main" type="inkWord" rotatedBoundingBox="12762,251 17913,227 17920,1738 12769,176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607.9724">10421 703 691 0,'0'0'61'0,"0"0"-49"16,10-8-12-16,-1 0 0 0,4 4 95 0,1-4 16 15,0 0 3-15,4 0 1 0,0-1-23 0,0 1-5 16,10-8-1-16,-1 0 0 0,0 0-21 0,1 0-4 16,-1-5-1-16,0 1 0 0,0-4-29 0,1 4-7 15,-5-5 0-15,-5 1-1 0,5 0-2 0,-5-1 0 0,0 1 0 0,-4 4 0 16,-1 4-9-16,-4-4-1 0,0 3-1 0,-4 1 0 16,0-4-10-16,-5 0 0 0,-5 3 9 0,0 1-9 15,1 4 9-15,-5 0-9 0,0 0 12 0,0 8-12 16,-5 0 17-16,5 4-3 0,-5 0-1 0,1 4 0 15,-10 4 17-15,9 4 3 16,-4-4 1-16,-5 8 0 0,0 5-6 0,-4 3-2 0,0 0 0 0,-1 9 0 16,-3-5-8-16,-1 12-2 0,0 1 0 0,0 3 0 15,9 1 3-15,5-1 0 0,4 1 0 0,5-5 0 16,5 1-19-16,4 3 0 0,4-3 0 0,1 3 0 16,-1-11 0-16,10 3 0 0,0-4 0 0,4 5 0 15,0-9-27-15,-4 1-9 0,8-9-1 0,-3-4-606 16,-6 0-121-16</inkml:trace>
          <inkml:trace contextRef="#ctx0" brushRef="#br0" timeOffset="6076.9969">11724 323 1440 0,'0'0'128'0,"0"0"-103"0,-10 4-25 0,1 0 0 16,-4 4 121-16,4 0 19 0,-5 4 4 0,-4 0 1 15,-1 8-43-15,-3 5-9 0,-6 3-1 0,6 8-1 16,-6 1-54-16,1 3-10 0,4 1-3 0,-9 3 0 16,1 1-24-16,-1-1 8 0,-5-3-8 0,1 3 0 0,-5 5 0 15,4-1 0-15,1-3 0 0,4-1-11 16,9-3-98-16,-4-1-20 0,4-3-4 0,5-5-784 16</inkml:trace>
          <inkml:trace contextRef="#ctx0" brushRef="#br0" timeOffset="5873.5372">11100 582 1324 0,'0'0'59'0,"0"0"12"0,0-13-57 0,-5-3-14 16,1 4 0-16,8 0 0 0,5-4 140 0,0 4 24 15,5 4 6-15,0-5 1 0,4-3-94 0,0 4-18 16,-4 4-4-16,4-4-1 0,-4 8-40 0,-1 0-14 16,1 4 9-16,4 8-9 0,-18-8 0 0,14 12 0 15,-5 12 0-15,5 1 0 0,-5 3-12 0,0 4 12 0,0 1-12 0,5 3 12 16,-5 5 0-16,0-5 12 0,0-4 0 0,5 5 0 16,-1-5-12-16,-4 1 8 15,5-5-8-15,0-4 8 0,4-4-25 0,-9 1-6 0,0-5-1 16,0-8-604-16,-4 4-122 0</inkml:trace>
          <inkml:trace contextRef="#ctx0" brushRef="#br0" timeOffset="6499.3916">12038 642 1594 0,'13'-24'35'0,"-4"8"7"0,1 0 2 0,-1-1 1 0,4-3-36 0,1-4-9 15,0 0 0-15,4 3 0 0,-4-3 82 0,-5 8 14 0,0 0 4 0,0 4 0 16,0 0-55-16,-9 12-10 0,0 0-3 0,0 0 0 15,0 0-20-15,0 0-4 0,-14 12 0 0,1 8-8 16,-6 4 17-16,1 13-3 0,0-1-1 0,-5 4 0 16,0 5 1-16,-4 4 0 0,-5-1 0 0,0 1 0 15,1-5 2-15,-1 1 0 0,4-5 0 0,6-3 0 16,-1-9-16-16,9 0 0 0,-4-3 0 0,9-9 0 16,4 0 0-16,1-8 0 0,4 4 0 0,0-12 0 15,0 0 0-15,9-4 0 0,0 0 0 0,5-4 0 16,4-4 8-16,0-4 1 0,0-5 1 0,5 1 0 15,-5-4-10-15,5-4 0 0,-5-1 0 0,5 1 0 16,-5-4 0-16,0-1 0 0,-4 5 0 0,4-5 0 16,0 5 13-16,-4 8 11 0,4-4 1 0,-4 7 1 0,0 5 5 15,-5 4 1-15,0 0 0 0,-9 8 0 0,0 0-32 0,9 8-8 16,0 4-1-16,-4 5 0 0,-1 3 9 16,1 0 11-16,-1 0-3 0,1 0 0 0,-5 1-8 15,4-1-11-15,-4 0 3 0,5 4 0 0,-1 1-8 16,-4-5-2-16,0 0 0 0,0 0 0 15,5 1-148-15,-5-1-30 0,0-4-5 0</inkml:trace>
          <inkml:trace contextRef="#ctx0" brushRef="#br0" timeOffset="7092.0025">12529 606 1497 0,'0'0'133'0,"10"-12"-106"0,-1 4-27 0,0-4 0 16,0 3 81-16,-9 9 11 0,0 0 3 0,13-4 0 16,-13 4-7-16,19 0 0 0,-10 8-1 0,4 1 0 15,1 7-40-15,-5 0-8 0,0 4-2 0,-4 4 0 16,-1 1-17-16,1 3-4 0,0 0-1 0,-5 1 0 16,0-1 21-16,-5 4 4 0,0-3 0 0,1-1 1 15,-1-4-33-15,-4 1-8 0,0-5 0 0,0 0 0 16,0 0 8-16,4-8 0 0,1-3 0 0,-5 3 0 15,9-4-8-15,-5 0 8 0,5-8-8 0,0 0 8 16,0 0 2-16,0 0 0 0,0 0 0 0,5-12 0 16,-5 0 0-16,9-5 0 0,-5-3 0 0,5-4 0 15,1 0-10-15,3-1 0 0,1 1 0 0,0-4 0 0,-1-5 0 16,10 5 0-16,-9-4 0 0,8-1 0 16,-3 1 0-16,3 4 0 0,-3-1 0 0,3 5 0 0,6 0 0 15,-10 3 0-15,5 5 0 0,-1 4 0 0,1 0 0 0,-5 8 0 16,1 8-8-16,-6 4 8 0,1 4 0 0,-5 4-9 15,-4 9 9-15,-5 3 0 0,0 4 0 0,-5 1 0 16,-4-1 0-16,0 5 0 0,4-5 0 0,-8-4 0 16,8 1 10-16,-4-5-2 0,0 0 4 0,0-4 0 15,4-3 1-15,1-1 0 0,4-16-13 0,-5 8 9 16,5-8-9-16,0 0 8 0,0 0-8 0,0 0 10 16,0 0-10-16,0 0 10 0,9-8-10 0,0-4 10 15,0-5-10-15,-4 5 10 0,9-8-10 0,-5 0 0 16,9 0 0-16,0-5 0 0,0 5 8 0,1 0-8 0,3 4 8 0,-4-1-8 15,5 1 11-15,-5 4-3 0,1 4-8 0,-1 0 12 16,0 0 1-16,-4 4 0 0,4 4 0 0,0 0 0 16,-4 8-13-16,4 0 0 0,-4 0 0 0,-1 4 0 15,1 0 0-15,-5 5 0 0,-4-5 0 0,-1 0 0 16,5 4 0-16,-4 0-16 0,-1 4 3 16,-4-3 1-1,0 3-203-15,-4 0-40 0</inkml:trace>
          <inkml:trace contextRef="#ctx0" brushRef="#br0" timeOffset="7545.0292">13841 618 1616 0,'13'-24'36'0,"-8"16"7"0,-5 0 1 0,9-1 1 0,0 1-36 0,0 0-9 15,0 8 0-15,-9 0 0 0,0 0 103 0,9 0 18 16,-9 0 4-16,9 8 1 0,-4 5-55 0,0-1-11 15,-5 4-3-15,0 4 0 0,-5 4-24 0,5 5-5 16,-9 3 0-16,0 0-1 0,4 1 12 0,1 3 2 16,-1 1 1-16,-4-1 0 0,4 1-22 0,-4-5-5 15,0 0-1-15,0 1 0 0,5-5-6 0,-1 0 0 16,1-7-8-16,-1-1 12 0,0-4-12 0,1-4 9 16,-1-4-9-16,5 4 8 0,0-12 2 0,0 0 0 15,0 0 0-15,0 0 0 0,0 0 12 0,0 0 2 16,0 0 1-16,-4-16 0 0,4 0-10 0,0 0-3 0,0 0 0 15,4-5 0-15,10-3-12 0,0 0 0 0,-1-5 0 0,1-3 0 16,4-4 0-16,5-1 0 0,9-3 0 0,0-5 0 16,-5-3 0-16,9-5-12 0,1 0 1 0,4 1 0 31,-5-5-15-31,1 9-3 0,4-5-1 0,-5 13 0 0,0 3 7 0,1 9 2 0,-10 4 0 0,1 7 0 16,-6 5 12-16,-8 8 9 0,0 4-12 0,-5 4 12 15,0 12 0-15,-5 1 0 0,-4 7 0 0,-4 4 0 16,-5 5 14-16,-5 7 0 0,-4 5 0 0,-5 3 0 15,0 1-4-15,-4-1-1 0,0-3 0 0,-5-1 0 16,-5 1-9-16,5-5 0 0,-8-3 0 0,3-1-11 16,1-4-95-16,4 1-19 0,4-9-4 0,1-8-906 15</inkml:trace>
          <inkml:trace contextRef="#ctx0" brushRef="#br0" timeOffset="7779.3382">14947-345 2206 0,'14'-12'98'0,"-14"12"20"0,0 0-94 0,13 0-24 16,-4 8 0-16,0 4 0 0,1 4 63 0,-6 8 8 16,-4 9 1-16,-4 7 1 0,4 9-29 0,-10-1-5 15,-3 13-2-15,-1 0 0 0,1 0-4 0,-6 7-1 16,1-3 0-16,-5 8 0 0,1 0-32 0,-1 0 0 15,0-1 0-15,0 1 0 16,5-8-19-16,-5-4-10 0,5-1-3 0,0-3-754 0,4 0-151 16</inkml:trace>
          <inkml:trace contextRef="#ctx0" brushRef="#br0" timeOffset="8107.4327">15038 764 1670 0,'0'0'148'0,"0"0"-118"0,9-4-30 0,-4 0 0 16,4 0 55-16,0 4 5 0,5 0 0 0,-5-4 1 16,4-1 6-16,1 1 1 0,9 0 0 0,-5 0 0 15,9-8-48-15,-4 4-10 0,0 0-2 0,4-4 0 16,0-8-8-16,5 3 0 0,5-3-12 0,-5-4 12 16,-5 4 0-16,0-1 0 0,1-3 0 0,-6 4 0 0,1-4 16 0,-9-5 10 15,-1 1 2-15,-4 8 1 0,1 0-11 0,-6-1-2 16,1 5-1-16,-5 0 0 0,-5 8 3 0,1 8 1 15,-6 0 0-15,1 4 0 0,-9 4 11 0,0 4 2 16,-5 4 1-16,-9 5 0 0,0 7-8 0,1 4-1 16,-6 1-1-16,1 7 0 0,8 1-12 0,-3 3-3 15,-1-3 0-15,9-1 0 0,0 0 6 0,5-7 1 16,0-5 0-16,9 5 0 0,9-5-7 0,0 4-8 16,0-7 11-16,9-5-11 0,4 4 0 0,1-4 0 15,4-4 0-15,-4 1 0 16,4-5-87-16,0 0-21 0,14-4-4 0</inkml:trace>
        </inkml:traceGroup>
        <inkml:traceGroup>
          <inkml:annotationXML>
            <emma:emma xmlns:emma="http://www.w3.org/2003/04/emma" version="1.0">
              <emma:interpretation id="{9111E779-36FC-4D58-A119-0449EE7241D2}" emma:medium="tactile" emma:mode="ink">
                <msink:context xmlns:msink="http://schemas.microsoft.com/ink/2010/main" type="inkWord" rotatedBoundingBox="20264,638 21999,629 22003,1454 20268,146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9154.019">17956 88 1152 0,'0'0'51'0,"5"-4"10"16,-5-4-49-16,0 0-12 0,-9 4 0 0,4-4 0 0,1 3 109 0,-1 5 19 15,5 0 4-15,-4 0 1 0,-1 9-29 0,0 3-7 16,5 4-1-16,0 8 0 0,-4 4-24 0,4 5-4 16,0 7-2-16,0 5 0 0,0-1-38 0,4 5-8 15,1 0-2-15,4-1 0 0,-4-3-18 0,-1-1 8 16,5-3-8-16,0-5 0 0,-4-8 0 0,0 1 0 15,-1-9 0-15,1-4 0 0,-5-4 0 0,4-4 0 16,-4-4 0-16,5 0 0 0,-5-8 0 0,4 0 0 16,-4 0 0-16,9-8 0 0,-4 0 0 0,4-4 0 0,0-4 0 0,0-5 0 15,5 1-10-15,-5 4 10 0,0 0-10 0,0-9 10 16,10 5 0-16,-1-4 0 0,-5-5 0 0,6 1 0 16,-1 8-23-16,5-9 2 0,-5 5 0 0,0 12 0 15,0 8 33-15,-4 4 8 0,0 4 0 0,-1 12 1 16,-4 8-10-16,0 4-3 0,0 9 0 0,5 3 0 15,-5 4 12-15,0 1 3 0,0 3 0 0,5 1 0 16,-5-9-12-16,0 1-3 0,5-1 0 0,0-7 0 16,-5-5-8-16,0-4 10 0,0-4-10 0,0-4 10 15,0-4 3-15,0-8 1 0,0 0 0 0,0-8 0 16,1 4 23-16,-1-8 5 0,4 0 1 0,-4-4 0 16,5-8-14-16,0-1-2 0,4-3-1 0,-4-4 0 15,-1-5-6-15,6 5 0 0,-6-9-1 0,5 5 0 0,1-1-19 16,-1 1 0-16,-5 0 0 0,10-1 0 0,-5 1-15 15,1 3-6-15,-6 1-2 0,6 4 0 16,-1-1-182-16,5 5-37 0</inkml:trace>
          <inkml:trace contextRef="#ctx0" brushRef="#br0" timeOffset="9528.9323">19277 622 1497 0,'0'0'133'0,"4"-4"-106"0,10-4-27 0,0 4 0 16,4 0 72-16,5-4 8 0,-1-4 3 0,1 4 0 16,-5-9 1-16,5 1 0 0,0 4 0 0,4-4 0 15,-4 0-55-15,0 3-10 0,-1-3-3 0,-3-4 0 16,-1 0-16-16,0 0 0 0,-4-1 0 0,-5 1 0 15,0 0 26-15,0 0 2 0,-4 3 0 0,-5-3 0 16,0 0-17-16,-5 0-3 0,-4 4-8 0,4-1 12 16,-8 1-12-16,-1 4 8 0,0 4-8 0,1 0 0 15,-5 8 0-15,-1 0 0 0,-3 4 0 0,-1 4 0 16,0 4-12-16,0 0 4 0,-4 9 8 0,0 3-13 16,-1 4 21-16,6 5 4 0,-1-1 0 0,-5 4 1 15,10 5 13-15,5 3 2 0,-1 1 1 0,5-5 0 16,4 1 7-16,1-1 2 0,-1-3 0 0,10-5 0 15,-1 0-19-15,1-3-4 0,4-5-1 0,0 0 0 0,0-8-14 16,9-3-10-16,1-1 2 0,3-4-756 16,1 0-150-16</inkml:trace>
        </inkml:traceGroup>
        <inkml:traceGroup>
          <inkml:annotationXML>
            <emma:emma xmlns:emma="http://www.w3.org/2003/04/emma" version="1.0">
              <emma:interpretation id="{55DF70AD-02C6-426D-A2E0-A00780A3F197}" emma:medium="tactile" emma:mode="ink">
                <msink:context xmlns:msink="http://schemas.microsoft.com/ink/2010/main" type="inkWord" rotatedBoundingBox="24252,397 26351,387 26358,1863 24259,1873"/>
              </emma:interpretation>
              <emma:one-of disjunction-type="recognition" id="oneOf5">
                <emma:interpretation id="interp5" emma:lang="" emma:confidence="1">
                  <emma:literal>get</emma:literal>
                </emma:interpretation>
                <emma:interpretation id="interp6" emma:lang="" emma:confidence="0">
                  <emma:literal>got</emma:literal>
                </emma:interpretation>
                <emma:interpretation id="interp7" emma:lang="" emma:confidence="0">
                  <emma:literal>out</emma:literal>
                </emma:interpretation>
                <emma:interpretation id="interp8" emma:lang="" emma:confidence="0">
                  <emma:literal>git</emma:literal>
                </emma:interpretation>
                <emma:interpretation id="interp9" emma:lang="" emma:confidence="0">
                  <emma:literal>oat</emma:literal>
                </emma:interpretation>
              </emma:one-of>
            </emma:emma>
          </inkml:annotationXML>
          <inkml:trace contextRef="#ctx0" brushRef="#br0" timeOffset="10887.9859">22464 541 1209 0,'0'0'108'0,"0"-4"-87"15,0-4-21-15,9 0 0 0,0 0 84 0,5-4 12 16,-5 0 2-16,-5-5 1 0,5 1-22 0,-4-4-4 15,-1-4-1-15,-4 3 0 0,-4 1-46 0,4 0-10 16,-5 4-1-16,-8 0-1 0,-1-1 4 0,0 5 1 16,1 0 0-16,-1 4 0 0,-9 0-19 0,0 8 10 0,1 0-10 15,-10 8 8-15,0 0 32 0,-4 8 5 0,-1 5 2 0,1 7 0 16,-1 0-35-16,1 5-12 0,4 7 9 0,5 0-9 16,-1 1 8-16,6-1-8 0,-1-3 8 0,9-5-8 15,1 1 0-15,-1-9-16 0,5 4 3 0,4-8 0 16,1-7 1-16,4-5 1 0,0-8 0 0,0 0 0 15,0 0 11-15,4 0 0 0,10 0 0 0,-5-4 0 16,5-4 0-16,4-1 0 0,0-3 0 0,5-4 0 16,4 0 0-16,5-12 0 0,4-1 0 0,1 1 0 15,4-4-22 1,0 3-9-16,-5-3-1 0,10 4-1 0,-5-1 53 0,0 9 10 0,0-4 2 0,-5 3 1 16,-4 9-53-1,-5 4-10-15,-4 4-2 0,0 4-1 0,0 8 57 0,-5 4 12 0,-5 9 3 0,1 3 0 16,-5 4-28-16,-9 5-11 0,0 3 8 0,-4 9-8 15,-10-1 8-15,-4-3-8 0,-5 7 8 0,-4-3-8 16,-5-1 12-16,-9-3-4 0,0-1 0 0,-5 1 0 0,5-5-8 16,0-4-9-16,-9 1 9 0,5-5-13 0,-1 0 25 0,1-3 4 15,8-1 2-15,-4-4 0 0,9-4-18 0,5 1 8 16,0-5-8-16,4-4 0 0,5 4 18 16,4-4-3-16,1-4-1 0,3 4 0 0,1-4-14 0,5 4 0 15,4 0 0-15,0-8 0 0,0 0 0 0,0 9 0 16,4-1 0-16,-4-8 0 0,5 8-14 0,9-4-6 15,-1 0 0-15,-4-4-1 0,10-4 21 0,-1 0 0 16,0-4 0-16,5 4 0 0,4-9-10 0,0 1 10 16,5 0-13-16,9-4 5 0,-4 0-2 0,4 0 0 15,4-5 0-15,5 1 0 0,-4-4 10 0,4 0 0 0,4-1 0 16,-3-3 0-16,3 4 0 0,1-5 0 0,-1 1 0 16,6-4 0-16,-1 3 0 0,0 1 0 0,-4-4 0 15,-1-5 0-15,1 1 0 0,-5-5 0 0,-9 1 0 16,0-1-8-16,-9 5 8 0,-5-1-8 0,-4 1 8 0,0 0-8 15,-14 7 8-15,-5 5 0 0,1 0 8 0,-1 8-8 16,-4 3 36-16,-4 5 4 0,-1 4 0 0,-4 0 0 16,5 4-26-16,-5 4-5 0,-5-4-1 0,5 8 0 15,0 5-8-15,-5 7 8 0,-4-4-8 0,4 8 8 16,0 0-8-16,5 9 0 0,-4-1 0 0,4 1 0 16,-1-1 0-16,1 0 0 0,5 1 0 0,-1-1 0 15,1 0 0-15,-1-3 0 0,1-1 0 0,4-4 0 16,0 1 8-16,0-1 0 0,4-4 0 0,1-4 0 15,-5 1-8-15,9-5 8 0,-5 0-8 0,5-8 8 0,1 4-8 16,-1-8 0-16,4 4 0 0,1-4 0 0,4-4 0 16,0-4 12-16,1-4-12 0,-1 0 12 0,9-5 17 15,-9-3 4-15,10 0 1 0,-1-8 0 0,-4-5-15 16,9-3-3-16,0-9-1 0,4 1 0 0,-4-1 1 0,4-3 1 16,-8 3 0-16,3-3 0 0,1-1-17 0,-4 1 0 15,-1-1 0-15,0 0 0 0,-4 1 0 0,-5 3 0 16,0-3 0-16,1-5 0 0,-6 9 0 0,1-1 0 15,0 5 0-15,-1-1 0 0,1 1 0 0,-5 11 0 16,0 1 0-16,-4 8 0 0,4 4 14 0,-9 8-1 16,0 8 0-16,0 0 0 0,4 12-13 0,-4 4 0 15,0 8 0-15,0 9 0 16,0 3-20-16,0 8-8 0,-4 5 0 0,-1 4-1 0,1 3 46 16,-1 5 10-16,-4 8 1 0,4 4 1 0,5 0-42 0,-4-5-9 0,4 1-2 15,-5-4 0-15,1-8 24 0,4-13 0 0,-5 1 0 16,5-13 0-16,0 0-15 0,0-11-8 0,5-5-1 0,-5-4-1 31,0-12-168-31,0 0-34 0,13-8-6 0,1-4-2 0</inkml:trace>
          <inkml:trace contextRef="#ctx0" brushRef="#br0" timeOffset="11075.6382">23657 84 1094 0,'0'0'48'0,"0"0"11"16,0 0-47-16,0 0-12 0,0 0 0 0,0 0 0 0,13 4 143 16,1 0 26-16,4 0 6 0,0 0 1 0,5-4-141 0,0 0-35 15,4 4 0-15,5-8 0 16,0 0-66-16,0 0-20 0,31-4-4 0,-8-4-1 0</inkml:trace>
        </inkml:traceGroup>
      </inkml:traceGroup>
    </inkml:traceGroup>
    <inkml:traceGroup>
      <inkml:annotationXML>
        <emma:emma xmlns:emma="http://www.w3.org/2003/04/emma" version="1.0">
          <emma:interpretation id="{ADD6ECD7-D36D-4B68-AEEA-EAE7E35ECEA4}" emma:medium="tactile" emma:mode="ink">
            <msink:context xmlns:msink="http://schemas.microsoft.com/ink/2010/main" type="paragraph" rotatedBoundingBox="8533,3660 17490,3285 17557,4897 8600,52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AD2B9BB-2568-42B7-85A4-760DCE0AFAF1}" emma:medium="tactile" emma:mode="ink">
              <msink:context xmlns:msink="http://schemas.microsoft.com/ink/2010/main" type="inkBullet" rotatedBoundingBox="8539,3817 9185,3790 9246,5245 8600,5272"/>
            </emma:interpretation>
          </emma:emma>
        </inkml:annotationXML>
        <inkml:trace contextRef="#ctx0" brushRef="#br0" timeOffset="145037.4239">6356 3576 1105 0,'-9'-16'48'0,"9"8"12"15,-5 0-48-15,5-4-12 0,0 4 0 0,-4-4 0 0,4 4 18 16,4-1 2-16,-4 1 0 0,5-4 0 0,4 4 35 0,-5 0 7 16,5 0 2-16,1 0 0 0,-1 0-21 0,4 0-4 15,-4-5-1-15,5 5 0 0,0-4-3 0,-1 0-1 16,1 0 0-16,0 0 0 0,4 0-4 0,-4-4-1 16,4 3 0-16,0-3 0 0,5 0-9 0,-5 4-1 15,0 0-1-15,0 0 0 0,1-1-10 0,-1 5-8 16,0 0 12-16,-4 4-12 0,-1 0 8 0,6 4-8 15,-10-4 0-15,4 4 0 0,-4 4 17 0,5 0-3 16,-5 0-1-16,0 4 0 0,5-4 15 0,-5 4 4 16,0 1 0-16,0-1 0 0,-4 8-13 0,4 0-3 15,-9 0 0-15,-5 4 0 0,1-3 2 0,-10 3 0 16,0 0 0-16,-8 4 0 0,-1 5-4 0,-4-5-1 16,-1 4 0-16,-8 1 0 0,4-5-13 0,-4 0 11 15,-1 1-11-15,1-1 10 0,-1 0-10 0,1-4 0 16,-1 1 9-16,6-1-9 0,-1 0 12 0,0-4-3 15,5 4 0-15,4-3 0 16,5-1-78-16,4 0-16 0,0-4-3 0,5 4-827 0</inkml:trace>
        <inkml:trace contextRef="#ctx0" brushRef="#br0" timeOffset="144584.3473">6365 3467 748 0,'-5'-12'33'0,"1"4"7"0,4 4-32 0,-5-4-8 0,1 0 0 0,-1 4 0 16,5 0 139-16,0-1 25 0,0 5 6 0,0 0 1 15,0 0-92-15,0 0-19 0,0 0-3 0,0-4-1 16,0 4-25-16,0 0-6 0,0-4-1 0,0 0 0 16,5-4 13-16,-5 8 3 0,0 0 0 0,0 0 0 15,0 0-16-15,0 0-4 0,0 0 0 0,0 0 0 16,0 0 1-16,0 0 0 0,0 0 0 0,0 0 0 16,9 8 5-16,-9-8 1 0,0 0 0 0,9 12 0 15,-5-3-4-15,-4-9-1 0,5 12 0 0,-5 0 0 16,0 4 3-16,0 0 1 0,0 0 0 0,0 9 0 15,-5-1-2-15,5 4-1 0,-4 5 0 0,4 3 0 0,0 1-11 0,-5-1-3 16,1 4 0-16,-1 1 0 0,5-5-9 16,-4 1 0-16,4 3 9 0,-5-3-9 0,5-5 11 15,0 0-3-15,-4-3 0 0,-1-1 0 0,0 0 20 0,5-7 4 16,-4 3 1-16,-1-4 0 0,1-4-17 0,-1 1-4 16,5-1-1-16,-4-4 0 0,4-4-11 0,0 0 10 15,0 0-10-15,0-8 10 0,0 0-10 0,0 8 10 16,0-8-10-16,0 0 10 0,0 0-10 0,0 0 0 15,0 0 9-15,0 0-9 0,0 0 9 0,0 0-9 16,0 0 12-16,0 0-12 0,0 0 0 0,0 0-9 16,0 0-1-16,0 0 0 15,0 0-104-15,0 0-21 0,-9 0-4 0,9 0-1 16,0 0-48-16,0 0-9 0,0 0-3 0,0 0 0 0</inkml:trace>
        <inkml:trace contextRef="#ctx0" brushRef="#br0" timeOffset="145427.9062">6738 4017 1170 0,'0'0'52'0,"0"0"10"0,0 0-50 0,0 0-12 16,0 0 0-16,-4-8 0 0,-1 4 89 0,5 4 15 15,0-8 4-15,0 8 0 0,0-8-28 0,0 8-4 16,0 0-2-16,0 0 0 0,0 0 1 0,0 0 0 16,0 0 0-16,0 0 0 0,9 8-19 0,-4 8-4 15,-1 1-1-15,-4 7 0 0,0 8-13 0,0-3-2 16,0 7-1-16,-4-4 0 0,-5 9-7 0,4-1-2 15,-4 5 0-15,0-5 0 0,0 5-13 0,0-5-2 0,0-7-1 16,4 3 0-16,-4 1-10 0,4-5 0 0,1-4 0 16,-1-3 0-1,1-5-94-15,4-8-21 0,0 0-4 0</inkml:trace>
      </inkml:traceGroup>
      <inkml:traceGroup>
        <inkml:annotationXML>
          <emma:emma xmlns:emma="http://www.w3.org/2003/04/emma" version="1.0">
            <emma:interpretation id="{A5C68B89-B4A8-4A33-A7AC-C14DDE33A30E}" emma:medium="tactile" emma:mode="ink">
              <msink:context xmlns:msink="http://schemas.microsoft.com/ink/2010/main" type="line" rotatedBoundingBox="11250,3546 17490,3285 17550,4711 11310,4973"/>
            </emma:interpretation>
          </emma:emma>
        </inkml:annotationXML>
        <inkml:traceGroup>
          <inkml:annotationXML>
            <emma:emma xmlns:emma="http://www.w3.org/2003/04/emma" version="1.0">
              <emma:interpretation id="{EBDDEA2E-1734-476D-A51F-7A22D9E1049E}" emma:medium="tactile" emma:mode="ink">
                <msink:context xmlns:msink="http://schemas.microsoft.com/ink/2010/main" type="inkWord" rotatedBoundingBox="11263,3857 12135,3821 12182,4936 11310,4973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46599.5063">9010 3423 288 0,'0'0'25'0,"0"-9"-25"16,0 1 0-16,-4 0 0 0,4-4 212 0,0 4 38 15,0 4 7-15,0 4 2 0,0 0-131 0,0 0-25 0,0 0-6 0,0 0-1 16,0 0-26-16,0 0-6 0,0 0 0 0,0 0-1 16,0 0-34-16,0 0-6 0,0 0-2 0,4 12 0 15,5 4 16-15,0 5 3 0,-4 3 1 0,4 4 0 16,0 1-17-16,-4 3-4 0,4 8-1 0,-5 1 0 16,1-1 2-16,-1 1 1 0,5 3 0 0,-9 1 0 15,0-5 3-15,0 5 1 0,-4-1 0 0,-5 1 0 16,4-9-14-16,1 1-4 0,-1-5 0 0,1-4 0 15,4 1-8-15,-5-9 8 0,-4 0-8 0,4-4 8 16,5 1 9-16,-9-5 2 0,5-4 0 0,-1 0 0 16,-4 4 9-16,9-12 1 0,0 4 1 0,0-4 0 15,0 0-30-15,0 0 0 0,0 0 0 0,0 0 0 16,0 0 0-16,0 0 8 0,0 0-8 0,0 0 0 0,-4-8 11 16,4 0-1-16,-5-4 0 0,0 0 0 0,5-1-10 15,-4 1 0-15,-1-4 0 0,1 0 0 0,-1-4 0 0,1-1 0 16,-5-7 0-16,4 8 0 0,0-4 0 15,5 3 0-15,-4 1 0 0,4 0 0 0,-5-4 0 0,5 3 0 16,0 1 0-16,5 4 0 0,-1-4 0 0,-4 0 0 16,5 3 0-16,4-3 0 0,0-4 0 0,5 0 0 15,-5 3 0-15,0 1 0 0,9-4 0 0,-4-1-11 16,0 1 3-16,4 0 0 16,0 0-20-16,5-1-3 0,-5-3-1 0,9 4 0 0,-4-5 16 0,0 1 4 15,4-4 0-15,0-1 0 0,1 1-5 0,4 4-1 16,-5 3 0-16,0-3 0 0,-4 12 10 0,0 0 8 15,-5 8-12-15,-4 8 12 0,-5 8-11 0,0 0 11 16,-9 8-10-16,0 4 10 0,-5 4 0 0,-4 1 0 0,0 3 8 16,-5 0-8-16,1 5 18 0,-1-5-3 0,-4 0-1 0,0 5 0 15,-5-5-14-15,5 5 8 0,-5-1-8 0,0 0 0 32,0-3-24-32,-4-1-10 0,4 0-2 0,-4 1-1 15,4-5-122-15,1-4-24 0,-1-4-5 0,9 0-589 0</inkml:trace>
          <inkml:trace contextRef="#ctx0" brushRef="#br0" timeOffset="146990.0664">9629 3937 1728 0,'0'0'153'0,"0"0"-122"16,0-9-31-16,0 9 0 0,0 0 8 0,0 0-8 15,0-4 0-15,0 4 0 0,0 0 55 0,5-4 5 16,4-4 0-16,-5 4 1 0,10 0-34 0,-5 0-7 16,9 0-2-16,1 4 0 0,-1-4-18 0,-4 4 0 15,4 4 8-15,-5 0-8 0,1 0 0 0,0 4 0 16,-5 4 0-16,0 1 0 0,-5 3 0 0,-4 0 0 15,0 0 0-15,-4 4 0 0,-5 1 26 0,0 3 2 16,-5-4 0-16,-4 4 0 0,0 5 22 0,-1-5 5 16,6 0 1-16,-5 1 0 0,-1-5-10 0,1 0-2 15,4-4 0-15,5 4 0 0,-4-7-20 0,4 3-5 0,4-4-1 16,5 0 0-16,0-4-8 0,5 0-2 0,4 0 0 16,0-4 0-16,4 0-8 0,6-4 0 0,3-4 0 0,6 4 8 31,4-4-98-31,4 0-20 0,0-4-4 0</inkml:trace>
        </inkml:traceGroup>
        <inkml:traceGroup>
          <inkml:annotationXML>
            <emma:emma xmlns:emma="http://www.w3.org/2003/04/emma" version="1.0">
              <emma:interpretation id="{05DFBD23-EF37-4799-8A04-24EA8F26A521}" emma:medium="tactile" emma:mode="ink">
                <msink:context xmlns:msink="http://schemas.microsoft.com/ink/2010/main" type="inkWord" rotatedBoundingBox="13447,3454 14288,3419 14343,4727 13502,476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48380.3358">11305 3180 1094 0,'-5'-4'97'16,"1"-8"-77"-16,-1-5-20 0,5-3 0 0,-5 8 64 0,5 0 8 16,0 0 3-16,5 0 0 0,-5-1 1 0,5 5 0 15,-1 0 0-15,-4 8 0 0,0 0-23 0,5-4-4 16,-5 4-1-16,0 0 0 0,0 0-20 0,13 4-5 16,-4 4-1-16,-4 0 0 0,0 5-4 0,-5 3-1 15,4 4 0-15,-4 4 0 0,5 5-2 0,-5-1-1 16,0 4 0-16,4 1 0 0,-4 3-4 0,-4 1-1 15,4-5 0-15,0 0 0 0,0 1 1 0,0-5 0 16,0 0 0-16,0-3 0 0,4-5-1 0,-4 0 0 16,5-4 0-16,-1 0 0 0,-4-3 4 0,0-1 1 15,0-12 0-15,5 8 0 0,-5 4 1 0,0-12 0 16,0 0 0-16,0 0 0 0,0 8-3 0,0 0-1 0,0-8 0 16,0 0 0-16,0 8-1 0,0-8 0 0,-5 8 0 15,5-8 0-15,0 0-10 0,0 0 8 0,-4 8-8 0,4-8 8 16,0 0-8-16,0 0 12 0,0 0-12 0,0 0 12 15,-9 0-12-15,9 0 0 0,0 0 9 0,0 0-9 16,0 0 0-16,0 0 9 0,0 0-9 0,-9-4 0 16,9 4 8-16,-5-8-8 0,0 0 0 0,5 8 0 15,0 0 0-15,0 0 0 0,0 0 0 0,0 0 0 16,0 0 0-16,0 0 0 0,0 0 0 0,0 0 0 16,0 0 0-16,0 8 0 0,-4 0 0 0,-1 0-9 15,1 1 9-15,-1 3 0 0,1-4 0 0,4 4 0 0,-9 0 0 16,4 0 0-16,5 0 0 0,-5 1 0 0,5-1 0 15,0 0 0-15,0-12 0 0,-4 8 0 0,4 4 0 0,0-4 0 16,0-8 0-16,0 0 0 0,0 0 0 0,0 0 0 16,0 0 0-16,0 0 8 0,-5 8-8 0,5-8 8 15,-4 8-8-15,4 0 8 0,-5 1-8 0,5-1 0 16,-4 0 0-16,-1 4 0 0,1-4 0 0,4 0 0 16,-5 4 0-16,0 0 0 0,1 0 0 0,4-3 0 15,0-9 0-15,0 0 0 0,0 0 0 0,-5 8 0 16,-4 0 0-16,9-8 0 0,-4 8 0 0,4-8 11 15,0 0-11-15,-9 0 12 0,0 0 14 0,-1-4 3 16,6 0 1-16,-1-4 0 0,1 0-11 0,-1-1-3 16,-4-3 0-16,5 4 0 0,-1 0-5 0,0-4-2 15,1 0 0-15,4-4 0 0,-5-1-9 0,5-3 0 16,-4 0 0-16,4 0 0 0,4-5 0 0,-4 1 0 16,5 0 0-16,-5 0 0 0,4 3 0 0,1-7 0 0,0 0 0 0,-1 3 0 15,-4 5 0-15,5-4 0 0,-5 0 0 0,4 3 0 16,1 1 0-16,-1 0 0 0,1-4 0 0,4-1 0 15,-4 1 0-15,-1 0 0 0,5 0 0 16,0-1-11-16,0 1 3 0,-4 0 0 0,4 3 0 0,-4-3 0 16,4 0 8-16,0 0-8 0,0 3 8 0,-5 1-8 15,1 0 0-15,4 0 0 0,5 3 0 0,-5 1 0 16,5-4 8-16,-1 4 0 0,1 4 0 0,4-8 0 16,-4 7-25-16,4 1-3 15,5-4-1-15,-5 4 0 0,0 0 13 0,0 4 2 0,5-4 1 0,-5 3 0 16,1 1 5-16,-1 0 8 0,-5 0-13 0,6 0 5 0,-1 4 8 15,-5 4 0-15,1-8 0 0,-5 8 0 0,5-4 0 0,-10 4-8 16,1 4 8-16,-5-4 0 0,0 0 0 0,5 12 0 16,-1 4 0-16,-8 0 0 0,-1 9 0 0,5-5 0 15,-9 4 0-15,0 5 0 0,0-1 0 0,0 4 12 16,-5-3-4-16,0-1 0 0,5-4 7 0,-4 0 1 16,-6 1 1-16,1 3 0 0,0 0-9 0,-5 1-8 15,-4-1 12-15,-1 4-12 16,1-3-105-16,-5-5-28 0,0 4-6 0,1-3-1 0</inkml:trace>
          <inkml:trace contextRef="#ctx0" brushRef="#br0" timeOffset="148973.9445">11751 3653 1324 0,'0'0'118'0,"0"0"-94"16,0-4-24-16,0 4 0 0,0 0 32 0,14-4 3 16,-1 4 0-16,5-4 0 0,-4 0 49 0,4 4 9 15,0 0 3-15,5 0 0 0,-5 0-52 0,5 0-9 16,-9 4-3-16,4 4 0 0,-18-8 0 0,14 8 0 15,-5 4 0-15,-5 1 0 0,6-1-16 0,-10 0-4 16,-5 4-1-16,0 0 0 0,-8 0 3 0,-1 5 1 16,-4-1 0-16,0-4 0 0,-5 4-1 0,0-3 0 15,-4-1 0-15,9 0 0 0,-1 0 8 0,6-4 2 16,-1-4 0-16,0 4 0 0,5-3-24 0,0-1 0 16,9-8 0-16,0 0 0 0,0 0 0 0,0 0 0 0,0 0 0 15,0 0 0-15,9-4 0 0,5 0 0 16,4-1 0-16,0 5 0 0,1-4 14 0,-1 0-2 0,0 4 0 15,0 4 0-15,0 5 0 0,1-5-1 0,-10 0 0 16,4 4 0-16,-3 0-2 0,-10-8 0 0,9 12 0 0,-5 4 0 16,1-4 28-16,-5 0 6 0,0 1 1 0,-5-1 0 15,1-4-28-15,-1 4-4 0,-4 0-2 0,0-4 0 16,0 0-10-16,0 4 0 0,0-3 0 0,-1 3 0 16,-3-4-152-16,4 0-25 0,0-4-6 0,-5 4-1 15</inkml:trace>
        </inkml:traceGroup>
        <inkml:traceGroup>
          <inkml:annotationXML>
            <emma:emma xmlns:emma="http://www.w3.org/2003/04/emma" version="1.0">
              <emma:interpretation id="{1AA1CD5E-8456-4922-81A5-4C56B92AA83C}" emma:medium="tactile" emma:mode="ink">
                <msink:context xmlns:msink="http://schemas.microsoft.com/ink/2010/main" type="inkWord" rotatedBoundingBox="16650,3479 17496,3443 17539,4464 16693,4499"/>
              </emma:interpretation>
              <emma:one-of disjunction-type="recognition" id="oneOf8">
                <emma:interpretation id="interp12" emma:lang="" emma:confidence="1">
                  <emma:literal>4</emma:literal>
                </emma:interpretation>
                <emma:interpretation id="interp13" emma:lang="" emma:confidence="0">
                  <emma:literal>0</emma:literal>
                </emma:interpretation>
                <emma:interpretation id="interp14" emma:lang="" emma:confidence="0">
                  <emma:literal>u</emma:literal>
                </emma:interpretation>
                <emma:interpretation id="interp15" emma:lang="" emma:confidence="0">
                  <emma:literal>V</emma:literal>
                </emma:interpretation>
                <emma:interpretation id="interp16" emma:lang="" emma:confidence="0">
                  <emma:literal>"</emma:literal>
                </emma:interpretation>
              </emma:one-of>
            </emma:emma>
          </inkml:annotationXML>
          <inkml:trace contextRef="#ctx0" brushRef="#br0" timeOffset="150645.4657">14874 3589 1566 0,'0'0'34'0,"0"0"7"0,0 0 2 0,0 0 1 0,0 0-35 0,5-5-9 0,-5-3 0 0,0 8 0 16,0 0 67-16,0 0 11 0,0 0 2 0,0 0 1 16,0 0-43-16,0 0-9 0,0 0-1 0,0 0-1 15,0 0-6-15,-5 8-1 0,-4 5 0 0,4-5 0 16,1 4-6-16,-1 4-2 0,1 0 0 0,-5 0 0 15,4-3 4-15,1 3 0 0,-1-4 0 0,0 0 0 16,1 4 16-16,4-4 3 0,-5-8 1 0,1 9 0 16,-1-1-20-16,5 0-3 0,-4-8-1 0,-1 4 0 0,5 0-3 15,0 4-1-15,0-12 0 0,5 8 0 0,-1 0-8 0,-4 0 8 16,5 5-8-16,-5-13 8 0,0 0-8 0,13 4 12 16,1 0-12-16,0 0 12 0,-1-8-12 15,6 4 0-15,-6-8 9 0,6 8-9 0,-1-4 0 16,0-5-16-16,5 1 2 0,-5 4 1 15,0-4-109-15,0 0-22 0,-4 4-4 0,-5-4 0 0</inkml:trace>
          <inkml:trace contextRef="#ctx0" brushRef="#br0" timeOffset="150817.2713">15170 3414 1792 0,'0'0'40'0,"0"0"8"0,0 0 1 0,0 0 1 0,5 17-40 0,-5-1-10 15,0 0 0-15,-5 4 0 0,0 5 54 0,5 3 9 16,-9 0 1-16,0 5 1 0,0-5-42 0,0 4-9 0,-5 5-2 0,1-1 0 16,-5 1-12-16,4 3-16 0,0-4 3 15,-4 5-895-15</inkml:trace>
          <inkml:trace contextRef="#ctx0" brushRef="#br0" timeOffset="149833.1163">14392 3087 1224 0,'0'0'54'0,"0"0"11"0,4-12-52 0,5-1-13 0,-4 1 0 0,4 0 0 16,-5 0 95-16,1 4 16 0,-1 0 3 0,6 4 1 16,-10 4-40-16,0 0-8 0,0 0-2 0,0 0 0 15,4-4-18-15,-4 4-4 0,0 0-1 0,0 0 0 16,0 0-17-16,0 12-3 0,0 4-1 0,0 4 0 16,-4 5-5-16,4-5-2 0,0 8 0 0,0-4 0 15,0 9 10-15,0-1 3 0,0 1 0 0,0 3 0 16,-10 0-15-16,10 1-4 0,-4-5 0 0,-1 9 0 15,1-1 4-15,4-3 0 0,-5 3 0 0,1-4 0 16,-1 1-2-16,1-1 0 0,-1 1 0 0,5-1 0 16,0-8-10-16,0-3 12 0,0-1-12 0,0-4 12 15,-4-8-12-15,8 5 0 0,-4-5 9 0,0 0-9 0,0-12 0 16,-9 4 0-16,9-4 0 0,0 0 0 16,-5 8-128-16,-4-8-20 0,0-4-4 0</inkml:trace>
          <inkml:trace contextRef="#ctx0" brushRef="#br0" timeOffset="150161.4672">14328 3338 1094 0,'0'-25'97'0,"0"17"-77"16,0-8-20-16,-5 0 0 0,5 0 75 0,-4-1 11 15,4 1 2-15,0 0 1 0,0-4 14 0,4 0 2 16,10 7 1-16,0-7 0 0,-5 0-67 0,4-4-14 15,6 3-2-15,-1 1-1 0,4 4 16 0,-3-4 3 0,8 4 1 16,0-5 0-16,1 5-27 0,-1 0-6 0,0 8-1 0,5-4 0 16,-5 0 4-16,5 0 0 0,-9 3 0 0,4 5 0 15,-4-4-12-15,0 4 0 0,-5 0 0 0,-4 4 0 16,4 8 0-16,-9 0 0 0,0 0 0 0,0 5 0 16,-9 3 0-16,0-4 8 0,-4 4-8 0,-10 4 8 15,5 1 26-15,-5 3 5 0,-4 0 1 0,0 4 0 16,0-3-20-16,-10-5-4 0,6 8-1 0,-10-3 0 15,4-5-6-15,1 0-1 0,4 4 0 0,1-3 0 16,-1-1-8-16,0-4-12 0,5 0 2 0,0 0-678 16,4-3-136-16</inkml:trace>
        </inkml:traceGroup>
      </inkml:traceGroup>
    </inkml:traceGroup>
    <inkml:traceGroup>
      <inkml:annotationXML>
        <emma:emma xmlns:emma="http://www.w3.org/2003/04/emma" version="1.0">
          <emma:interpretation id="{51D94345-8DC3-4549-8899-A11DDD60033A}" emma:medium="tactile" emma:mode="ink">
            <msink:context xmlns:msink="http://schemas.microsoft.com/ink/2010/main" type="paragraph" rotatedBoundingBox="2117,12732 28214,10675 28708,16938 2611,189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F62EEC-64C0-4521-86EE-319A5CEC2B1D}" emma:medium="tactile" emma:mode="ink">
              <msink:context xmlns:msink="http://schemas.microsoft.com/ink/2010/main" type="line" rotatedBoundingBox="2759,12682 28214,10675 28358,12492 2902,14499"/>
            </emma:interpretation>
          </emma:emma>
        </inkml:annotationXML>
        <inkml:traceGroup>
          <inkml:annotationXML>
            <emma:emma xmlns:emma="http://www.w3.org/2003/04/emma" version="1.0">
              <emma:interpretation id="{1EF086B4-EF92-4B6F-9E7C-1110A2F50611}" emma:medium="tactile" emma:mode="ink">
                <msink:context xmlns:msink="http://schemas.microsoft.com/ink/2010/main" type="inkWord" rotatedBoundingBox="2799,13186 4290,13068 4383,14246 2892,14364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52207.765">993 12597 921 0,'0'0'82'0,"0"0"-66"16,-5-4-16-16,5 4 0 0,-5-4 96 0,1 0 15 15,4 4 3-15,0-4 1 0,0 4-27 0,-5-4-4 16,1-4-2-16,4 8 0 0,-5-4-30 0,5 4-7 16,-4-4-1-16,4 4 0 0,0 0-25 0,-9 0-6 15,-1 0-1-15,1 4 0 0,0-4 11 0,0 8 1 16,-5-4 1-16,-4 8 0 0,0 4-5 0,0 0-2 0,-5 1 0 0,0 3 0 16,-4 4-2-16,-5 0 0 0,5 1 0 0,-1 3 0 15,1 0-2-15,4-3-1 0,-4 3 0 0,4 0 0 16,5 1-2-16,0-9-1 0,0 0 0 0,4 0 0 15,5-4 2-15,0 1 0 0,0-5 0 0,4 0 0 16,5 0-12-16,5 0 0 0,4 0 9 0,4-4-9 16,6 5 0-16,3-1 0 0,-3 0 0 0,8 0 0 15,5 0 0-15,0 0 0 16,4 0 0-16,5 5 0 0,-9-1 0 0,4-4-8 0,-4 4 8 0,0 4 0 16,-5 1 0-16,-4-1 0 0,-5 0 0 0,1 4 0 15,-10-3 0-15,0 3 0 16,-9 0 0-16,4 4 0 0,-8 1 22 0,-1-1 3 0,1 0 1 0,-5 1 0 0,-5-1 0 15,0 0 0-15,-4-3 0 0,0 3 0 0,-5-4-10 16,0-3-3-16,1-1 0 0,-1-8 0 16,0 4-13-16,5-4 0 0,-5-4 0 0,0 0 0 0,5 1-14 0,-5-1-6 15,1-8 0-15,-1-4-1 16,5 0-31-16,-1-5-7 0,6-7-1 0,4 4 0 16,0-4-92-16,9-4-20 0,0-1-3 0</inkml:trace>
          <inkml:trace contextRef="#ctx0" brushRef="#br0" timeOffset="152676.1997">1735 12961 1407 0,'0'0'62'0,"0"0"14"0,0 0-61 0,-9 0-15 0,9 0 0 0,0 0 0 16,0 0 96-16,-10 4 16 0,1-4 3 0,9 0 1 15,0 0-40-15,0 0-7 0,-13 0-1 0,13 0-1 16,0 0-21-16,0 0-4 0,-5 8-1 0,-4 1 0 16,0-1-5-16,4 0-2 0,1 8 0 0,-1 0 0 0,5 0-14 15,-4 9-4-15,4-1 0 0,0 4 0 0,0 5-16 0,4-1 10 16,-4 4-10-16,5 5 8 0,-1 3-8 0,1-7 0 15,-1-1 0-15,1-3 8 16,4-9-8-16,-4-4 0 0,8-4 0 0,-4-4 0 16,5-8 0-16,0-8 0 0,4 0 0 0,0-8 0 0,-4-4 19 0,4-4-2 15,5 0 0-15,0-9 0 0,-5-3-17 0,5 3 0 16,-1-3 0-16,-3 0 0 0,-6 3 11 0,-4-3-11 16,0 4 10-16,-4-5-10 0,4 5 16 0,-9 4-4 15,5-5 0-15,-10 5 0 0,-4 4 0 0,0 4 0 16,-9 0 0-16,-5 3 0 0,0 5-12 0,0 4 0 15,1 0 0-15,-10 8 0 0,0 0 14 0,5 8-3 16,-1 1-1-16,1 3 0 0,4 0-19 0,0 0-4 16,1 0-1-16,8 0 0 15,0-3-150-15</inkml:trace>
        </inkml:traceGroup>
        <inkml:traceGroup>
          <inkml:annotationXML>
            <emma:emma xmlns:emma="http://www.w3.org/2003/04/emma" version="1.0">
              <emma:interpretation id="{02DF7C99-26B9-4120-84E3-9DE23B5B0D1D}" emma:medium="tactile" emma:mode="ink">
                <msink:context xmlns:msink="http://schemas.microsoft.com/ink/2010/main" type="inkWord" rotatedBoundingBox="5967,12492 7609,12363 7748,14117 6105,14246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54129.013">4512 12969 1861 0,'0'0'40'0,"0"0"9"0,-9 4 2 0,0 0 2 0,9-4-42 0,-5 9-11 0,1-1 0 0,-1 0 0 16,5-8 48-16,-9 8 7 0,9 0 1 0,-5 4 1 16,5-4-49-16,0 4-8 0,5 0 0 0,-1 5 0 15,1-1 0-15,0 0 0 0,4 4 0 0,0-4 0 16,0 1 0-16,0-1 0 0,5 0 0 0,-1-4 0 16,5 0 0-16,1-4 0 0,-6-4 0 0,6 0 0 15,-1-4 0-15,-5-4 0 0,6-4 0 0,-1-4 0 16,0 0 25-16,-4-4 0 0,-1 0 0 0,-3-1 0 15,-1-3 8-15,4 0 2 0,-8-4 0 0,-1-1 0 0,-4 1-11 0,0 0-3 16,-4 4 0-16,-1-9 0 0,-4 5 12 16,0 0 3-16,-5 4 0 0,1-1 0 0,-5 5-23 15,-1 0-4-15,1 4-1 0,0 4 0 0,0 4 2 0,-1 0 0 16,1 8 0-16,0 0 0 0,-5 4-10 0,10 0 12 16,-6 4-12-16,6 0 12 0,-1 0-24 0,5 4-5 15,4 1-1-15,1-1 0 16,4 0-138-16,0 0-27 0,18 13-5 0,0-9-2 0</inkml:trace>
          <inkml:trace contextRef="#ctx0" brushRef="#br0" timeOffset="154644.6965">5099 12856 691 0,'0'0'30'0,"0"0"7"0,-4-8-29 0,4 8-8 15,-5-8 0-15,5 4 0 0,-4-4 256 0,4 8 49 16,0 0 11-16,0 0 1 0,0 0-161 0,0 0-32 16,0 0-6-16,0 0-2 0,0 0-64 0,0 0-12 15,9 0-4-15,4 8 0 0,1 0-23 0,0 4-5 16,-5 0 0-16,4 4-8 0,-4 5 16 0,5-1-4 15,-5 0-1-15,-4 0 0 0,-1 5 5 0,1-5 0 16,-5 0 1-16,0-4 0 0,-5 4-1 0,5-7-1 16,-4 3 0-16,-1-4 0 0,1-4 16 0,-1-4 3 15,1 0 1-15,4-4 0 0,0 0 1 0,-10 0 0 16,6-4 0-16,-5 0 0 0,4-4-9 0,-4-4-2 16,5 4 0-16,-1-8 0 0,5-1-13 0,0 1-2 15,0-4-1-15,0-4 0 0,5-5-9 0,4 1 0 16,4 0 0-16,-4-1 0 0,5 1 0 0,4 0 0 0,5-1 0 15,0 1 0 1,4 0-116-16,5 3-18 0,0 1-4 0</inkml:trace>
          <inkml:trace contextRef="#ctx0" brushRef="#br0" timeOffset="153738.4528">3715 13091 1728 0,'0'0'76'0,"0"0"16"0,0 0-73 0,0 0-19 16,0 0 0-16,0 0 0 0,0 0 128 0,9-8 21 15,0 0 5-15,10 4 1 0,-6-5-112 0,10 1-23 16,-5 0-4-16,5 0 0 0,0 0-16 0,-1 0 0 16,1 0 0-16,0 0-10 15,0 0-50-15,0 4-9 0,-5 0-3 0,4 0-889 16</inkml:trace>
          <inkml:trace contextRef="#ctx0" brushRef="#br0" timeOffset="153535.3742">3997 12569 979 0,'0'0'87'16,"0"0"-70"-16,0-8-17 0,5-5 0 0,-5 1 89 0,4 4 15 15,10-8 2-15,0 4 1 16,-1-4-33-16,6 0-6 0,-6-1-2 0,6 1 0 0,3 0-40 0,-3 0-8 16,-1 0-2-16,0-5 0 0,-4 5-16 0,-1 0 10 15,1 0-10-15,-10 0 8 0,1-1 21 0,0 1 4 16,-1 0 1-16,-4-4 0 0,-4 0 17 0,4 3 3 16,-5-3 1-16,0 0 0 0,-4 0-8 0,0-1-2 15,5 5 0-15,-10-4 0 0,10-4-22 0,-6 4-5 16,-8-1-1-16,5 1 0 0,-1 0-17 0,5 4 10 15,-9-5-10-15,4 5 8 0,-4 0-8 0,-1 4 0 16,-3 4 0-16,3 4 0 0,1 0 0 0,0 8 10 16,4 4-1-16,-4 0 0 0,5 4-9 0,-1 4 0 15,5 0 0-15,0 9 0 0,4-1 0 0,-4 4 8 16,9 9 2-16,0 7 0 0,9 1-10 0,-4 3 0 0,8 5 0 0,6 4 0 16,-1 3 14-16,0 5 4 0,5 4 1 15,-5 8 0-15,0-4 16 0,0 8 3 0,-4-1 1 0,-5 5 0 16,-9-8-31-16,5 4-8 0,-5-4 0 0,4 0 0 15,-4-12 0-15,-4 0 8 0,-1-5-8 0,-4 1 8 16,0-12-25-16,0-5-5 16,-5-8-1-16,5-3-705 0,-5-9-140 0</inkml:trace>
        </inkml:traceGroup>
        <inkml:traceGroup>
          <inkml:annotationXML>
            <emma:emma xmlns:emma="http://www.w3.org/2003/04/emma" version="1.0">
              <emma:interpretation id="{02B4FF97-8043-4018-803F-8F59497686CA}" emma:medium="tactile" emma:mode="ink">
                <msink:context xmlns:msink="http://schemas.microsoft.com/ink/2010/main" type="inkWord" rotatedBoundingBox="9539,12246 11960,12055 12075,13511 9653,13702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56128.5601">8304 12451 403 0,'-9'-12'36'0,"9"8"-36"0,-4 0 0 0,4-4 0 16,-9 0 192-16,4 0 31 0,0 0 6 0,1 0 2 16,-1 4-79-16,1-4-15 0,-1-1-3 0,1 5-1 15,-5 0-24-15,0 0-5 0,-1 4 0 0,1-4-1 16,0 4-37-16,5 0-7 0,-5 0-2 0,-1 4 0 15,1 0-24-15,0 0-5 0,0-4 0 0,0 8-1 16,0-3-17-16,0 3-10 0,0 0 12 0,0 4-12 16,4-4 9-16,-4 8-9 0,-5 0 0 0,10 5 9 15,-10-1-9-15,5 8 8 0,0 0-8 0,-5 5 8 16,5 3-8-16,0-3 0 0,0 7 0 0,0-8 0 16,0 5 0-16,4-9 0 0,1-4 0 0,-1-3 0 0,5-5 0 0,0-4 0 15,5-4 0-15,-5-8 0 0,0 0-11 0,9-4 3 16,4 0 0-16,1-8 0 0,0 0 8 0,-1-4-8 15,1-5 8-15,4-3-8 0,-4 4 8 0,4-4 0 16,-9-5 0-16,5-3 0 0,-1-1 21 0,1 1 3 16,-5 0 1-16,5-1 0 0,-5 5-11 0,0 0-2 15,0 3-1-15,0 9 0 0,0 4 10 0,-4 4 3 16,-5 8 0-16,0 0 0 0,0 0-24 0,5 12 0 16,-5 8 0-16,0 1 0 0,4 3 0 0,-4 4 16 15,0-4-4-15,5 1-1 16,-1-1-37-16,-4 4-7 0,0-3-2 0,5-1 0 15,8-4-199-15,-8-4-40 0</inkml:trace>
          <inkml:trace contextRef="#ctx0" brushRef="#br0" timeOffset="156425.3211">8828 12350 288 0,'0'0'25'0,"0"-12"-25"0,0 0 0 0,0-8 0 0,0 3 281 0,-5-3 51 0,5 0 11 0,0 4 1 16,0 0-156-16,-4-5-31 0,4 5-6 0,-5 4-2 16,1 0-52-16,4 4-10 0,0 8-3 0,0 0 0 15,0 0-21-15,0 0-5 0,-14 8-1 0,5 4 0 16,-5 0-35-16,1 8-7 0,4 9-2 0,-1-1 0 0,-3 4 1 16,-1 5 0-16,0 3 0 0,5 1 0 0,0-1 1 15,0 5 0-15,0-5 0 0,0 1 0 0,4-5-15 16,5-3 0-16,0 3 0 0,0-8 0 0,5-7 0 15,-1-1-8-15,1 0-1 0,9-8 0 16,-10-4-30-16,10-8-5 0,4-4-2 0,0-4 0 16,1 0-126-16,3-4-26 0,6-8-5 0,-1-1-717 15</inkml:trace>
          <inkml:trace contextRef="#ctx0" brushRef="#br0" timeOffset="156769.0087">9292 11565 1152 0,'-4'-8'102'0,"-1"-8"-82"16,1 4-20-16,-1 0 0 0,1-1 193 0,4 5 35 16,0 8 6-16,0 0 2 0,0 0-99 0,0 0-19 0,0 0-4 15,0 0-1-15,4 12-65 0,1 5-14 0,-1 7-2 0,5 4-1 16,-4 9-12-16,4 3-3 0,0 5 0 0,-4 11 0 16,-1 5 10-16,1 4 2 0,-5 8 0 0,4 8 0 15,-4-5-2-15,0 1 0 0,-4-8 0 0,4 4 0 16,0-8-9-16,-5-5-1 0,1-7-1 0,-1 4 0 15,5-5-15-15,-4-11 0 0,-1-1 8 0,0-11-8 16,1-5 0-16,-1-4 11 0,1-8-11 0,-1-4 10 16,5-8-1-16,0 0 0 0,0 0 0 0,0-12 0 15,-4-8-9-15,-1-4 10 0,5-5-10 0,5 1 10 16,-1 4 0-16,5-5 0 0,0 1 0 0,5 0 0 16,0 3 4-16,4 5 1 0,-4 4 0 0,8 0 0 0,1 4-6 0,0 4-1 15,0 4 0-15,-5 4 0 0,5 0-8 16,4 8 0-16,-4 4 0 0,0 0 0 15,-5 4-69-15,9 0-13 0,0 0-2 16,10 1-759-16,-10-1-151 0</inkml:trace>
          <inkml:trace contextRef="#ctx0" brushRef="#br0" timeOffset="155706.7449">7275 12536 230 0,'0'0'20'0,"0"8"-20"0,0 5 0 0,0-13 0 15,0 0 259-15,0 8 47 0,0 0 10 0,10 0 1 16,-6 0-193-16,5-4-40 0,0 0-7 0,0-4-1 16,5 0-16-16,-5-4-2 0,5-4-1 0,4 0 0 15,0-4-1-15,0 0-1 0,5-5 0 0,5-3 0 16,-1 0-20-16,-4 0-4 0,-1-5-1 0,1 1 0 15,4-4-9-15,-4 8-1 0,0-9-1 0,-5 5 0 16,-4 0-8-16,-5-1-2 0,-4 1 0 0,-1 0 0 16,-4 4-9-16,0-5 8 0,0 9-8 0,-9-4 8 15,0 4 3-15,0-1 0 0,-5 5 0 0,5 0 0 0,-5 8-11 16,1 0 8-16,-1 0-8 0,-4 4 8 0,0 4-8 16,-5 0 0-16,0 8 9 0,-4 0-9 0,9 5 0 0,-5 3 0 15,-5 0 0-15,6 0 0 0,3 9 0 0,1-5 0 16,0 4 0-16,0 5 0 0,0-1 0 0,9 0 8 15,-5 5 0-15,9 3 0 0,1 5 3 0,4-1 1 16,4 9 0-16,1 0 0 0,4-1 8 0,0 5 1 16,5-9 1-16,-1 1 0 0,6-5-22 0,-1-3 0 15,0-5 0-15,0-3 8 0,0-5-8 0,5-4 0 16,-5-8 0-16,5 1 0 16,5-5-200-16,-6-8-44 0</inkml:trace>
        </inkml:traceGroup>
        <inkml:traceGroup>
          <inkml:annotationXML>
            <emma:emma xmlns:emma="http://www.w3.org/2003/04/emma" version="1.0">
              <emma:interpretation id="{9C6F4883-0C51-4A57-9FF1-762B4B524682}" emma:medium="tactile" emma:mode="ink">
                <msink:context xmlns:msink="http://schemas.microsoft.com/ink/2010/main" type="inkWord" rotatedBoundingBox="13690,12080 16318,11873 16420,13176 13792,13383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63095.637">12548 12075 288 0,'4'-8'12'0,"-4"8"4"0,-9-8-16 0,9 4 0 0,-4-4 0 0,4 8 0 15,0 0 355-15,0 0 68 0,0 0 13 0,0 0 4 0,0 0-322 0,0 0-64 16,-5 12-13-16,0 8-2 0,5 0-31 0,-4 5-8 16,-1 3 0-16,1 4 0 0,-1 1 0 0,1 3 0 15,4-4 0-15,0 1 0 0,0-5 0 0,0-4 0 16,4 1 0-16,5-9 0 0,-4-4 0 0,9 0 0 16,-5-4 0-16,4-4 0 0,1-4 9 0,0 0-9 15,4-4 12-15,-5-4-12 0,6-4 22 0,3-4-2 16,-3 0-1-16,-6-5 0 0,6 5-2 0,-1-8 0 15,-5 4 0-15,1-5 0 0,0 5-8 0,-1-4-1 16,-4 0-8-16,-4-1 12 0,0 5-1 0,-5 0-1 16,0-4 0-16,-5 7 0 0,-4 1 11 0,0 0 3 15,0 8 0-15,-10 0 0 0,6 4 2 0,-10 4 1 16,5 0 0-16,0 4 0 0,-5 4-27 0,0 0 0 16,5 0 0-16,0 4 0 15,4-4-100-15,0 9-24 0,5-5-6 0</inkml:trace>
          <inkml:trace contextRef="#ctx0" brushRef="#br0" timeOffset="163783.0165">13281 12124 1335 0,'0'0'29'0,"0"0"7"0,0-9 0 0,4 1 2 0,1 0-30 16,-5 8-8-16,4-12 0 0,1 4 0 0,-5 0 8 0,4 0 0 15,-8 0 0-15,4-4 0 0,-5 4 48 0,1-1 9 16,4 9 3-16,0-8 0 0,-9-4 18 0,4 4 4 15,1 0 1-15,-1 4 0 0,-4-4-24 0,4 0-5 16,1 4-1-16,4 4 0 0,-5-4-28 0,-4 0-5 16,5 4-2-16,4 0 0 0,0 0-26 0,-10-4 8 15,1 4-8-15,0 0 0 0,9 0 0 0,-9 0 0 16,5 0 0-16,-6 0 0 0,1 4 0 0,0-4 0 16,9 0 0-16,0 0 0 0,0 0 0 0,-9 4 13 15,0 0-3-15,9-4-1 0,-9 4-9 0,0 4 10 16,0-4-10-16,0 0 10 0,-1 8-10 0,-3-4 0 15,8 4 0-15,-8 5 0 0,-1-5 0 0,5 8 0 0,-5 4 0 16,1 5 0-16,3 3 0 0,-3-4 0 0,8 5 0 0,-4-5 0 16,5 4 12-16,-1-7 1 0,5-1 0 0,0-4 0 15,0 0-2-15,5 1-1 0,-1-5 0 0,5-8 0 16,0 0-10-16,0 0 0 0,5-4 9 0,0-4-9 16,-1-8 8-16,1 4-8 0,4-8 8 0,0 0-8 15,-4-5 20-15,4-3-1 0,1-4 0 0,-1-4 0 16,0-1-19-16,0-7 0 0,0-1 0 0,-4 1 0 15,0-4 25-15,-5-5-1 0,5-4-1 0,-1-3 0 16,1 3-7-16,-5-3-2 0,0-5 0 0,5 0 0 16,-1 1-14-16,6-1 8 0,-1 4-8 0,-5 1 0 0,6-1 0 15,-1 9 0-15,-9 3 0 0,5 13 0 0,-5 4 0 0,-5 7 0 16,1 5 0-16,-5 12 0 0,0 0 11 0,0 0-11 16,-5 21 12-16,-4 3-12 0,-4 12 8 15,-1 9-8-15,-4 7 0 0,-1 5 0 0,-3 4 0 0,-1 3 0 16,5 1 0-16,-1 4 0 0,1-4 0 0,5 4 0 15,4-1 0-15,4-3 0 16,0 0-28-16,5-8-7 0,0-9-1 0,0 1 0 16,5-5-148-16,0-3-29 0</inkml:trace>
          <inkml:trace contextRef="#ctx0" brushRef="#br0" timeOffset="162736.3958">11391 12087 460 0,'0'0'20'0,"0"0"5"0,5-12-25 0,-1-4 0 0,-4 0 0 0,5-1 0 16,-1-3 142-16,1 4 23 0,4 0 5 0,-4-4 1 15,8 3-69-15,-4-3-14 0,5 0-2 0,-5 4-1 16,5 0 0-16,-1-1 0 0,-3 5 0 0,3-4 0 16,1 4-20-16,0 0-4 0,-1 4-1 0,1 0 0 15,0 4-12-15,-1 4-2 0,1 4-1 0,4 4 0 16,-9 8-26-16,0 4-6 0,0 8-1 0,0 9 0 15,-4 3-12-15,-5 9 0 0,0-1 0 0,-5 5 0 16,-4 0 12-16,0 3-3 0,-4-7-1 0,-1-1 0 0,-4-3 4 16,0-5 0-16,-1-3 0 0,6-5 0 0,-6 1 6 0,1-9 2 15,9-4 0-15,-5-4 0 0,1 0-12 0,8-7-8 16,-4-1 12-16,5-4-12 0,4-4 18 0,0 0-3 16,-5-8-1-16,0 0 0 0,5-5 1 0,5-3 0 15,0-8 0-15,4-4 0 0,0-9-15 0,9 1 0 16,0-9 0-16,5-3 0 0,0-1 0 0,9-8 0 15,-1 5 0-15,1 3-10 0,5 1 10 0,-1 3 0 16,-4 9 0-16,4 7 0 0,-8 5 24 0,4 4 4 16,-5 12 1-16,-4 0 0 0,0 8-16 0,-1 8-3 15,-3 0-1-15,-1 8 0 0,-5 0-9 0,-4 13 0 16,5-1 9-16,-5 0-9 0,5 5 0 0,-10-1 9 16,6 4-9-16,3-3 0 0,-8 3 8 0,4-3-8 15,0-9 0-15,0 4 0 16,-4 1-104-16,-1-1-24 0,-4 0-4 0</inkml:trace>
          <inkml:trace contextRef="#ctx0" brushRef="#br0" timeOffset="164111.0293">13827 12399 1706 0,'0'0'76'0,"-9"0"15"0,9 0-73 16,0 0-18-16,0 0 0 0,0 0 0 0,0 0 58 0,0 0 8 0,0 0 2 0,9-12 0 15,5-1-22-15,-1-3-4 0,-4 0-1 0,5 0 0 16,9-4-21-16,-5-1-4 0,-4-3 0 0,4 0-1 16,-4 4-4-16,-1-5-1 0,1 1 0 0,-5 4 0 15,0-4 25-15,0 3 5 0,-4 5 0 0,-1-4 1 16,1 0-10-16,-10-1-3 0,5 5 0 0,-4 0 0 15,-1 0-10-15,-4 4-2 0,0 4-1 0,4 0 0 16,-4 3 5-16,-4 5 0 0,-6 5 1 0,6-1 0 16,-1 8-9-16,-4 0-1 0,-5 8-1 0,0 0 0 15,5 9-1-15,-5-1 0 0,-4 4 0 0,4 5 0 0,1 3-9 16,3 1-9-16,6-1 9 0,-1-3-13 0,9-1 13 0,1-4 0 16,8 1-10-16,1-1 10 0,13 1-24 0,0-1-1 15,5 0 0-15,5-3 0 16,13-5-169-16,4-4-34 0</inkml:trace>
        </inkml:traceGroup>
        <inkml:traceGroup>
          <inkml:annotationXML>
            <emma:emma xmlns:emma="http://www.w3.org/2003/04/emma" version="1.0">
              <emma:interpretation id="{F6622DFF-9EA5-43F3-BA41-10499F613E39}" emma:medium="tactile" emma:mode="ink">
                <msink:context xmlns:msink="http://schemas.microsoft.com/ink/2010/main" type="inkWord" rotatedBoundingBox="18209,12074 19876,11943 19931,12636 18264,12768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65017.1016">15935 11517 1497 0,'0'0'66'0,"-5"-9"14"0,-4 1-64 0,5 0-16 0,-5 0 0 0,9 8 0 15,0 0 87-15,0 0 13 0,0 0 4 0,-10 4 0 16,1 8-65-16,5 9-13 0,-1-1-2 0,1 8-1 16,4 4-23-16,0 9 0 0,4 3 0 0,1 1 0 15,4 4 8-15,0-1-8 0,5 1 8 0,-1-5-8 16,6-7 24-16,-1 3 0 0,0-8 0 0,5 1 0 15,-5-9-1-15,0-4 0 0,0-3 0 0,1-5 0 16,-1 0 11-16,0-12 2 0,-4 0 1 0,-1-4 0 16,1-4-2-16,0-4-1 0,-1-5 0 0,-4-3 0 15,5 0-13-15,0-8-2 0,-1 3-1 0,-3-3 0 16,-1-4 2-16,0-1 1 0,0 1 0 0,0-1 0 16,0-3-5-16,5 4 0 0,-10 3-1 0,5 5 0 0,0 0-15 15,5 8 0-15,-5-1 0 0,0 13 0 0,-9 4 0 0,9 4 0 16,1 4 0-16,-6 5 0 0,1 7 0 0,-1 4 0 15,10 9 0-15,-5-1 0 0,-9 0 0 0,9 1 0 16,0-1 0-16,5 0 0 0,-10 1 0 0,10-9 0 16,-9 0 0-16,4-7 0 0,9-1 0 0,-9-4 0 15,-9-4 0-15,5 0 0 0,4-4 10 0,0-4-1 16,-9 0 0-16,9-4 0 0,-5-8 23 0,10 4 4 16,0-8 0-16,-5-1 1 0,0-3-13 0,5 0-4 15,8-4 0-15,-3-1 0 0,-1 1-4 0,5-4-2 16,4-1 0-16,-4 5 0 0,-1 0-30 0,-3-4-7 15,-1 3-1-15,5 1 0 16,4 4-224-16,-4-5-44 0</inkml:trace>
          <inkml:trace contextRef="#ctx0" brushRef="#br0" timeOffset="165376.3493">17214 11889 2026 0,'23'0'90'0,"-23"0"18"0,0 0-86 0,0 0-22 0,0 0 0 0,18-4 0 15,0-4 53-15,1 0 7 0,-15-5 0 0,14 1 1 16,10-4-21-16,-1 0-4 0,-9-4 0 0,0-1-1 16,5 1-3-16,0-4 0 0,0 4 0 0,-10-5 0 0,1 1-13 0,-5 4-3 15,5-4-1-15,-5-1 0 0,-4 5-1 0,-5 4 0 16,4-4 0-16,-4 4 0 0,0 3-14 0,-9-3 8 15,0 4-8-15,0 4 0 0,9 0 32 0,-9 4 0 16,-10 4 0-16,1 4 0 0,0 4-32 0,4 4 0 16,-4 0 0-16,-9 4 0 0,0 9 0 0,4-1 0 15,5 8 0-15,-5-3 0 0,-5 3 0 0,6 4 0 16,13-3 0-16,-1-1 0 0,-3 1 0 0,4-1-13 16,4 0 1-16,10-3 0 0,4 3 12 0,-5-4 15 15,1-7-3-15,4 3-1 16,18 0-35-16,-8-4-6 0,-1-3-2 0,9-1-752 15,10-8-152-15</inkml:trace>
        </inkml:traceGroup>
        <inkml:traceGroup>
          <inkml:annotationXML>
            <emma:emma xmlns:emma="http://www.w3.org/2003/04/emma" version="1.0">
              <emma:interpretation id="{5D92741B-1750-4F07-9E2F-D17FC3AF63EA}" emma:medium="tactile" emma:mode="ink">
                <msink:context xmlns:msink="http://schemas.microsoft.com/ink/2010/main" type="inkWord" rotatedBoundingBox="21732,11186 25087,10922 25201,12369 21846,12634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66423.9787">19673 10853 172 0,'0'0'8'0,"0"-8"1"0,4-4-9 0,-4-1 0 16,5 1 0-16,-1 0 0 0,1-4 244 0,-5 4 48 16,5-4 8-16,4-1 3 0,-5-3-171 0,1 0-33 15,-1 0-7-15,5-1-2 0,-4 5-19 0,0 0-4 16,-1 0-1-16,5 4 0 0,-4 0-12 0,-1 4-2 16,-4 8-1-16,5-4 0 0,-5 4-11 0,0 0-1 15,0 0-1-15,0 0 0 0,0 0-18 0,0 0-4 16,0 12-1-16,-5 0 0 0,1 4-2 0,-1 4 0 15,5 9 0-15,-4 3 0 0,-1 8 1 0,1 1 0 16,4-1 0-16,-5 9 0 0,5-1-5 0,0 9-1 16,5 0 0-16,-5 8 0 0,0-1 3 0,-5 9 0 15,0 0 0-15,1 0 0 0,-5-4 17 0,0-1 4 16,0-3 1-16,-5 0 0 0,-4-8-19 0,4-1-4 0,-4-7-1 16,0-1 0-16,4 1-9 0,-4-13 8 0,0-3-8 15,4-9 8-15,0-4 0 0,1-4 0 0,3-3 0 0,1-5 0 16,9-8-8-16,0 0 0 0,0 0 0 0,0 0 8 15,-4-8-8-15,4-9 12 0,4-7-12 0,5 0 12 16,-4-9-12-16,9 1 0 0,4 0 9 0,5-5-9 16,-1-3 0-16,6 3 0 0,-1-3 0 0,5 3 8 15,-5 1-8-15,1 4 0 0,-1 3 0 0,0 1-8 16,-4 4 8-16,4 8 0 0,-9 3 10 0,5 1-10 16,-5 4 8-16,-4 8-8 0,0 4 0 0,-1 4 9 15,1 0-9-15,-5 5 0 0,0 3 0 0,0 0 0 16,5 8 0-16,0-4 0 0,-1 5 0 0,-4-1 0 0,5 0 0 15,0-3 0-15,4 3-10 0,0-4 10 16,-4-4-83-16,4 0-10 0,0 1-3 0,-4-1-964 16</inkml:trace>
          <inkml:trace contextRef="#ctx0" brushRef="#br0" timeOffset="166876.0061">21102 11460 1857 0,'0'0'40'0,"5"-12"9"0,4 0 2 0,-4-1 2 0,-1 5-42 0,-4 0-11 0,5-4 0 0,-1 4 0 15,-4-4 49-15,0 4 8 0,-4-4 2 0,4 12 0 16,-5-4-15-16,1-5-4 0,-1 5 0 0,-4-4 0 15,0 8 3-15,-5-4 0 0,5 4 0 0,-5 4 0 16,1-4-2-16,-5 4 0 0,-1 0 0 0,1 5 0 16,-5-1-23-16,5 4-5 0,-5 0-1 0,1 4 0 15,-1 4-12-15,0 5 0 0,-9 3 0 0,5 0-10 16,0 1 10-16,4-1 0 0,0 4 0 0,0-3 0 16,5-5 0-16,0 4-8 0,4-8 8 0,1 5 0 15,3-9-8-15,6 0 8 0,4-4-8 0,-5-4 8 16,5-8-9-16,0 0 9 0,0 0-10 0,9 4 10 0,5-8 0 15,0 0 0-15,4 0 0 0,0-4 0 0,5-4 0 0,4-4 0 16,-4 4-13-16,0-9 5 0,0 1 8 16,-1 0 8-16,1 0-8 0,0-5 11 0,4 5-11 0,-4 0 0 15,-5 0 0-15,5 8 8 0,-9 4 4 0,4-1 0 16,-5 1 0-16,-3 8 0 0,-10 0-12 0,4 4 8 16,1 5-8-16,4 3 8 0,-5 0-8 0,-4 4 0 15,5 0 0-15,-5 4 0 16,4-3-68-16,-4 3-16 0,-4 0-4 0,4 4-968 0</inkml:trace>
          <inkml:trace contextRef="#ctx0" brushRef="#br0" timeOffset="167235.2916">21703 11148 2026 0,'0'0'90'0,"0"0"18"0,0 0-86 0,0 0-22 0,0 0 0 0,14 12 0 16,-9-4 55-16,4 9 6 0,0 3 2 0,-5 4 0 15,1-4 1-15,-1 9 1 0,1 3 0 0,0 0 0 16,-5 5-36-16,4 3-7 0,1 1-2 0,-5-1 0 16,-5-3-6-16,5-1-2 0,-4 1 0 0,4-1 0 15,0-4 16-15,-5-3 4 0,5-5 0 0,0 0 0 16,5-3-32-16,-5-9 0 0,0 4 0 0,0-8 0 15,0-8 12-15,0 0-3 0,0 0-1 0,0 0 0 16,9 0 4-16,0-4 0 0,4-4 0 0,1 0 0 0,0-4 0 16,-1-1 0-16,1-7 0 0,4 4 0 0,0-4 16 0,1-5 3 15,-1 5 1-15,5-8 0 16,-1 0-52-16,6-1-9 0,-6 1-3 0,6 0 0 0,-1-5 16 0,5 5 2 16,-5 4 1-16,5-9 0 15,-9 9-179-15,9 0-36 0,18-29-8 0,-18 17 0 0</inkml:trace>
          <inkml:trace contextRef="#ctx0" brushRef="#br0" timeOffset="167563.3409">22541 11549 1566 0,'0'0'69'0,"0"0"15"0,0 0-68 0,0 0-16 0,0 0 0 0,9-4 0 16,5 0 55-16,-1-4 7 0,1 0 2 0,0-5 0 15,4-3 8-15,0 0 3 0,-4 4 0 0,4-4 0 16,0 4-19-16,-4-5-3 0,4 1-1 0,-4-4 0 16,-1 4-14-16,1 0-3 0,0-1-1 0,-5 1 0 15,0 0 10-15,-4 0 1 0,-1 4 1 0,5 0 0 16,-9-1 2-16,-4 1 1 0,4 4 0 0,0 8 0 16,-9-4-33-16,4-4-6 0,-9 8-2 0,1-4 0 15,4 4 1-15,-10 4 0 0,1 4 0 0,-5 0 0 16,1 4-9-16,-6 5 0 0,1 3-10 0,4 4 10 15,-4 4 0-15,9 5 0 0,0-5 0 0,4 9 0 16,0-5-12-16,5 0 3 0,5-3 1 0,4-1 0 16,0 0-23-16,0-3-4 0,9-1-1 0,4-4 0 15,-4-4-32-15,10-4-6 0,-1 1-2 0,5-5-1004 16</inkml:trace>
        </inkml:traceGroup>
        <inkml:traceGroup>
          <inkml:annotationXML>
            <emma:emma xmlns:emma="http://www.w3.org/2003/04/emma" version="1.0">
              <emma:interpretation id="{9E64311A-C6FE-4D4A-8964-6646A75C3F32}" emma:medium="tactile" emma:mode="ink">
                <msink:context xmlns:msink="http://schemas.microsoft.com/ink/2010/main" type="inkWord" rotatedBoundingBox="27559,11548 28279,11491 28341,12275 27621,12331"/>
              </emma:interpretation>
              <emma:one-of disjunction-type="recognition" id="oneOf15">
                <emma:interpretation id="interp23" emma:lang="" emma:confidence="1">
                  <emma:literal>a</emma:literal>
                </emma:interpretation>
                <emma:interpretation id="interp24" emma:lang="" emma:confidence="0">
                  <emma:literal>9</emma:literal>
                </emma:interpretation>
                <emma:interpretation id="interp25" emma:lang="" emma:confidence="0">
                  <emma:literal>A</emma:literal>
                </emma:interpretation>
                <emma:interpretation id="interp26" emma:lang="" emma:confidence="0">
                  <emma:literal>or</emma:literal>
                </emma:interpretation>
                <emma:interpretation id="interp27" emma:lang="" emma:confidence="0">
                  <emma:literal>on</emma:literal>
                </emma:interpretation>
              </emma:one-of>
            </emma:emma>
          </inkml:annotationXML>
          <inkml:trace contextRef="#ctx0" brushRef="#br0" timeOffset="168641.2089">25824 11160 975 0,'0'0'43'0,"0"0"9"0,0 0-41 0,0 0-11 0,0-12 0 0,9 4 0 16,-5 0 92-16,1 0 16 0,-5 0 3 0,4-4 1 15,6 4-17-15,-6-5-3 0,1 5-1 0,-1-4 0 16,-4 4-17-16,0-4-3 0,0 0-1 0,0 0 0 16,0-4-9-16,0 7-1 0,0-3-1 0,0 4 0 15,-4 0-43-15,-1 0-16 0,-4 4 11 0,4-4-11 16,-4 4 0-16,-4-4 0 0,8 4 0 0,-9-4 0 16,1 8 12-16,4-4-4 0,-10 4-8 0,1 4 12 0,0-4-2 15,0 0-1-15,-5 8 0 0,5-4 0 16,0 4 0-16,-5 4 0 0,0 4 0 0,5 0 0 0,-9 5-9 15,4 3 0-15,-4 0 0 0,-1 9 8 0,-4-1-8 16,0 8 0-16,5 5 0 0,0-1 0 0,0 5 0 0,4 0 0 16,0-5 0-16,9-3 0 0,5-5 0 0,5 0 0 15,-1-3 0-15,10-5 0 0,-5-8 0 0,9 1 0 16,-5-9 0-16,5 0 0 0,1 0 0 0,3-8 8 16,1 0-8-16,4-8 8 0,0 0-8 0,0 0 0 15,5-8 0-15,0-4 0 0,0-1 0 0,0-3 8 16,4-4-8-16,-4 0 12 0,4-1 3 0,0-7 1 15,1 0 0-15,3-1 0 0,-3-7 9 0,-1-1 3 0,0-3 0 16,1 3 0-16,-1-3-28 0,-4 7-20 0,9 1 3 16,-5 12 1-16,-9 3 30 0,5 5 6 0,-14 4 2 15,9 8 0-15,-4 4-10 0,-10 8-1 0,1 4-1 0,0 4 0 16,-5 9-10-16,-5-1 12 0,0 4-12 0,1 5 12 16,-1-1-12-16,1 9 0 0,-1-1 0 0,1 0 0 15,4 5 0-15,0-5-14 0,0 5 2 0,0-5 0 16,4 1-186-1,5-5-37-15,10 25-7 0,-6-20-2 0</inkml:trace>
        </inkml:traceGroup>
      </inkml:traceGroup>
      <inkml:traceGroup>
        <inkml:annotationXML>
          <emma:emma xmlns:emma="http://www.w3.org/2003/04/emma" version="1.0">
            <emma:interpretation id="{6A53162C-7A05-47E7-989E-E30056150E45}" emma:medium="tactile" emma:mode="ink">
              <msink:context xmlns:msink="http://schemas.microsoft.com/ink/2010/main" type="line" rotatedBoundingBox="2295,15015 25368,13150 25535,15217 2462,17083"/>
            </emma:interpretation>
          </emma:emma>
        </inkml:annotationXML>
        <inkml:traceGroup>
          <inkml:annotationXML>
            <emma:emma xmlns:emma="http://www.w3.org/2003/04/emma" version="1.0">
              <emma:interpretation id="{8C34E2BD-9488-4A76-BB78-F8BEEEEDAC3C}" emma:medium="tactile" emma:mode="ink">
                <msink:context xmlns:msink="http://schemas.microsoft.com/ink/2010/main" type="inkWord" rotatedBoundingBox="2320,15322 6449,14988 6562,16389 2433,16723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177827.0903">1839 14673 288 0,'0'0'12'0,"0"0"4"0,0 0-16 0,0 0 0 0,0-8 0 0,5 0 0 16,-1 0 236-16,-4 0 45 0,0 0 9 0,-4 0 2 16,-5 4-163-16,4-1-32 0,1 1-6 0,-1-4-2 15,-4 4-29-15,9 0-5 0,0 4-2 0,0 0 0 0,-9-4-14 16,0 0-3-16,9 4-1 0,0 0 0 16,0 0-4-16,0 0-1 0,0 0 0 0,0 0 0 0,0 0-5 0,-5 8-1 15,1 0 0-15,-1 0 0 0,5-8 2 0,-4 4 0 16,-5 1 0-16,-1-1 0 0,1 4 0 0,5-4 0 15,-5 0 0-15,4 0 0 0,-4 0-12 0,4 0-2 16,5-4-1-16,0 0 0 0,0 0-3 0,0 0 0 16,0 0 0-16,0 0 0 0,0 0-8 0,0 0 0 15,0 0 9-15,0 0-9 0,0 0 14 0,0 0-2 16,0 0 0-16,0 0 0 0,0 0-12 0,0 8-12 16,-4 4 3-16,4-4 0 0,0 4 9 0,0-4 11 15,0 5-3-15,0 7 0 0,-5 0 2 0,1 4 0 16,8 9 0-16,-4-1 0 0,0 9-10 0,0 7 12 15,-4 5-12-15,4 3 12 0,4 9-12 0,-4 0 0 0,-4 4 0 16,-5 4 0-16,4-5 0 0,1 1 0 0,-6 0 0 16,-3-8 8-16,4-5-8 0,0-3 0 0,-1 0 0 0,1-9 0 31,-4-3-26-31,-1-1-1 0,5-8 0 0,0 5 0 16,0-13-129-16,4 0-27 0,1-7-5 0,4-1-706 0</inkml:trace>
          <inkml:trace contextRef="#ctx0" brushRef="#br0" timeOffset="178388.9483">2163 15313 1558 0,'0'0'69'0,"0"0"15"0,0 0-68 0,0 0-16 0,-14 0 0 0,5 0 0 16,9 0 73-16,0 0 11 0,0 0 3 0,0 0 0 15,0 0-44-15,-5 8-9 0,10 4-2 0,-5 4 0 16,-9 0-17-16,9 4-4 0,9 5-1 0,0 3 0 15,-5-4-10-15,1 5 0 0,0 3 0 0,4-4 0 16,4 5 15-16,-4-1 4 0,-9-8 1 0,5 1 0 16,9-5-2-16,-5 0 0 0,-5-4 0 0,1-8 0 15,-1 0-5-15,-4-8-1 0,0 0 0 0,0 0 0 16,0 0 5-16,0 0 1 0,10-8 0 0,-10-4 0 16,0-4 9-16,0 0 1 0,9-4 1 0,0-5 0 15,-5-3-10-15,1 0-3 0,4-1 0 0,5-3 0 0,-1 0-8 16,-4 3-8-16,1 1 9 0,3 0-9 15,1 3-60-15,4 5-19 16,-13-4-3-16,4 8-922 0</inkml:trace>
          <inkml:trace contextRef="#ctx0" brushRef="#br0" timeOffset="179124.1311">2754 15219 1695 0,'-22'5'37'0,"17"-5"8"0,5 0 2 0,0 0 1 0,0 0-39 0,0 0-9 0,-9 0 0 0,9 0 0 15,0 0 72-15,0 0 13 0,0 0 3 0,0 0 0 16,9 8-45-16,5 0-9 0,-10 4-2 0,1-4 0 16,-5 4-21-16,9 0-11 0,5 0 10 0,-10 5-10 15,-4-1 12-15,5-4-3 0,8 4-1 0,-3 0 0 16,-10 0 12-16,4 5 1 0,1-5 1 0,4 0 0 16,-5-4-10-16,1 4-3 0,-10-8 0 0,10 9 0 15,-1-5-9-15,-4-4 12 0,-9 0-12 0,5 0 12 16,4-8 4-16,0 0 2 0,0 8 0 0,-9-8 0 15,-5 0 5-15,14 0 1 0,0 0 0 0,0 0 0 0,-9-8 0 0,9-4 1 16,9 0 0-16,0 0 0 0,-4-5-16 0,-1 1-9 16,5 4 10-16,0-8-10 0,10 0 0 0,-6-1 0 15,-4 1 0-15,10-4 0 0,3 4 8 0,-3-1-8 16,-6 1 0-16,1 4 0 0,0 0 0 0,-1 0 0 16,5 4 0-16,-8 3 0 0,-10 1 0 0,0 8 0 15,13 4 0-15,-4 0 0 0,-9-4 0 0,9 13 0 16,-4 3 0-16,4 4 0 0,0 4 0 0,-4-3 0 15,-5 3 8-15,4 0-8 0,5 0 10 0,-4-3-10 16,-5 7 10-16,4-4-10 0,6 0 8 0,-6-3-8 16,1-1 0-16,-5-8 9 0,0 4-9 0,0-8 8 0,0-8-8 15,0 0 8-15,0 0-8 0,0 0 12 0,0 0-12 16,0 0 12-16,0 0 4 0,0-8 2 0,4-4 0 16,1 0 0-16,-5-4-18 0,4-4 0 0,-8-5 8 15,8 5-8-15,1-8 8 0,4 3-8 0,-4-3 12 16,4 4-12-16,4 4 0 0,-4 3 0 0,1-3 0 0,-6 8 0 15,1 4 0-15,8 4 0 0,6 0 0 0,-10 12 0 16,-9-8 0-16,9 16 0 0,9 0 0 0,-9 5 0 16,5-1 0-16,-5 0 0 0,4 0 10 0,1 5-10 15,4-1-17 1,1 0-9-16,-15-4-2 0,10 1-768 0,-1 3-155 0</inkml:trace>
          <inkml:trace contextRef="#ctx0" brushRef="#br0" timeOffset="179607.4374">3824 15191 1720 0,'0'0'76'0,"0"0"16"0,0 0-73 0,0 0-19 0,0 0 0 0,0 0 0 16,0 12 53-16,5 4 7 0,-1-3 2 0,1-1 0 15,4 4-22-15,5 0-5 0,-1 4-1 0,1 5 0 16,-5-5-17-16,5 0-3 0,-5 4-1 0,0 1 0 16,5-1-5-16,-10-4-8 0,1-4 11 0,-1 5-11 15,1-1 9-15,-5-4-9 0,0-4 0 0,-5 0 9 16,1-4-9-16,4-8 10 0,-9 9-10 0,4-5 10 16,5-4 2-16,-9 0 0 0,0-4 0 0,0-1 0 15,0-3 20-15,0 0 4 0,4-4 0 0,1-4 1 16,-1 0-6-16,0-9-2 0,5 5 0 0,0-4 0 15,5 0-11-15,4 3-2 0,0-3-1 0,5 0 0 16,0 4-15-16,-1 3 8 0,5 5-8 0,1 0 0 0,-1 4 0 16,-5 4 0-16,6 0 0 0,-6 12 0 0,1 0 0 15,0 4 0-15,-1 0 0 0,-4 5 0 0,1 3 0 0,-1 0 0 16,-5 0 0-16,-4 1 0 0,5 3-24 0,-1-4 3 16,5 4 0-16,1 1 0 15,-1-1-167-15,4 0-32 0,10 25-8 0,-5-17 0 0</inkml:trace>
          <inkml:trace contextRef="#ctx0" brushRef="#br0" timeOffset="176592.4753">642 14973 748 0,'0'0'33'0,"0"0"7"0,0 0-32 0,0 0-8 0,5-8 0 0,-1 3 0 16,1-3 17-16,-1 0 2 0,5 4 0 0,-4-4 0 16,-1 0-19-16,1 4 0 0,-5 4 0 0,4-4 0 15,6 0 32-15,-10 4 4 0,0 0 0 0,0 0 0 16,-5-12 33-16,0 4 7 0,5 8 2 0,-4-4 0 15,-5-4 13-15,9 8 2 0,-9-5 1 0,0 1 0 16,-5 4-25-16,0-4-5 0,5 4 0 0,-4 4-1 0,-6 0-24 0,6 5-5 16,-6-5-1-16,-3 0 0 0,8 0-8 15,-9 4-1-15,5 0-1 0,-5 0 0 0,10-4-13 16,-6 4-2-16,1 4-8 0,0-4 12 0,4 0-12 16,-4 5 0-16,0-5 8 0,0 4-8 0,4 0 0 15,0 4 9-15,1-4-9 0,-5 4 8 0,4 5 4 0,-4-1 0 16,4 4 0-16,-4 5 0 0,0-1 12 0,4 4 4 15,-4 5 0-15,-1 3 0 0,1 5-6 0,5-1-1 16,-1-3 0-16,0 7 0 0,10 1 0 0,-1-5 0 16,-4-3 0-16,9-1 0 0,0 1-8 0,9-5-1 15,-4-3-1-15,-1-5 0 0,5-8-11 0,5 0 0 16,4 1 0-16,0-9 8 16,5-4-100-16,5-4-20 0,8-8-4 0,0-12-826 0</inkml:trace>
          <inkml:trace contextRef="#ctx0" brushRef="#br0" timeOffset="177154.8533">1184 15321 633 0,'0'0'28'0,"0"0"6"0,0 0-34 0,0 0 0 16,4-8 0-16,1 4 0 0,-5 4 139 0,0 0 21 15,0 0 4-15,0 0 0 0,4-9-78 0,-4 9-16 16,0 0-3-16,0 0-1 0,0 0-1 0,0 0 0 15,0 0 0-15,0 0 0 0,-13-8-9 0,4 8-3 16,9 0 0-16,-9 0 0 0,-5 0-19 0,0 4-4 16,5 0-1-16,0 0 0 0,0 5-14 0,-5 3-3 15,1 0-1-15,3 0 0 0,1 8-11 0,0 4 10 16,-4 5-10-16,-1-1 10 0,5 0 1 0,0 5 0 16,0 3 0-16,0-3 0 0,-1-1 1 0,6-4 1 15,4-3 0-15,0-1 0 0,0 0-13 0,4 0 11 16,1-7-11-16,0-1 10 0,-1-4-10 0,5 0 0 0,0-4 0 15,5 0 0-15,0-8 0 0,-1 0-11 0,1-4 3 16,0-4 0-16,4 0 0 0,-5-4 0 0,1 0 0 0,0-4 0 16,4-5 8-16,0 1 0 0,-4-4 0 0,4 0 0 15,-4-1 0-15,-1 1 0 0,-4-4 0 0,5-1 11 16,-5 5 23-16,0 0 5 0,0 4 1 0,-9-1 0 16,0 5-40-16,0 0 0 0,-4 4 0 0,-1 0 0 15,1 4 0-15,-5-1 14 0,0 9-2 0,-5-4 0 16,-4 4 0-16,4 0-1 0,-4 9 0 0,0-1 0 15,4-4-11-15,5 8-9 0,-5-8 9 0,5 4-13 16,0 0-35-16,9-8-8 0,0 0 0 0,0 0-910 16</inkml:trace>
        </inkml:traceGroup>
        <inkml:traceGroup>
          <inkml:annotationXML>
            <emma:emma xmlns:emma="http://www.w3.org/2003/04/emma" version="1.0">
              <emma:interpretation id="{D196EFD8-E878-4C48-BBD7-1C181AA55E16}" emma:medium="tactile" emma:mode="ink">
                <msink:context xmlns:msink="http://schemas.microsoft.com/ink/2010/main" type="inkWord" rotatedBoundingBox="8285,15144 10520,14963 10610,16072 8374,16253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83559.5915">6042 15199 752 0,'0'0'33'0,"0"0"7"0,0 0-32 0,0 0-8 15,0 0 0-15,-5-8 0 0,1 0 42 0,4 8 6 16,0 0 2-16,0 0 0 0,0-8-10 0,0 8-1 15,0-8-1-15,0 0 0 0,0 8-10 0,-5-8-1 16,5 8-1-16,0-8 0 0,0-1-2 0,0 9 0 0,-5-8 0 16,5 4 0-16,0 4 10 0,0 0 2 0,0 0 0 0,0 0 0 15,0 0-2-15,0 0 0 0,0 0 0 0,0 0 0 16,0 0-3-16,0 0-1 0,0 0 0 0,0 0 0 16,0 0-8-16,-4 12-2 0,-1 5 0 0,5-5 0 15,0 4 0-15,-4 4-1 0,-1 0 0 0,5 5 0 16,0-1 1-16,-4 4 1 0,4-3 0 0,4-1 0 15,-4 0-8-15,9 0-1 0,-4 1-1 0,4-5 0 16,-4-4-11-16,4 0 0 0,0-3 9 0,0-5-9 16,-5 0 0-16,5 0 8 0,1-4-8 0,-10-4 0 15,9 4 12-15,0-4-3 0,0-4 0 0,0-4 0 16,5 0 16-16,-5-4 3 0,0-1 1 0,-5-3 0 16,10 4 7-16,-5-8 2 0,0 0 0 0,-4-5 0 15,-1 5-10-15,1 0-1 0,-5 0-1 0,0-1 0 16,0 1-10-16,5 4-3 0,-5-4 0 0,0 8 0 15,4 3-13-15,1 1 9 0,-10 0-9 0,5 8 8 0,0 0-8 16,0 0 8-16,0 0-8 0,5 12 8 0,-1 5-8 16,1 3 0-16,-1 4 0 0,1 4 0 0,-5 5 0 15,4-1 0-15,-4-3 0 0,5-1 0 0,4 4 0 0,-4 1-11 16,-1-9 11-16,1 0-12 0,-1-4 12 0,1-3 0 16,-1-1 0-16,1-4 0 0,4-4 0 0,-9-8 0 15,0 0 0-15,0 0 0 0,0 0 9 0,9 0-9 16,0-4 12-16,0-4-12 0,0 0 22 0,1-8-2 15,-1-1-1-15,4-3 0 0,1 0 5 0,0-4 0 16,-1-5 1-16,1 1 0 0,-5 0-25 0,5-1 0 16,-1 1 0-16,1 0 0 15,0-5-23-15,4 9-3 0,-4-4-1 0,4 7 0 16,-5-3-31-16,1 0-6 0,4 4-2 0,-4-1-601 0,0 5-120 0</inkml:trace>
          <inkml:trace contextRef="#ctx0" brushRef="#br0" timeOffset="185465.6933">6939 14592 345 0,'0'0'31'0,"4"-8"-31"0,5 0 0 0,-4 0 0 16,-1 0 96-16,1 0 14 0,-5 0 2 0,0-5 1 15,0 9-37-15,4-4-8 0,-4 0-2 0,-4 0 0 16,4-4 14-16,-5 8 4 0,5-4 0 0,-4 4 0 16,4 4-23-16,0 0-4 0,0 0-1 0,0 0 0 15,0 0-22-15,0 0-5 0,0 0-1 0,0 0 0 16,0 0-14-16,0 0-3 0,0 0-1 0,0 0 0 16,0 0-10-16,0 0 0 0,0 0 0 0,0 0 8 15,0 0 12-15,-9 12 3 0,4 4 0 0,1 4 0 16,-1 1 21-16,5 3 4 0,-5 4 0 0,-4 9 1 15,0-1-10-15,0 5-3 0,5-1 0 0,-6 9 0 0,-3-1-8 16,4 1-1-16,-5-1-1 0,0 1 0 0,5-1-6 16,-4 1 0-16,-1-5-1 0,5-3 0 0,0-1-11 0,0 1-8 15,0-5 9-15,-1-3-9 0,1 3 17 0,0-8-2 16,0 1-1-16,5-5 0 0,-1 0-14 0,0 1-15 16,1-9 3-16,4 0 1 0,-9 0 11 0,9 0 0 15,-5-3 0-15,5-1 0 0,0 0 0 0,0 0 8 16,0-12-8-16,0 0 0 0,0 0 0 0,0 0 0 15,0 0 0-15,0 0 0 0,0 8 0 0,0-8 9 16,0 0-9-16,0 0 0 0,0 0 8 0,0 0-8 16,0 0 0-16,0 0 0 0,0-12 0 0,0 0 0 15,0-4 8-15,5-1-8 0,-5 1 0 0,4-4 0 16,5-4 0-16,1 3 0 0,-6 1 0 0,5-4 0 16,0-4-10-16,5-1 10 0,4 1-12 0,-4 4 1 0,-1-5 1 15,6 5 0-15,-6 0 2 0,6 4 0 0,-6 7 0 16,1 1 0-16,0 0 8 0,-1 4-8 0,1 8 8 0,-5 0-8 15,5 4 8-15,-1 4 8 0,1 4-8 0,0 4 11 16,-10 5-11-16,5-1 0 0,0 0 0 0,-4 4 0 16,4-3 15-16,-9 3 4 0,5-4 1 0,-1 4 0 15,1-3-20-15,-1-1 0 0,1-4 8 0,-1-4-8 16,-4 0 0-16,5-3 0 0,-5-9 0 0,14 8 0 16,-5-4 0-16,0 4 0 0,4-8 0 0,6 0 0 15,-6 0 0-15,6-4 0 0,-1-4 0 0,0-5 0 16,5 5 0-16,-5-4-11 0,5 0 0 0,-1-4 0 15,1 4 11-15,0-4 0 0,0-5 0 0,-5 1 0 16,5 0 0-16,-1 4 9 0,-3-5-1 0,-6 1-8 16,1-4 15-16,0 4-4 0,-1-5-1 0,-4 5 0 15,1-4-10-15,-1 4 12 0,0-5-12 0,0 5 12 0,-9 4-12 16,4-4 0-16,-4 4 0 0,0-1 8 0,-4 1-8 0,-1 8 0 16,1-4 0-16,-5 4 0 0,4 0 0 15,1 4 0-15,-10-4 0 0,5 8 0 0,0 4 0 0,-5 0 0 16,5 0 0-16,-5 4 0 0,5 0-11 0,0 4 11 15,-5-4-8-15,5 4 8 0,-4 4 0 0,3 5 0 16,6-1 0-16,-5 0-8 0,4 0 8 0,1 5 0 16,-1-1 0-16,1 0 0 0,-1 5 0 0,5-1 0 15,0-8 0-15,0 0 0 0,0 5 0 0,5-5 0 16,4-8 0-16,-5 0 0 0,1 4 0 0,4-3 8 16,5-5-8-16,-5-4 8 0,9 0-8 0,0-4 0 0,0 4 8 15,5-8-8-15,0-4 9 0,0 0-9 0,4-1 12 0,0-3-12 16,1 0 11-16,-1-4-11 0,0-4 10 15,1 4-10-15,-1-5 10 0,-4 5-10 0,-5-4 10 16,5 4-10-16,-5-5 14 0,-5 5-3 0,6 0-1 0,-6 4 0 16,-4 0-2-16,-4 8-8 0,4-4 12 0,-9 8-4 15,0 0 8-15,0 0 0 0,0 0 1 0,0 0 0 16,9 12-17-16,-4-4 0 0,4 0 0 0,0 4 0 16,-4 4 0-16,-1-4 0 0,1 5 0 0,4-1 0 15,-5-4 0-15,5 4 0 0,-4-8 0 0,4 0 0 16,0 0 0-16,0 1 0 0,0-5 0 0,5 0 0 15,0-4 0-15,-1 0 0 0,1 0 0 0,4-4 0 16,-4 0 0-16,0-5 0 0,-1 5 0 0,1-4 0 16,-1-4-11-16,1 4-2 0,0-4-1 0,-1-4 0 0,1 0 14 0,-5-1 0 15,-4-3 0-15,4 0 0 0,0 0 8 0,-4-1-8 16,-1 1 0-16,1-4 0 0,-1-4 0 0,5 3 8 16,-4-3-8-16,-5 8 0 0,0 0 8 15,0-1-8-15,0 5 0 0,0 4 0 0,-5 4 0 16,5 0 0-16,0 8 0 0,0 0 0 0,0 0 0 0,-9 12 0 15,-4-4-10-15,3 8 10 0,-3 4 0 0,-1 5 0 16,-4 3-9-16,4-4 9 0,1 9 0 0,3-9 0 16,-3 4 0-16,4 1 0 0,0-5 0 0,0 0 8 15,9-4-8-15,-5 5 0 0,0-9 0 0,10 4 8 16,0-4-8-16,-1 1 0 0,5-5 0 0,0 0 0 16,5-4-12-16,4 0 12 15,0 0-48-15,5-4-2 0,4 0-1 0,5-4-981 0</inkml:trace>
        </inkml:traceGroup>
        <inkml:traceGroup>
          <inkml:annotationXML>
            <emma:emma xmlns:emma="http://www.w3.org/2003/04/emma" version="1.0">
              <emma:interpretation id="{D7713A6D-BC9C-4A2B-9238-AAF87B710DD2}" emma:medium="tactile" emma:mode="ink">
                <msink:context xmlns:msink="http://schemas.microsoft.com/ink/2010/main" type="inkWord" rotatedBoundingBox="12718,14458 14589,14307 14734,16091 12863,16242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221941.2267">10453 14863 918 0,'0'0'20'0,"0"0"4"0,0 0 0 0,0 0 3 0,0 0-27 0,0 0 0 0,9 4 0 0,5 0 0 16,-5-4 49-16,9 0 5 0,-4 0 1 0,4-4 0 16,5 4-13-16,-5-4-2 0,5-4-1 0,4 0 0 15,1 0-13-15,-1 0-2 0,0-4-1 0,5 0 0 16,0 0-7-16,0-1-2 0,0-3 0 0,0 0 0 15,4 4-1-15,0 0 0 0,-8 0 0 0,4-1 0 16,4 1-4-16,-4 0-1 0,0 4 0 0,-5 0 0 16,0 0-19-16,1 0-4 0,-5 4-1 0,-5-4-408 15,-5 8-83-15</inkml:trace>
          <inkml:trace contextRef="#ctx0" brushRef="#br0" timeOffset="222253.6567">11036 14224 1036 0,'0'0'92'0,"0"-8"-73"16,0 0-19-16,0 8 0 0,0 0 56 0,0 0 7 15,0 0 1-15,0 0 1 0,-9 4 1 0,0 4 0 0,-5 4 0 16,5 4 0-16,0 0-26 0,-5 5-4 0,5 3-2 0,-4 0 0 16,3 5-18-16,-8 3-3 0,5 0-1 15,-6 9 0-15,1 3 8 0,0 9 0 0,-5-1 1 0,5 9 0 16,-5-4 9-16,0 4 2 0,5-5 0 0,0 5 0 16,0-8-12-16,4 3-1 0,-4-7-1 0,9-1 0 15,-5-3-18-15,5-1 10 0,0-3-10 0,0-5 8 16,-5 1-8-16,1-9-12 0,-1 4 2 0,0-7-846 15</inkml:trace>
          <inkml:trace contextRef="#ctx0" brushRef="#br0" timeOffset="223081.5976">11569 13775 1494 0,'0'0'32'0,"0"0"8"0,0 0 0 0,0 0 3 0,0 0-35 0,0 0-8 15,0 0 0-15,-9 8 0 0,4-4 0 0,1 4 0 0,-6 0 0 0,6 4 0 16,-1-8 0-16,1 4 0 0,-1 4 0 0,1 1 0 16,-1-1 0-16,5 0 0 0,-4 4 0 0,-1 0 0 15,0 0 0-15,1 1 0 0,-1 7 0 16,1-4 0-16,-1 0 18 0,5 5 2 0,-4 3 0 0,-1 0 0 16,5 1 6-16,-4 7 2 0,4 0 0 0,-5 5 0 15,0 3 18-15,1 9 4 0,-1 8 1 0,-4 4 0 16,-4 7 8-16,-1 9 1 0,0 4 1 0,-4 0 0 15,-5 0-29-15,5-8-7 0,-5 0-1 0,5-4 0 16,0 0-12-16,0-8-4 0,-1-5 0 0,1-3 0 16,5-9-8-16,-6-3 0 0,1-5 0 0,5-7-11 15,-1-1 3-15,5-12 0 0,-5 1 0 0,5-9 0 16,4 0 0-16,-4-8 0 0,5-4 0 0,4 0 0 16,-5-12 8-16,5 0 0 0,0-9 0 0,5-3 0 15,-5-4 0-15,9-5 0 0,5 1 0 0,4-4 0 0,5-5 0 16,-1 1-12-16,1-1 12 0,4 5-12 0,1-5 12 15,4 9 0-15,-5 4 0 0,0-1 0 0,-4 9 0 0,0 4 0 16,0 8 0-16,-1 0 0 0,-4 8 0 0,5 0 9 16,-5 4-9-16,5 4 10 0,-5 4-10 0,5 0 8 15,0-4-8-15,0 4 8 0,4 1-8 0,-4-1 0 16,4 0 0-16,0-8 0 0,5 0 0 0,-4-4 0 16,-1 0 0-16,0 0-11 0,5-8 11 0,-5 0 0 15,1 0 0-15,4-5 0 0,0 1 0 0,-5-4 0 16,5 0 0-16,-5 0 0 0,0-4 0 0,1-5 0 15,-6 5 0-15,1-8 0 0,0 3 0 0,0 1 0 16,-5-8 0-16,0 3 0 0,0-3 8 0,1 0-8 16,-6-1 8-16,-4 1-8 0,0 4 0 0,-4-1 9 0,-5 5-9 15,-5 0 0-15,5-1 8 0,-4 9-8 0,-1 0 0 0,-4 0 0 16,0 4 8-16,0 4-8 0,-5 4 0 0,1 0 0 16,-1 4 0-16,-4 4 0 0,4 0 0 0,-4 8 0 15,0 4 0-15,-5 4 0 0,5 0-9 0,-5 5 9 16,5 7 0-16,-5 0 0 0,5 9 12 0,0-1-4 15,4 1 1-15,5-1 1 0,0 1 0 0,0 3 0 16,4-7 11-16,1-1 3 0,4 1 0 0,4-1 0 16,1-4-24-16,8 1 0 0,1-1 0 0,4-4 0 15,5 1 0-15,0-5 0 0,9 4 0 0,-1-3 0 16,10-5-144 0,0-4-28-16</inkml:trace>
        </inkml:traceGroup>
        <inkml:traceGroup>
          <inkml:annotationXML>
            <emma:emma xmlns:emma="http://www.w3.org/2003/04/emma" version="1.0">
              <emma:interpretation id="{C6B22A5A-D33D-45D5-973E-6654E7D5D851}" emma:medium="tactile" emma:mode="ink">
                <msink:context xmlns:msink="http://schemas.microsoft.com/ink/2010/main" type="inkWord" rotatedBoundingBox="16198,14895 19013,14668 19066,15329 16251,15557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224503.5941">14870 14398 979 0,'0'0'43'0,"0"0"9"0,-5-4-41 0,0-4-11 16,1 0 0-16,4 8 0 0,0 0 132 0,-9-4 25 15,0 4 5-15,-5 0 1 0,5 0-124 0,-5 0-25 16,5 4-5-16,-5 0-1 0,1 4-8 0,-1 0 8 16,1 4-8-16,-1 0 8 0,5 0 0 0,-5 5 0 15,5-1 0-15,0 0 0 0,0 4-8 0,4 4 8 16,1 1-8-16,4-1 8 0,4 0 25 0,-4-3 5 15,5 7 1-15,-1-4 0 0,5 0-31 0,1 1-8 16,3-9 0-16,-4 0 0 0,0 0 18 0,5 0-1 16,0-7 0-16,4 3 0 0,-9-4 6 0,9-4 1 15,-4-4 0-15,4 0 0 0,-4-4 6 0,4-4 2 16,0 0 0-16,0-9 0 0,5 1-12 0,-5 0-3 16,1-4 0-16,-1-4 0 0,0-1-17 0,0 1 10 0,0 0-10 15,1-1 8-15,-1 1-8 0,0 0-11 0,-4 0 3 0,-1 3 0 31,1 1-45-31,0 0-9 0,-5 4-2 0,0-1-808 0</inkml:trace>
          <inkml:trace contextRef="#ctx0" brushRef="#br0" timeOffset="225159.2181">15530 14289 1825 0,'0'0'80'0,"9"0"18"0,-9 0-78 0,9 0-20 16,5 4 0-16,-1 0 0 0,-4 0 18 0,10 8 0 16,-1 4 0-16,-5 0 0 0,1 5 2 0,0-1 0 15,-1 8 0-15,1-8 0 0,0 9-11 0,-5-5-1 16,0 0-8-16,0 5 12 0,-4-1-12 0,-1-4 9 15,-4 0-9-15,0-3 8 0,-4 3-8 0,4-4 0 16,-5-4 9-16,-4 1-9 0,4-5 8 0,-4 0-8 16,5-4 8-16,-1-4-8 0,5-4 8 0,0 0-8 15,-13 0 8-15,8-8-8 0,0 0 18 0,1-4-1 16,-5 0 0-16,9-5 0 0,-5 1 10 0,5 0 1 16,5-4 1-16,-5 0 0 0,9-1-11 0,-5 1-2 0,6-8-1 15,3 3 0-15,5 1-7 0,1 0-8 16,-1-4 11-16,9 7-11 0,-4 1 12 0,0 4-4 0,4 0 0 0,-4 4-8 15,4 8 13-15,0-1-4 0,-4 1-1 16,0 8 0-16,4 5-8 0,-4 3 12 0,-5 4-12 0,5 0 12 16,-5 8-12-16,0-3 0 0,1 3 0 0,-6 0 0 15,5 9 0-15,-4-5 0 0,-5-4 0 0,-4 0 0 16,4 5 0-16,-5-5 0 0,6 0 0 0,-6 1 0 16,1-5 0-16,-1-4 0 0,5-4 0 0,-4 0 8 15,-5-4-8-15,0-8 10 0,0 0-10 0,0 0 10 16,0 0-10-16,0 0 8 0,0 0-8 0,9-8 8 15,-4-4 0-15,-1 0 0 0,1-4 0 0,-1-4 0 16,1 3-8-16,4-7 12 0,-5-4-12 0,5 4 12 16,1-1-12-16,3 1 0 0,1 0 9 0,0-1-9 15,-1 5 17-15,5 4-1 0,5 4 0 0,-5 0 0 16,-4 4-4-16,4 4 0 0,0 0-1 0,5 4 0 0,-5 4-11 16,-4-4 12-16,4 8-12 0,1 4 12 0,-1 0-12 15,-5-4 0-15,-3 4 0 0,3 4 0 0,10-4 0 0,-5 5 0 16,-9-1 0-16,0-4 0 15,-4 4-73-15,4 0-14 0,0 1-2 0,-4-1-1 16,-5-4-122-16,0 0-25 0,18 12-5 0,-9-7-1 0</inkml:trace>
          <inkml:trace contextRef="#ctx0" brushRef="#br0" timeOffset="224065.7223">14300 14333 1238 0,'0'0'55'0,"0"-8"11"0,-4 0-53 0,4 8-13 0,0-8 0 0,-5 0 0 15,5 4 27-15,0 4 2 0,-4-8 1 0,4 8 0 16,-9-4-4-16,4 0-1 0,-4 4 0 0,9 0 0 16,-9-4-25-16,0 4 8 0,-5 4-8 0,5 0 0 15,0-4 10-15,0 8-10 0,-5 0 12 0,1 0-12 16,3 0 0-16,1 4 0 0,0 0 0 0,0 0 0 15,-5 5 0-15,10-1 0 0,-5 0 0 0,4 0 0 16,1 0 13-16,4-3-4 0,0 3-1 0,4 0 0 0,1-4 10 0,4 4 2 16,0 0 0-16,0 1 0 0,5-1 6 0,-1 0 2 15,6 0 0-15,-6-4 0 0,1 4 12 0,0 1 4 16,-1-1 0-16,-4-4 0 0,5 0-20 0,-5 0-3 16,-4 0-1-16,-1 1 0 0,1-1-1 0,-1 4-1 15,-4 0 0-15,-4 0 0 0,-5-4-3 0,4 1-1 16,-4 3 0-16,-5-4 0 0,1 0-5 0,-1 0-1 15,-4-4 0-15,4 0 0 0,-4 0-8 0,0-4 0 16,0 5 0-16,-1-5 0 16,1 0-40-16,-5 4-3 0,1-4-1 0,-6 0 0 15,6 0-56-15,-1 4-11 0,0 0-2 0,-4 4-375 0,-1-4-74 16</inkml:trace>
        </inkml:traceGroup>
        <inkml:traceGroup>
          <inkml:annotationXML>
            <emma:emma xmlns:emma="http://www.w3.org/2003/04/emma" version="1.0">
              <emma:interpretation id="{9A0D9CE0-E3B5-412D-A3F4-BF78EF98A24B}" emma:medium="tactile" emma:mode="ink">
                <msink:context xmlns:msink="http://schemas.microsoft.com/ink/2010/main" type="inkWord" rotatedBoundingBox="20437,13909 21587,13816 21698,15197 20549,15290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226425.545">18903 14301 1706 0,'0'-16'76'0,"0"16"15"0,5-13-73 0,-5 5-18 16,0 8 0-16,4-12 0 0,6 4 90 0,-1-4 14 16,-5 4 4-16,5 0 0 0,-9 8-64 0,14-8-13 15,-14 8-3-15,14-4 0 0,-5-4-8 0,4 4-3 16,-13 4 0-16,14 0 0 15,-5 0-52-15,5 0-10 0,-1 0-3 0,1 0 0 16,0 0-25-16,-1 0-6 0,6-5-1 0,3 10-489 0,-3-5-99 0</inkml:trace>
          <inkml:trace contextRef="#ctx0" brushRef="#br0" timeOffset="225768.4574">18352 14236 748 0,'0'-12'67'0,"0"-4"-54"15,0 0-13-15,0 3 0 0,5 5 234 0,0-4 44 16,-5 4 9-16,0 8 1 0,0 0-220 0,0 0-45 16,0 0-9-16,0 0-2 0,0 0-12 0,0 0 0 15,-10 4 0-15,1 8 0 0,-4 4 0 0,-1 5 0 16,0 7 0-16,1 0 0 0,-10 5 0 0,9-1 8 16,1 5-8-16,4-5 12 0,-5 0 8 0,0 1 0 15,5-5 1-15,9 0 0 0,0-3-10 0,5-5-3 0,-10 0 0 0,10-8 0 16,8-4-8-16,-4 0 8 0,-9-8-8 0,14 0 8 15,0-4 7-15,-1 0 1 0,6 0 0 0,-1-8 0 16,-5 0 6-16,10-4 2 0,-5 0 0 0,1-5 0 16,-1 1 1-16,5 0 1 0,-5-4 0 0,-4 3 0 15,4-7 0-15,-5 4 0 0,1-1 0 0,-5-3 0 16,0 0-18-16,0 4-8 0,-4-5 0 0,-5 5 8 16,0 4-8-16,-5 3 0 0,1 1 0 0,-5 4 8 15,0-4-8-15,-5 8 0 0,5-4 0 0,-5 4 0 16,-4-4-28-16,0 7 3 0,0 1 0 0,-1 4 0 31,-3 0-115-31,3 9-24 0,-3-5-4 0,3 4-648 0</inkml:trace>
          <inkml:trace contextRef="#ctx0" brushRef="#br0" timeOffset="226190.2266">19113 13981 1440 0,'9'-20'64'0,"-5"8"12"0,6-4-60 0,-1-5-16 15,4 1 0-15,-4 0 0 0,5 4 160 0,0-5 28 16,-1 5 7-16,1-8 1 0,-5 4-126 0,0-1-25 16,5-3-5-16,-10 0 0 0,1-4-40 0,0-1-10 15,-5-3-1-15,0 4 0 0,0-1-8 0,-5-3-1 16,-4-1-1-16,0 1 0 15,4 0-7-15,-4 3 0 0,0 1-1 0,-5 4 0 0,10-1 21 0,-5 5 8 0,0 4 0 0,4 0-9 16,-4 4 9-16,4 4 0 0,1 0 8 0,-1-1-8 16,5 9 0-16,0 0 8 0,0 0-8 0,0 0 0 15,-9 9 8-15,0 3-8 0,5 0 8 0,-1 8-8 16,0 4 11-16,1 9-3 0,4-1 0 0,-5 5 0 16,1 7 9-16,4 5 2 0,-5-1 0 0,1 5 0 15,-1 3 12-15,5 1 2 0,-4 4 1 0,4 0 0 16,-10-1-4-16,10 1-1 0,-4 0 0 0,-1-1 0 15,5 1-17-15,-4-4-3 0,4-1-1 0,0-7 0 16,0-5-8-16,-5-3 0 0,5-1 0 0,-4-3 0 16,-1-1-35-1,-4-3-2-15,0-9-1 0,0 0 0 0,0-4-133 0,-5-3-26 0,5-5-6 0,-9-8-1 0</inkml:trace>
        </inkml:traceGroup>
        <inkml:traceGroup>
          <inkml:annotationXML>
            <emma:emma xmlns:emma="http://www.w3.org/2003/04/emma" version="1.0">
              <emma:interpretation id="{7D1375D6-3853-4CD7-910A-27039A7F6F8C}" emma:medium="tactile" emma:mode="ink">
                <msink:context xmlns:msink="http://schemas.microsoft.com/ink/2010/main" type="inkWord" rotatedBoundingBox="23074,13335 25368,13150 25498,14761 23204,14946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226752.5981">20816 13835 979 0,'0'0'87'0,"0"0"-70"15,0 0-17-15,9-4 0 0,-9 4 124 0,9-4 22 16,-5 0 4-16,-4 4 1 0,0 0-55 0,0 0-12 15,0 0-1-15,9 0-1 0,1 0-29 0,-1 0-5 16,0 0-2-16,0-4 0 0,4 0-21 0,6 4-4 16,3-4-1-16,6-4 0 0,4 4-11 0,0-4-9 15,4 0 12-15,0 0-12 0,5 0 8 0,0-5-8 16,0-3 0-16,5 0 0 0,-1 4 0 0,1-4 0 16,-5 0 0-16,4-1 0 15,-8 1-20-15,4 4-12 0,-14-4-1 0,0 4-1 16,-4 0-38-16,0-1-8 0,-9-3-2 0,-1 4-450 0,1 0-91 0</inkml:trace>
          <inkml:trace contextRef="#ctx0" brushRef="#br0" timeOffset="227049.4011">21407 13131 1465 0,'0'0'64'0,"0"0"15"15,0 0-63-15,0 0-16 0,0 0 0 0,0 0 0 16,14-4 81-16,-14 4 14 0,0 0 2 0,0 12 1 16,5 5-39-16,-10 3-8 0,5 0-2 0,-9 12 0 15,0 9-7-15,-5 3-2 0,1 9 0 0,-6 4 0 16,1 3-6-16,4 1-2 0,-8 4 0 0,3-5 0 0,6 5-13 15,-5-4-3-15,-1 0-1 0,6-5 0 0,-1 5-15 16,0 0 0-16,-4-5 0 0,5-3 0 16,-1-4-42-16,0-9-14 0,1 0-4 0,-1-3-588 15,0-5-119-15</inkml:trace>
          <inkml:trace contextRef="#ctx0" brushRef="#br0" timeOffset="227783.6356">22532 12629 1728 0,'9'-16'153'0,"-4"12"-122"0,4-4-31 0,-9 8 0 16,0 0 20-16,9 0-1 0,0 0-1 0,0 8 0 16,0 4 15-16,-4 9 3 0,-1 3 1 0,-4 4 0 15,0 5-7-15,-4 7-2 0,-1 9 0 0,-4-1 0 16,-5 5-12-16,-4 3-4 0,5 5 0 0,-10 4 0 16,-5 4 0-16,6-1-1 0,-6 5 0 0,1 0 0 15,0 4-11-15,-1-8 10 0,1 0-10 0,4-1 10 16,1-7-10-16,-1-4 10 0,5-9-10 0,-5-3 10 15,5-5-10-15,4-3 0 0,0-5 0 0,-4-4 8 0,4-3-8 0,5-1 0 16,-4-12 0-16,4 0 0 0,-1-4 8 0,6 1-8 16,4-9 8-16,-9-9-8 0,0-3 24 0,0 0-1 15,4-4 0-15,0-4 0 0,5-5-23 0,-4 1 0 16,4-4 0-16,0-1 0 0,4 5 0 0,6-4 0 16,-6 8 0-16,5-1 8 0,5 1 0 0,-5 8 0 15,5 4 0-15,-5 0 0 0,4 4 14 0,1 0 3 16,4 4 1-16,-4 4 0 0,0 4-26 0,4 4 0 15,5-4 0-15,-1 4 0 0,1 0 0 0,0 1 0 16,0-1-10-16,4-4 10 0,-4 0-22 0,4 0 2 16,0-4 0-16,1-4 0 0,-1 0 9 0,5 0 3 15,-5-4 0-15,0-4 0 0,5 0 8 0,0 0 0 0,0 0 0 16,0-5 0-16,0 5 0 0,0-4 0 0,4 0 0 0,-4 0 0 16,0-4 0-16,-5 0 0 0,5-1 12 0,-5 5-4 15,1-8-8-15,-6 4 11 0,1-4-11 0,-5-1 12 16,1 5-12-16,-6 0 10 0,-8-4-10 0,4-1 10 15,-4 1-10-15,-1 4 10 0,-4 0-10 0,-4 0 10 16,-1 4-10-16,-4-1 0 0,4 5 0 0,-4 0 0 16,-4-4 0-16,-1 8 0 0,0-4 0 0,1 4 0 15,-10 4 0-15,5 4 0 0,-1 0 0 0,1 4 0 16,-5 4 0-16,1 0-9 0,-1 5 9 0,0 7 0 16,5 4 0-16,-5 5 0 0,0-5 0 0,5 4 0 15,4 1 0-15,1-1 14 0,-1-4-4 0,5 5-1 16,5-5-9-16,-1 4 10 0,10-3-10 0,-1-1 10 0,5 4-10 15,0-7 0-15,14-1 0 0,-5-4 0 16,10 0-20-16,-1-3-5 0,9-1-2 0,5-4 0 16,0 0-169-16,5-4-33 0</inkml:trace>
        </inkml:traceGroup>
      </inkml:traceGroup>
      <inkml:traceGroup>
        <inkml:annotationXML>
          <emma:emma xmlns:emma="http://www.w3.org/2003/04/emma" version="1.0">
            <emma:interpretation id="{5934AF1D-8E41-42FF-9BAD-8D84800BFC6D}" emma:medium="tactile" emma:mode="ink">
              <msink:context xmlns:msink="http://schemas.microsoft.com/ink/2010/main" type="line" rotatedBoundingBox="3933,16926 22192,15927 22276,17448 4016,18447"/>
            </emma:interpretation>
          </emma:emma>
        </inkml:annotationXML>
        <inkml:traceGroup>
          <inkml:annotationXML>
            <emma:emma xmlns:emma="http://www.w3.org/2003/04/emma" version="1.0">
              <emma:interpretation id="{FE942053-4B14-450D-B621-703FADBF27EA}" emma:medium="tactile" emma:mode="ink">
                <msink:context xmlns:msink="http://schemas.microsoft.com/ink/2010/main" type="inkWord" rotatedBoundingBox="3939,17040 8278,16802 8340,17923 4001,18161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229283.2498">2226 16802 518 0,'0'0'23'0,"0"0"5"0,0 0-28 0,0 0 0 16,-4-4 0-16,4 4 0 0,0 0 110 0,0-12 17 16,0 4 3-16,-5-1 1 0,-8 5-63 0,3-4-13 15,6 0-3-15,-1 0 0 0,-8 4-6 0,-1-4-2 0,0 4 0 0,5-4 0 16,0 8-17-16,-4-4-4 0,-6 0-1 0,1 0 0 15,9 0 22-15,0 0 5 0,-5 0 1 0,-4 4 0 16,-5-4 2-16,5 4 1 0,-5 4 0 0,1 0 0 16,-6 4-45-16,5 4-8 0,5 0 0 0,-5 4 0 15,-4 0 0-15,0 5 0 0,9-1 9 0,-5 4-9 16,5 4 20-16,-5 1-2 0,5 3-1 0,-1 1 0 16,6-1 26-16,4 0 5 0,0 5 0 0,-1-9 1 15,10 12-21-15,0-7-5 0,0 3-1 0,10-3 0 16,-1-5-14-16,4 8-8 0,1-3 8 0,9-5-8 15,-10 5 0-15,10-5 0 0,5 0 0 0,-1-4-12 16,0 5-42-16,5-1-9 0,9-8-1 0,0 5-809 16</inkml:trace>
          <inkml:trace contextRef="#ctx0" brushRef="#br0" timeOffset="229783.1831">2814 17296 1324 0,'18'-4'118'0,"-18"4"-94"16,-14-9-24-16,5 1 0 0,-5 0 58 0,5 0 7 15,5-4 2-15,-5 8 0 0,-14-4-43 0,18 0-8 16,5 8-1-16,-4 0-1 0,-10-12 6 0,5 8 2 16,9 4 0-16,0 0 0 0,0 0-22 0,0 0 9 0,-14 0-9 0,14 0 0 15,0 0 9-15,0 0-9 0,-13 8 0 0,-1 0 9 16,5 0-9-16,4 0 0 0,-8-4 0 0,4 4 0 15,-5 4 24-15,5-4-1 0,0 0 0 0,0-4 0 16,-5 5 8-16,5-9 1 0,9 0 1 0,0 0 0 16,-5 8-12-16,5-8-2 0,0 0-1 0,0 0 0 15,0 0-18-15,5 8 10 0,-10 4-10 0,10-4 8 16,9 0-8-16,-5 0 0 0,-9 0 0 0,4 4 0 16,5-3 0-16,0-1 0 0,-4 4 0 0,0-4 0 15,-5-8 0-15,9 8 0 0,9 0 0 0,-9-4 0 16,-9-4 0-16,0 0 0 0,9 8 9 0,-9-8-9 15,0 0 0-15,0 0 8 0,0 0-8 0,14-8 0 16,-1 4 9-16,1 0-9 0,-14 4 12 0,14-12-12 16,4-4 0-16,5-1 0 0,-14 1 0 0,4 0 0 15,6 0 0-15,-6 0 0 0,6 0-12 0,-10-1 3 0,-9 5 9 0,0-4 0 16,9 4 8-16,-9 0-8 0,-9 0-16 16,0-1-7-16,4 1-1 0,0 0-1 0,-4 0 25 15,0 0 0-15,-14 4 0 0,14 4 11 0,5-4 3 0,-10 4 1 16,-9 4 0-16,10 0 0 0,13 0-7 0,-14 4 0 15,0 0-8-15,-4 0 12 0,9 4-25 0,9-8-6 16,0 0-1-16,-4 8 0 0</inkml:trace>
          <inkml:trace contextRef="#ctx0" brushRef="#br0" timeOffset="232298.1778">3324 16425 1292 0,'9'-8'28'0,"-14"4"7"0,-4-4 1 0,4 0 0 0,-4 0-36 0,5 0 0 0,-1 0 0 0,1 4 0 15,-10-4 31-15,14 8-1 0,0 0 0 0,0 0 0 16,0 0-16-16,0 0-3 0,9 16-1 0,0 4 0 16,-4 4 8-16,4 5 2 0,-5 7 0 0,6 1 0 15,8 7 6-15,-9 5 2 0,-9 3 0 0,0 9 0 16,9-4-1-16,-4 7 0 0,-10-3 0 0,0 0 0 15,5 0-15-15,0-5-4 0,0 1 0 0,-4-5 0 16,-5-3-23-16,4 0-5 0,14-5 0 0,-9-7-482 16,-13 7-96-16</inkml:trace>
          <inkml:trace contextRef="#ctx0" brushRef="#br0" timeOffset="232641.8407">3647 16927 1497 0,'-23'0'133'0,"23"0"-106"16,0 0-27-16,-9 8 0 0,0 5 58 0,4-1 6 15,1 4 2-15,4 4 0 0,4 8-50 0,1-3-16 16,-1 3 10-16,1 0-10 0,9 5 0 0,-1-1 8 15,-8-4-8-15,4 1 0 0,0-1 8 0,0 0-8 16,-4-3 8-16,4-1-8 0,-9-8 0 0,4-4 0 16,1 5 8-16,-1-9-8 0,-4-8 0 0,0 0 12 15,0 0-12-15,0 0 12 0,0 0 23 0,0 0 5 0,5-13 0 16,4 1 1-16,0 0-10 0,0-4-3 0,-4-4 0 16,4-5 0-16,0 5-13 0,5-4-3 0,-5 0-1 0,5-1 0 15,-1-3-11-15,1 0 0 0,4-1 0 0,0-3 0 31,0 8-41-31,-4-5-4 0,4-3-1 0,1 4-831 0</inkml:trace>
          <inkml:trace contextRef="#ctx0" brushRef="#br0" timeOffset="233235.4561">4321 16875 1785 0,'-5'8'159'0,"1"0"-127"15,-6 8-32-15,1 4 0 0,5 1 26 0,4 7-1 16,0-4 0-16,4 4 0 0,-4-3-9 0,5-1-3 16,4 4 0-16,0-7 0 0,5 3-4 0,-5-4-1 15,0-4 0-15,0 5 0 0,-4-5-8 0,4-4 0 16,-5 0 0-16,5 0 0 0,-9-4 0 0,0-8 0 15,0 0 0-15,0 0-11 0,0 0 11 0,0 0 0 16,-4 8 0-16,4-8 0 0,0 0 19 0,-9 0-1 16,0-4 0-16,0-4 0 0,-1 0 12 0,6-4 2 15,-1-4 1-15,1 4 0 0,4-9-18 0,0 1-4 16,4 0-1-16,5-4 0 0,5-1-10 0,4-3 0 16,-4 4 0-16,9-1 0 0,-1 1 0 0,6 0-9 0,-5 4 9 15,-1 8 0-15,1-9-9 0,4 17 9 0,1 0 0 16,-6 4-9-16,6 0 9 0,-5 8-12 0,-1 0 12 0,1 9-12 15,-9-1 12-15,-1 4 0 0,6 0 0 0,-6 0 0 16,-4 1 0-16,5-1 0 0,-9-4 0 0,4 4 0 16,-5-3 0-16,5-1 0 0,-9 0 0 0,0-4 0 15,0-12 8-15,0 8-8 0,-4 0 8 0,4-8-8 16,0 0 0-16,0 0 9 0,0 0-9 0,0 0 0 16,-9 4 11-16,9-4-11 0,0 0 10 0,0 0-10 15,-14-8 8-15,5-4-8 0,9-4 0 0,0-4 9 16,0-5-9-16,4-3 0 0,-4 0 0 0,10-1 8 15,-1-3-8-15,0 0 0 0,4 3 0 0,1 5 0 16,0 4-9-16,-1 4 9 0,1 3 0 0,0 5 0 16,-1 4 0-16,1 8 8 0,4 0 0 0,-4 9 1 0,0 3-9 15,-1 0 12-15,1 4-12 0,0 0 12 0,-5 1-12 16,4 3 8-16,1 4-8 0,-5-3 8 0,0-1-20 16,0-4-4-16,-4 8 0 0,4-3-1 15,-4 3-166-15,-1-8-33 0,-4 25-6 0,0-21-2 0</inkml:trace>
          <inkml:trace contextRef="#ctx0" brushRef="#br0" timeOffset="233735.3382">5422 16887 1882 0,'0'0'84'0,"0"0"16"16,0 0-80-16,5 16-20 0,4 4 0 0,-4 5 0 0,-1-1 18 0,5 4-1 16,0 0 0-16,5 5 0 0,0-5 5 0,-1 0 1 15,-8-3 0-15,4-1 0 0,0-4-15 0,0 1-8 16,-4-5 8-16,-5-4-8 0,4 0 0 0,-4-12 0 16,0 0 0-16,0 0-8 0,0 0 8 0,0 0 0 15,0 0 8-15,0 0-8 0,0-12 8 0,5-4-8 16,-5-5 8-16,4 1-8 0,-4 0 27 0,0-8 1 15,0-5 0-15,10 5 0 0,-6-8 4 0,10 3 2 16,-10 1 0-16,10-1 0 0,4 5-16 0,0 8-3 16,1 0-1-16,-1 11 0 0,5-3-1 0,-1 12 0 15,-3 0 0-15,3 8 0 0,-3 5-13 0,3-1 11 16,-3 4-11-16,3 4 10 0,-3 0-10 0,-1 5 0 16,0-1 0-16,0 0 0 15,-4 5-71-15,4-5-16 0,0 4-3 0,0-4-883 0</inkml:trace>
        </inkml:traceGroup>
        <inkml:traceGroup>
          <inkml:annotationXML>
            <emma:emma xmlns:emma="http://www.w3.org/2003/04/emma" version="1.0">
              <emma:interpretation id="{012788C5-5930-4ED6-8DCB-EDDB545DD323}" emma:medium="tactile" emma:mode="ink">
                <msink:context xmlns:msink="http://schemas.microsoft.com/ink/2010/main" type="inkWord" rotatedBoundingBox="9939,16745 15304,16451 15363,17540 9999,17834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235000.7569">9447 16057 2070 0,'0'0'92'0,"0"0"18"0,-4 12-88 0,-1 9-22 0,5 7 0 0,0 8 0 15,0 9 51-15,5-1 5 0,-1 5 2 0,5-1 0 16,-4 5-7-16,4 0-2 0,-5-1 0 0,6 1 0 16,-1-5-32-16,0 5-6 0,4-8-2 0,1-1 0 15,-5-3-25-15,5-1-6 0,0-8-1 0,-1-3 0 31,-4-5-169-31,0-4-35 0,5 1-6 0,0-9-2 0</inkml:trace>
          <inkml:trace contextRef="#ctx0" brushRef="#br0" timeOffset="235313.0913">10276 16636 1994 0,'0'0'88'0,"0"12"19"0,0 8-86 0,4 1-21 15,-4 7 0-15,5 0 0 0,-1 5 61 0,-4-1 8 16,5 4 2-16,-5 1 0 0,5-5-46 0,-5 1-9 16,-5-5-1-16,5 0-1 0,-5-4-14 0,1-3 0 15,-1-1 8-15,1-12-8 0,-1 4 0 0,1-4 0 16,-5-8-12-16,9 0 12 0,0 0 0 0,-5 0 0 16,-4 0 0-16,4-8 0 0,1-4 28 0,4 0-1 15,0-4 0-15,4-5 0 0,5 1 5 0,1-4 0 16,3 0 1-16,1-1 0 0,4-3-15 0,5 0-3 15,4-5-1-15,5 5 0 0,-5 4-14 0,5-1 0 0,-4 1 0 16,3 4 0-16,-3 0 0 0,-1 4-13 0,-9-5 2 16,5 9 1-1,0-8-177-15,-5 8-35 0,18-21-7 0,-13 13-2 0</inkml:trace>
          <inkml:trace contextRef="#ctx0" brushRef="#br0" timeOffset="235469.6137">10904 16774 1670 0,'0'0'148'16,"0"0"-118"-16,0 0-30 0,-5 20 0 15,5 0 146-15,-4 4 23 0,4-4 5 0,4 5 1 16,1-1-127-16,4-4-26 0,-4 5-5 0,4-5-1 16,0-4-16-16,0 0-9 0,0-4 1 0,-4 0-686 15,4-3-137-15</inkml:trace>
          <inkml:trace contextRef="#ctx0" brushRef="#br0" timeOffset="235625.5178">11378 16357 2246 0,'0'-25'100'0,"0"17"20"0,-5-4-96 0,0 0-24 15,5 4 0-15,0 8 0 0,0 0 56 0,0 0 8 16,0 0 0-16,0 0-768 15,0 0-155-15</inkml:trace>
          <inkml:trace contextRef="#ctx0" brushRef="#br0" timeOffset="234219.8048">7649 16769 864 0,'0'0'76'0,"0"0"-60"16,0 0-16-16,0 0 0 0,9 5 232 0,-5-1 44 15,6 4 9-15,3 0 2 0,1-8-218 0,4 0-43 16,5 0-9-16,0-4-1 0,-1 0 4 0,-3-4 0 15,3-1 1-15,-3 1 0 0,-1 0-21 0,0-4-10 16,-4-4 1-16,-1 0 0 0,1-4 9 0,-5-1 0 16,0 1 8-16,-4 0-8 0,-1 0 0 0,1-1 0 15,-5 1 0-15,0 0 8 0,0 0-8 0,0 3 0 16,-5 1 0-16,5 0 8 0,-9 0-8 0,5 4 0 16,-10 0 0-16,5-1 0 0,-5 5 0 0,1 0 0 15,-1 8 0-15,-4 0-8 0,-1 4 8 0,1 4-8 16,0 1 8-16,0 3-8 0,-5 4 17 0,0 4 4 0,5 8 1 15,0 1 0-15,4 3 7 0,-4 5 2 0,0 3 0 0,9 0 0 16,0 1 1-16,9-1 1 0,0 1 0 16,0-5 0-16,4 1 0 0,1 3 0 0,4-3 0 0,4-5 0 15,1 4-15-15,4-3-10 0,-4-13 12 0,0 8-12 16,-1-7 0-16,1-1 0 0,0-4-12 0,4-4 3 31,-5-4-139-31,6-4-27 0,-1-4-5 0</inkml:trace>
          <inkml:trace contextRef="#ctx0" brushRef="#br0" timeOffset="234578.9319">8254 16689 1497 0,'0'0'66'0,"0"0"14"0,5-13-64 0,-1 5-16 16,-4 8 0-16,9 0 0 0,-9 0 120 0,0 0 21 15,14 0 4-15,0 8 1 0,4-4-90 0,-4 5-19 16,-1 3-3-16,1 0-1 0,0 0-2 0,-5 4-1 15,4 0 0-15,-3-4 0 0,-1 5-22 0,0-1-8 16,-5-4 0-16,1 0 0 0,-1 4 0 0,1-4 0 16,-5-3 0-16,0-9 0 0,0 0 0 0,0 0-13 15,0 0 1-15,0 0 0 0,0 0 23 0,0 0 5 16,0 0 0-16,0 0 1 0,5-9 3 0,-1-3 0 16,1-4 0-16,4-4 0 0,4 0-4 0,1-5 0 15,0 1 0-15,4 0 0 0,0 0 5 0,5 3 1 16,-5 5 0-16,5 0 0 0,0 8-22 0,-1 0 0 0,-8 8 0 15,4 0 8-15,0 8 5 0,1 4 2 0,-6 4 0 16,-4 4 0-16,5 1-15 0,-5 7 0 0,5 0 0 0,-5 5 0 16,0-1 0-16,0-4 0 0,-4 1 0 0,4-1 0 31,-5-4-29-31,5 5-9 0,5-9-2 0,-5 0 0 16,-4-8-189-16,4 0-39 0</inkml:trace>
          <inkml:trace contextRef="#ctx0" brushRef="#br0" timeOffset="234781.9638">9138 16527 1494 0,'0'0'66'16,"0"0"14"-16,13-4-64 0,1 0-16 0,0-1 0 0,8-3 0 0,1 4 73 16,9-4 12-16,0 0 3 0,9 0 0 0,0-8-28 0,9 4-6 15,4-8-1-15,6 3 0 0,-6-3-30 0,5 0-7 16,1 0 0-16,-6-1-1 0,-4 1-24 0,0 4-5 15,-4-4-1-15,-10 4 0 16,1 3-126-16,-5 1-26 0,-10 4-5 0,-3-4 0 0</inkml:trace>
          <inkml:trace contextRef="#ctx0" brushRef="#br0" timeOffset="236203.5152">11805 16867 1670 0,'0'0'148'0,"0"0"-118"0,0 0-30 0,0 0 0 15,0 0 180-15,0 0 31 0,10 8 5 0,3-4 2 16,1 0-162-16,0 0-32 0,4-4-6 0,5-4-2 16,-5 0-16-16,5 0 0 0,-5-13 8 0,5 5-8 15,-1-4-24-15,-4-4-8 0,-4 0-1 0,4-1-1 16,-4 1 7-16,0-4 2 0,-5-4 0 0,0 3 0 16,0 1 25-16,-4-4 0 0,-1 7 0 0,-4-7 0 15,0 4 21-15,0 4 0 0,-4-1 0 0,4 1 0 16,-5 4 4-16,-4 4 1 0,4 4 0 0,1 0 0 15,-5 4-6-15,4 0 0 0,-4 4-1 0,4 4 0 0,-8 4-10 0,4 4-1 16,-5 0-8-16,0 4 12 0,1 4-12 0,-1 1 0 16,0 7 8-16,1 4-8 0,-5 1 0 0,4-1 0 15,0 0 0-15,5 1-10 0,-5-1 10 0,5 1 0 16,5-1 8-16,-1-4-8 0,5-3 0 0,0 3 0 16,0-8 0-16,5 0 0 0,-1 1 11 0,1-5-3 15,-1 0 0-15,1-8 0 0,9 4-8 0,-5-8 0 16,0-4 0-16,5 0-11 0,4 0 11 0,0-4 8 15,5-8-8-15,-5 0 11 0,5-4-11 0,4 0 12 16,5-9-12-16,0 1 12 0,0-8 6 0,4-1 2 16,5 1 0-16,0 4 0 0,5-5-32 0,-1 5-5 0,5 0-2 15,-4 7 0-15,4-3 19 0,0 8 0 0,-5 4 0 0,-4 4 0 16,0-1 0-16,0 5 0 0,0 4 0 16,-9 0 9-16,5 4-9 0,-6 5 8 0,-3-5-8 0,-1 8 8 15,-9 0-8-15,0 0 0 0,-4-4 0 0,0 8 0 16,-5-4 0-16,-9 5 12 0,0-1-12 0,-5 4 12 15,-4-8-12-15,-4 8 0 0,-6-3 0 0,1 3 0 16,-9 0 11-16,-5-8 0 0,-4 0 0 0,-1 1 0 16,5-1-11-16,-4 0-11 0,4-8 3 0,-4 4 0 15,4-8-5-15,9 0-1 0,5 0 0 0,-5-4 0 32,5 0-120-32,4 0-24 0,14 4-5 0</inkml:trace>
        </inkml:traceGroup>
        <inkml:traceGroup>
          <inkml:annotationXML>
            <emma:emma xmlns:emma="http://www.w3.org/2003/04/emma" version="1.0">
              <emma:interpretation id="{6746756E-C9B4-41FC-82EC-695FBA620747}" emma:medium="tactile" emma:mode="ink">
                <msink:context xmlns:msink="http://schemas.microsoft.com/ink/2010/main" type="inkWord" rotatedBoundingBox="17951,16739 20005,16627 20048,17414 17994,17526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37468.8343">16272 16486 1594 0,'9'-12'71'0,"-9"12"14"0,0-8-68 0,4 0-17 16,1-4 0-16,0 4 0 0,-5 0 71 0,4-5 10 15,1 5 3-15,-5-4 0 0,0 4-30 0,0-4-6 16,-5 4 0-16,5-4-1 0,-4 0-35 0,4-1-12 16,-5 1 0-16,-4 0 9 0,0 0-9 0,0 0 0 15,4-4 0-15,-8 3 0 0,3 1 0 0,-3 0 0 16,4 0 0-16,-5 0 0 0,-4 4 16 0,4-4 0 15,0 0 1-15,1-1 0 0,-1 5 4 0,-4 4 1 16,0-4 0-16,-1 4 0 0,1 4-4 0,0 0-1 16,-5 4 0-16,1 4 0 0,-6-4-9 0,1 8-8 15,-5 5 9-15,5 7-9 0,-5 0 11 0,5 9-11 16,4 3 12-16,0 4-12 0,0 1 16 0,5 3-4 0,0 1-1 16,4 4 0-16,1-1-3 0,-1-3 0 0,5-1 0 0,0 1 0 15,4-5-8-15,1-3 0 0,4-5 0 16,0-4 8-16,0-3-8 0,9-1 0 0,-5-8 0 0,5 0 0 15,0-8 8-15,1 0-8 0,8-8 0 0,-5 0 8 16,6 0-8-16,-1-8 0 0,9-4 9 0,0-4-9 16,-4 0 8-16,9-4-8 0,-5-5 8 0,1 1-8 15,4-4 16-15,-1-1 0 0,1-3-1 0,0-4 0 16,-5-1-15-16,-4-3 0 0,5-5 0 0,-10 1 0 16,5-1 0-16,-5 1 0 0,0-1-9 0,0 5 9 15,5 7 0-15,-5 1 0 0,-4 8 13 0,-1 3-4 16,-3 5 6-16,3 4 1 0,1 0 0 0,-5 8 0 15,-9 4-16-15,9 4 0 0,0 4 8 0,-4 8-8 0,-1-4 0 16,1 8 0-16,-1 1 0 0,1-1 0 0,-5 4-9 16,0 1 9-16,0-1 0 0,5-4-9 0,-5 0 1 0,0 1 0 15,0-5 0-15,0-4 0 0,4 0 8 0,-4-12 0 16,0 0 0-16,0 0 0 0,0 0-9 0,5 8 9 16,-5-8-10-16,13 8 10 0,-13-8 0 0,14-4 0 15,0 0 0-15,4-4 0 0,0 0 0 0,0-4 0 16,14-8 0-16,0-1 0 0,-5-3 0 0,5 0 8 15,-5-1-8-15,10 1 0 0,4 0 0 0,-5 4 0 16,-8 3 0-16,4 5 0 0,-5 0 11 0,-4 12-11 16,-1 0 10-16,-8 4-10 0,0 4 12 0,4 4-4 15,-4 5-8-15,-5-1 12 0,0 4-12 0,-5 0 0 16,5 5 0-16,1-1 0 0,-1-4 0 0,-5 4 0 16,5-3-12-16,0-1 12 0,5-4-16 0,0 0 3 0,-10 0 1 0,5-3 0 15,10-5 12-15,-10 0 0 0,0 0 0 0,0-4-9 16,5 0 9-16,4-4 0 0,-5-4 0 0,1 4 0 15,4-4 0-15,0 0 11 0,10 0-11 0,-5-4 12 16,-1 0 2-16,1-1 1 0,18-3 0 0,-4 0 0 16,-6 4-15-16,1-8 8 0,5 0-8 0,-1 0 0 15,1-9 0-15,-10 5 8 0,-4-4-8 0,-1-1 0 16,1 1 0-16,-5-4 0 0,-13-1 0 0,4 1 0 16,-9-4 11-16,0 3-11 0,0 1 12 0,-5 4-12 15,-8 4 0-15,4 3 0 0,-5 5 0 0,0 0 0 16,-4 8 32-16,-5 0 0 0,1 12 0 0,3 0 0 15,-8 4-32-15,0 5-17 0,-10 7 1 0,10 4 1 16,0 5 15-16,-5-1-11 0,0 8 11 0,5-3-10 0,8-1-3 0,-3 1-1 16,3-5 0-16,1-4 0 0,5 1 14 0,8-1 0 15,10-4 0-15,-1 1 0 0,-4-1 0 0,14 0-19 16,18-4 4-16,4 5 1 16,1-9-72-16,8 0-14 0,10 0-4 0,4-4-926 15</inkml:trace>
        </inkml:traceGroup>
        <inkml:traceGroup>
          <inkml:annotationXML>
            <emma:emma xmlns:emma="http://www.w3.org/2003/04/emma" version="1.0">
              <emma:interpretation id="{E2B9280E-0C35-49AC-A232-30C1DC242F3A}" emma:medium="tactile" emma:mode="ink">
                <msink:context xmlns:msink="http://schemas.microsoft.com/ink/2010/main" type="inkWord" rotatedBoundingBox="22068,15934 22192,15927 22276,17448 22151,17455"/>
              </emma:interpretation>
              <emma:one-of disjunction-type="recognition" id="oneOf25">
                <emma:interpretation id="interp37" emma:lang="" emma:confidence="0">
                  <emma:literal>|</emma:literal>
                </emma:interpretation>
                <emma:interpretation id="interp38" emma:lang="" emma:confidence="0">
                  <emma:literal>l</emma:literal>
                </emma:interpretation>
                <emma:interpretation id="interp39" emma:lang="" emma:confidence="0">
                  <emma:literal>I</emma:literal>
                </emma:interpretation>
                <emma:interpretation id="interp40" emma:lang="" emma:confidence="0">
                  <emma:literal>1</emma:literal>
                </emma:interpretation>
                <emma:interpretation id="interp41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238797.1109">19727 15438 1555 0,'0'0'68'0,"0"-8"16"0,5-4-68 0,-5-4-16 15,0 3 0-15,0 1 0 0,0 4 66 16,0 0 10-16,5 0 1 0,-5 8 1 0,0 0-39 0,0 0-8 16,4-4-2-16,-4 4 0 0,0 0-20 15,9 0-9-15,5-4 8 0,-5 8-8 0,-9-4 0 0,9 4 0 16,0 4 0-16,-4-4 0 0,4 4 0 0,0 4 13 15,0 1 0-15,-4-1 0 0,4 4 29 0,-5 0 6 16,1 4 0-16,-1 1 1 0,1 3-1 0,-5 4 0 16,4 0 0-16,-4 1 0 0,0 7-9 0,0 5-3 15,0-1 0-15,0 1 0 0,-4 7-4 0,4 9 0 16,0 0-1-16,-5 7 0 0,5 1-6 0,-4 4-1 16,4 0 0-16,0-1 0 0,0-7-8 0,0 0-3 15,0-9 0-15,0-3 0 0,0 0-2 0,0-5-1 0,0-3 0 16,0-1 0-16,0-8-10 0,-5 1 8 15,5-5-8-15,-4-4 8 0,4 5-8 0,0-5 0 0,-5-12 0 0,5 4 0 32,0 0-29-32,-4-7-8 0,4-9-2 0,0 0 0 15,0 0-133-15,0 0-26 0,0 0-6 0,0 0-756 0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1:38.58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7CD50D4-551F-4A65-9829-79B0B5EDA753}" emma:medium="tactile" emma:mode="ink">
          <msink:context xmlns:msink="http://schemas.microsoft.com/ink/2010/main" type="writingRegion" rotatedBoundingBox="4321,8502 6397,8049 6475,8406 4399,8859"/>
        </emma:interpretation>
      </emma:emma>
    </inkml:annotationXML>
    <inkml:traceGroup>
      <inkml:annotationXML>
        <emma:emma xmlns:emma="http://www.w3.org/2003/04/emma" version="1.0">
          <emma:interpretation id="{EC986B73-0FEE-498D-BF7A-38FA343CEDD9}" emma:medium="tactile" emma:mode="ink">
            <msink:context xmlns:msink="http://schemas.microsoft.com/ink/2010/main" type="paragraph" rotatedBoundingBox="4321,8502 6397,8049 6475,8406 4399,88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C7EA1C-A5F9-4780-8028-74BBFFE88B99}" emma:medium="tactile" emma:mode="ink">
              <msink:context xmlns:msink="http://schemas.microsoft.com/ink/2010/main" type="line" rotatedBoundingBox="4321,8502 6397,8049 6475,8406 4399,8859"/>
            </emma:interpretation>
          </emma:emma>
        </inkml:annotationXML>
        <inkml:traceGroup>
          <inkml:annotationXML>
            <emma:emma xmlns:emma="http://www.w3.org/2003/04/emma" version="1.0">
              <emma:interpretation id="{B7BC630E-A7FE-43A7-B904-85E9C973B1E5}" emma:medium="tactile" emma:mode="ink">
                <msink:context xmlns:msink="http://schemas.microsoft.com/ink/2010/main" type="inkWord" rotatedBoundingBox="4343,8602 4873,8487 4899,8610 4370,8726"/>
              </emma:interpretation>
              <emma:one-of disjunction-type="recognition" id="oneOf0">
                <emma:interpretation id="interp0" emma:lang="" emma:confidence="0">
                  <emma:literal>a</emma:literal>
                </emma:interpretation>
                <emma:interpretation id="interp1" emma:lang="" emma:confidence="0">
                  <emma:literal>•</emma:literal>
                </emma:interpretation>
                <emma:interpretation id="interp2" emma:lang="" emma:confidence="0">
                  <emma:literal>m</emma:literal>
                </emma:interpretation>
                <emma:interpretation id="interp3" emma:lang="" emma:confidence="0">
                  <emma:literal>n</emma:literal>
                </emma:interpretation>
                <emma:interpretation id="interp4" emma:lang="" emma:confidence="0">
                  <emma:literal>^</emma:literal>
                </emma:interpretation>
              </emma:one-of>
            </emma:emma>
          </inkml:annotationXML>
          <inkml:trace contextRef="#ctx0" brushRef="#br0">456 1319 518 0,'0'0'23'0,"-9"-4"5"0,4 4-28 0,1-4 0 16,4 4 0-16,-5 0 0 0,-4 0 99 0,0 0 14 16,4-4 3-16,-4 8 1 0,0 0-41 0,0 0-8 0,4-4-1 15,-4 0-1-15,5 0-15 0,-5 0-3 0,4-4-1 16,5 4 0-16,0 0 5 0,0 0 0 0,-9-8 1 0,4 4 0 16,5 4 3-16,0 0 1 0,0-12 0 0,0 4 0 15,10-1-18-15,-6 1-4 0,-4 8-1 0,9-4 0 16,0 0 9-16,5 0 1 0,0 4 1 0,4 4 0 15,5 0-27-15,-1 4-6 0,6-4 0 0,-1 5-1 16,0-5-11-16,10 4 0 0,-1 8 0 0,5-8-919 16</inkml:trace>
          <inkml:trace contextRef="#ctx0" brushRef="#br0" timeOffset="-1465.0226">128 1343 1594 0,'5'-4'35'0,"-5"4"7"0,0 0 2 0,0 0 1 0,0 0-36 0,0 0-9 15,0 0 0-15,0 0 0 0,-14 0 75 0,14 0 13 16,0 0 2-16,0 0 1 0,-14-4-39 0,14 4-7 16,14-4-1-16,4 0-1 0,5 0-18 0,4-8-3 15,1 4-1-15,3-4 0 16,10-5-70-16,-4 5-15 0</inkml:trace>
        </inkml:traceGroup>
        <inkml:traceGroup>
          <inkml:annotationXML>
            <emma:emma xmlns:emma="http://www.w3.org/2003/04/emma" version="1.0">
              <emma:interpretation id="{42CB1137-0FB6-4DC4-9AA7-B5622435B26A}" emma:medium="tactile" emma:mode="ink">
                <msink:context xmlns:msink="http://schemas.microsoft.com/ink/2010/main" type="inkWord" rotatedBoundingBox="5689,8204 6397,8049 6475,8406 5767,8561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890.4094">1535 926 1404 0,'-18'4'31'0,"13"-4"6"0,-9 0 2 0,5 0 0 0,-4 0-31 0,4 0-8 15,-1-4 0-15,6 4 0 0,-1-4 56 0,5 4 11 16,0 0 1-16,9-4 1 0,10-4-18 0,-1 4-4 15,-4 0-1-15,8-4 0 0,6 4 16 0,3-4 3 16,1 8 1-16,5-4 0 0,-5 0-19 0,4 4-4 16,-4 0-1-16,0 0 0 0,0-4-9 0,0 0-1 15,-1 4-1-15,-3 0 0 0,-1 0-16 0,0-4-3 16,1 4-1-16,-6 0 0 0,-3-4-11 0,3 0 0 16,-3-5 0-16,-1 5 0 0,-5 4-16 0,1 0-4 15,-5-4-2-15,5 0 0 16,-5 4-18-16,0-4-3 0,-4 0-1 0,-5 4 0 15,0 0-32-15,0 0-6 0,0 0-2 0,0 0-493 16,0 0-99-16</inkml:trace>
          <inkml:trace contextRef="#ctx0" brushRef="#br0" timeOffset="-655.9954">1708 1157 1335 0,'-14'12'59'15,"5"-4"13"-15,-5 0-58 0,10 5-14 0,-5-5 0 0,9-8 0 16,0 0 72-16,0 0 11 0,9 8 2 0,5-4 1 0,-1 0-16 0,10-4-3 16,4-4-1-16,5 0 0 0,0-8-22 0,9-1-5 15,0 1-1-15,0 0 0 0,4 0-20 0,1 0-4 16,-5 4-1-16,0 0-619 15,-5 0-124-15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1:40.33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B78DB35-BE2D-4A27-B725-83093E132136}" emma:medium="tactile" emma:mode="ink">
          <msink:context xmlns:msink="http://schemas.microsoft.com/ink/2010/main" type="inkDrawing" rotatedBoundingBox="8255,5453 8344,10832 7605,10844 7517,5465" semanticType="verticalRange" shapeName="Other">
            <msink:sourceLink direction="with" ref="{5170371B-76EA-4F5B-A9A0-23CFADF9BFF3}"/>
          </msink:context>
        </emma:interpretation>
      </emma:emma>
    </inkml:annotationXML>
    <inkml:trace contextRef="#ctx0" brushRef="#br0">726-5 748 0,'0'0'67'15,"0"0"-54"-15,0 0-13 0,0 0 0 16,-5-4 152-16,5 4 28 0,0 0 6 0,0 0 1 15,-9-4-72-15,9 4-15 0,0 0-2 0,-5 0-1 0,-4 4-70 16,0 0-15-16,0 5-2 0,-5-1-1 0,1 0-9 0,-1 0 0 16,-4 0 0-16,-5 4-11 0,5 4 11 0,-9-4 0 15,4 5 0-15,-5-9-8 0,1 4 8 0,-5 0 0 16,0 0 8-16,5 4-8 0,0-4 9 0,-1 5-9 16,1-5 12-16,0 0-12 0,0 4 11 0,4-4-11 15,-5 0 10-15,6 0-10 0,8 1 8 0,-4-9-8 16,0 0 0-16,4 4 0 0,5 0 0 0,-5 0 0 15,5 0 0-15,0-4 0 0,0 4 0 0,0-4 0 16,4 0 0-16,1 4 0 0,-5-4 0 0,4 5 0 16,0-1 0-16,5 0 0 0,-4 4 0 0,-1 0 0 15,5 4 9-15,-4 0-9 0,4 1 20 0,0-1-2 16,-5 0 0-16,5 4 0 0,0 0 1 0,-4 5 0 0,4-1 0 16,-5-4 0-16,10 0-7 0,-5 1-2 0,0 3 0 15,4 0 0-15,1 1 0 0,-1 3 0 0,5 0 0 0,1 5 0 16,-6-1-10-16,5 8 0 0,5-3 9 0,-5 7-9 15,5 1 12-15,-1 8-1 0,1 3-1 16,0 1 0-16,-1 4 6 0,1-1 0 0,-5 1 1 0,0 8 0 16,0 0-1-16,5-1-1 0,-10 5 0 0,1 0 0 15,4-4 1-15,-4 0 1 0,-1-5 0 0,1 1 0 16,-1 0-6-16,1 0-2 0,4-5 0 0,-4 5 0 16,-1-8-1-16,1-1-8 0,4 9 12 0,-5-4-4 15,1-4-8-15,-1-1 10 0,6 5-10 0,-6 0 10 16,1-5 3-16,-1 1 1 0,1 4 0 0,-5 3 0 15,0-7 7-15,0 4 2 0,0-1 0 16,0 1 0-16,0 0-15 0,0-5-8 0,0-3 10 0,0 4-10 0,0-9 8 16,0 1-8-16,-5-5 0 0,5 1 9 0,0-5-9 0,0 1 0 15,0-5 0-15,-4 1 0 0,4-5 0 0,-5 0 13 16,5 1-3-16,5-1-1 16,-5 1-1-16,4-5 0 0,1 8 0 0,-1-3 0 0,1-1-8 0,-5-4 0 15,0 5 0-15,4-1 8 0,-4-4-8 0,0 5 0 16,0-5 9-16,0 5-9 0,-4 3 17 0,4-4-1 15,-5 1 0-15,5 3 0 0,-4 1-16 0,4-5 0 16,0-4 0-16,4 5 0 0,-8-1 0 0,4-4 0 16,0 1 0-16,-5-1 0 0,-4-4 0 0,5 1 0 15,4-5 0-15,0 0 0 0,0 0 0 0,0 1-12 0,0-5 1 0,0 0 1 16,0 0 10-16,4 4 0 0,-4-8 0 0,5 5 0 16,-1-5 11-16,-4 4-3 15,5 0 0-15,-1 0 0 0,1 1-8 0,-5 3-11 0,0-4 3 0,0 4 0 16,-5-4 8-16,5 5 0 0,-4-1 0 0,-1 0 0 15,5 0 0-15,-4-3 11 0,-1-1-3 0,1 0 0 16,-6-4-8-16,10 0-11 0,-4 0 3 0,4-4 0 16,0 5 8-16,-5-1 0 0,5-4 0 0,0 4 0 15,0-4 0-15,-4 0 0 0,4 0 0 0,0 0-8 16,4 4 8-16,-4-3 0 0,0-1 0 0,0-4 0 16,0 4 0-16,0-4 0 0,0 4 0 0,0 0 0 15,0-8 0-15,0 4 0 0,0 4 0 0,0-4 8 16,0 0-8-16,-4-4 0 0,4 0 0 0,0 0 0 15,0 4 8-15,0 0-8 0,0-4 10 0,0 0-10 16,-5 0 8-16,5 4-8 0,0-4 0 0,0 0 0 16,0 0 0-16,0 0 0 0,0 0 0 0,0 0 0 0,0 0 0 15,0 0 0-15,-4 4 0 0,4 0 0 0,0-4 11 0,0 5-1 16,0-1 0-16,0 0 0 0,-5 4-10 0,5-4-14 16,0-4 3-16,5 4 1 0,-5 0 10 0,4-4 0 15,-4 0 0-15,9 0 0 0,0 0 49 0,5 0 12 16,4-4 3-16,5 0 0 15,4-4-76-15,5 0-14 0,5 4-3 0,8-9-1 0,-4 1 18 0,0-4 3 16,9 0 1-16,0 0 0 16,5-5-201-16,0-3-40 0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2:52.37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2409B39-3873-4FC2-936F-1D61D8E83CDA}" emma:medium="tactile" emma:mode="ink">
          <msink:context xmlns:msink="http://schemas.microsoft.com/ink/2010/main" type="inkDrawing" rotatedBoundingBox="18242,10871 18272,5119 19035,5123 19005,10875" semanticType="verticalRange" shapeName="Other">
            <msink:sourceLink direction="with" ref="{5170371B-76EA-4F5B-A9A0-23CFADF9BFF3}"/>
          </msink:context>
        </emma:interpretation>
      </emma:emma>
    </inkml:annotationXML>
    <inkml:trace contextRef="#ctx0" brushRef="#br0">0 97 979 0,'0'0'87'0,"0"0"-70"0,0 0-17 0,4-4 0 0,5-5 85 0,-4 1 14 31,4 0 2-31,0 4 1 0,9 0-26 0,-4 4-6 0,4-4-1 0,5 4 0 0,0-4-11 0,0-4-2 16,4 4-1-16,5 0 0 0,-5 0-34 0,10 0-6 15,-6 0-2-15,1 0 0 0,0-4 4 0,0 4 1 0,0-1 0 16,-5 5 0-16,1 0-4 0,-6 0-1 0,-4 5 0 0,5-1 0 31,0-4-13-31,-5 8 11 0,-4-4-11 0,0 4 10 16,4 0 8-16,-5 4 2 0,-3 4 0 0,3 0 0 16,-4 5-10-16,0 3-2 0,5 0 0 0,-5 1 0 15,-4-1-8-15,4 0 0 0,0 4 0 0,0 1 0 16,-14-1 0-16,5 0 8 0,5 9-8 0,0 3 8 0,-1-3 7 0,-4 3 1 0,0 9 0 0,0-1 0 15,0-7 12-15,-4 3 4 0,-6 9 0 0,10 0 0 16,5-1-32-16,-5 1 0 0,-9-1 0 0,0 9 0 16,9-4 12-16,0 7 4 0,0-3 0 0,-9 4 0 0,4 0 1 15,1 3 1-15,13 1 0 0,-14 0 0 0,-9 0 17 16,5 4 3-16,14 0 1 0,-1 3 0 0,-4-7-12 0,0 8-3 16,-9 4 0-16,9-8 0 0,5-4-24 0,-10 4 0 15,-4-5 0-15,0 5 0 0,14-8 11 0,-10 0 3 16,1-5 1-16,-5 1 0 0,4 0 1 0,5-5 1 15,0 1 0-15,5 4 0 0,-10-5-17 0,10-3 0 16,4-4 0-16,-9 7 0 0,-9-3 0 0,4 4 0 16,5-5 0-16,0 1 0 0,0-5 0 0,0 5 0 15,-9 0 0-15,4-1 0 0,14-3 8 0,-13-1-8 16,-5 1 9-16,0 4-9 0,9-5 13 0,0 1-3 16,-5-1-1-16,1 5 0 0,-1-1-9 0,0-3 0 15,5 0 0-15,-4-1 0 0,-5 1 0 0,4-5 0 16,5-3 0-16,-4-1 0 0,-1-3 0 0,-4-5 0 15,9 0 0-15,0-7 0 0,0-1 0 0,-5-4 0 0,1 0 11 0,-1 1-11 16,10-5 12-16,-5 0-4 0,-5 0-8 16,5 0 12-16,0 1-12 0,5-1 0 0,-5-4 0 15,0 0 0-15,0 0 0 0,0 0 0 0,0 0 0 0,0 1 0 16,-5-1 8-16,1 0-8 0,8 0 0 0,-4 4 9 16,-4 4-9-16,-1 1 0 0,5-1 0 0,0 4 0 15,5-4 0-15,-5 1 0 0,-5-1 0 0,5 0 0 16,0 0 0-16,0-3 0 0,-4-1 0 0,-1 0 0 15,1 0 0-15,4 0 0 0,0 0 0 0,-5-3 0 16,5-1 0-16,0-4 0 0,0 4 0 0,0-4 0 16,-5 0 0-16,1-4 0 0,4-4 0 0,4 12 0 15,1 0 0-15,-10 1 0 0,5-1 8 0,0 0-8 16,-4 4 0-16,4-4 0 0,-5 0 0 0,5 5 0 0,5-1 0 0,-1 0 0 16,-4 0 0-1,-4 0 0-15,-5 0 0 0,4-3 0 0,1-1 0 0,-1 4 8 16,1-8-8-16,-1 4 0 0,1 4 0 0,-1-3 0 15,0-1 0-15,5 0 0 0,5-4 0 0,0 0 0 0,-5 0 0 0,0-8 0 16,0 0 0-16,0 12 0 16,0-12 0-16,4 8 0 0,-4-8 0 0,0 8 0 15,5 1 0-15,-5 3 0 0,0-4 0 0,0 8 0 0,0-4 0 0,-5 4 0 16,10 0 0-16,-5 1 0 16,0-1 0-16,0-4 0 0,-5 4 0 0,1 0 0 0,-1-8 0 0,0 5 0 15,1-5 0-15,4-8 0 16,0 8 0-16,0-8 0 0,-5 8 0 0,5-8 0 15,0 8 0-15,0-8 0 0,0 0 0 0,0 8 0 0,0-8-10 0,5 8 10 16,-5-8 0-16,0 0-9 0,0 0 9 0,0 0-8 0,0 0 8 16,0 0-8-16,-5 8 8 0,5-8 0 0,0 0-9 15,5 12 9-15,-5-12 0 0,0 8 0 0,0-8 0 16,4 9 0-16,-4-9 0 0,5 12 0 0,-5-12 0 16,-5 8 0-16,5-8 0 0,0 0 0 15,0 0 0-15,0 0 0 0,0 0 0 0,0 0 0 0,0 0 0 0,0 0 0 16,0 0 8-16,0 0-8 0,0 0 0 0,0 0 8 15,-9 4 0-15,0 0-8 0,9-4 12 0,0 0-4 16,-9 4 3-16,0-4 0 0,-5 0 0 0,5 4 0 16,-4 0-11-16,-6-4 10 0,1 0-10 0,-5 4 10 15,-4 0-19-15,0 0-4 0,-5-4-1 0,5 4 0 16,-1-4-225-16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2:47.25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170371B-76EA-4F5B-A9A0-23CFADF9BFF3}" emma:medium="tactile" emma:mode="ink">
          <msink:context xmlns:msink="http://schemas.microsoft.com/ink/2010/main" type="writingRegion" rotatedBoundingBox="18148,4875 18150,11369 8747,11371 8746,4876">
            <msink:destinationLink direction="with" ref="{BB78DB35-BE2D-4A27-B725-83093E132136}"/>
            <msink:destinationLink direction="with" ref="{B2409B39-3873-4FC2-936F-1D61D8E83CDA}"/>
          </msink:context>
        </emma:interpretation>
      </emma:emma>
    </inkml:annotationXML>
    <inkml:traceGroup>
      <inkml:annotationXML>
        <emma:emma xmlns:emma="http://www.w3.org/2003/04/emma" version="1.0">
          <emma:interpretation id="{65434E0D-37F6-4238-B19B-E2F8BAF1CF3E}" emma:medium="tactile" emma:mode="ink">
            <msink:context xmlns:msink="http://schemas.microsoft.com/ink/2010/main" type="paragraph" rotatedBoundingBox="18148,4988 18149,10613 16951,10614 16950,49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AA9E81-EB81-4623-BD28-88F0BF07EFE4}" emma:medium="tactile" emma:mode="ink">
              <msink:context xmlns:msink="http://schemas.microsoft.com/ink/2010/main" type="line" rotatedBoundingBox="18148,4988 18149,10613 16951,10614 16950,4989"/>
            </emma:interpretation>
          </emma:emma>
        </inkml:annotationXML>
        <inkml:traceGroup>
          <inkml:annotationXML>
            <emma:emma xmlns:emma="http://www.w3.org/2003/04/emma" version="1.0">
              <emma:interpretation id="{1EC040AB-4C49-42B8-B82F-51B5310B1826}" emma:medium="tactile" emma:mode="ink">
                <msink:context xmlns:msink="http://schemas.microsoft.com/ink/2010/main" type="inkWord" rotatedBoundingBox="18148,4988 18149,6174 16951,6175 16950,498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8632-402 1062 0,'0'0'47'0,"5"-8"9"0,9 0-44 0,-5 0-12 15,0 0 0-15,0 0 0 0,0-1 92 0,0 1 16 16,0 0 3-16,-9 8 1 0,0 0-27 0,0 0-5 16,0 0 0-16,0 0-1 0,0 0-5 0,0 0-1 15,0 12 0-15,-4 5 0 0,-5 7-11 0,-5 0-2 16,-4 4-1-16,-5 1 0 0,0 7-25 0,-4 1-5 15,0 3-1-15,-1-7 0 0,-4 3 0 0,0 0 0 16,10 1 0-16,-6-1 0 0,1-3-8 0,4-5-1 0,5 4-1 16,-5-3 0-16,5-1-18 0,0 0 0 0,0 1-11 15,4-1 11 1,0 0-128-16,-4-3-20 0,5-1-3 0,-1-4-489 0,0 4-99 0</inkml:trace>
          <inkml:trace contextRef="#ctx0" brushRef="#br0" timeOffset="-312.421">8086-483 230 0,'0'0'20'0,"0"0"-20"16,0 0 0-16,0 0 0 0,0 0 135 0,0 0 22 15,0 0 5-15,0 0 1 0,-5-4-95 0,5 4-18 16,0 0-4-16,0 0-1 0,0-8-2 0,-4 0-1 16,4 4 0-16,-5-4 0 0,5 8 4 0,0 0 1 15,0 0 0-15,0-12 0 0,0-1 21 0,0 1 5 16,0 4 1-16,0 8 0 0,0 0-34 0,0-8-6 16,0-4-2-16,0 12 0 0,0 0 16 0,0 0 2 15,0 0 1-15,0 0 0 0,0 0-5 0,0 0-1 16,0 0 0-16,0 0 0 0,0 0-21 0,0 0-4 15,5 12 0-15,-5 0-1 0,0 8 27 0,0 1 6 0,0-1 0 16,0 0 1-16,0 4-33 0,-5 1-8 0,1 3 0 16,-1 0-1-16,-4 1-11 0,5-1 12 0,-5 4-12 0,-1-3 12 15,-3-5-4-15,4 4 0 0,-5-3 0 16,5 3 0-16,-5-4-8 0,5 1 0 0,-5-1 0 0,5-4 0 16,5 0 24-16,-5-4 7 0,0 1 1 0,4-1 0 15,5 0-32-15,-5-8 0 0,5 4 0 0,0-12 0 31,0 0-22-31,0 12-7 0,0-12-2 0,0 9 0 0,0-1-154 16,0-8-31-16,10 16-7 0,-10-16-607 0</inkml:trace>
          <inkml:trace contextRef="#ctx0" brushRef="#br0" timeOffset="359.3035">8828 15 1551 0,'18'-8'34'0,"-13"0"7"0,-1 4 2 0,6 0 1 0,3-5-36 0,1 1-8 15,4 4 0-15,-4-4 0 0,4 8 79 0,0-4 13 16,5 0 4-16,0 4 0 0,-5 4-61 0,0 0-12 16,5 4-3-16,-9 0 0 0,-1 1-20 0,-4 3 0 15,-4 0 0-15,-5 8 0 0,-5 0 0 0,1 5 0 16,-10-5 0-16,-4 8-12 0,4 4 25 0,-9-3 5 16,1 3 1-16,-1 1 0 0,0-1 22 0,0-4 5 15,1 5 1-15,3-5 0 0,-3 0 6 0,3 5 2 16,1-9 0-16,9 0 0 0,0-4-15 0,4-3-2 15,1-1-1-15,4 0 0 0,4-4-19 0,1 4-4 16,0-3-1-16,8-5 0 0,1-4-3 0,0 0-1 0,-1-4 0 16,5-4 0-16,1 0-9 0,3 4 0 0,1-4-10 0,0 0-758 15,0-5-152 1</inkml:trace>
        </inkml:traceGroup>
        <inkml:traceGroup>
          <inkml:annotationXML>
            <emma:emma xmlns:emma="http://www.w3.org/2003/04/emma" version="1.0">
              <emma:interpretation id="{98C2CC7B-3F78-4DE0-8198-78CC3E5A2F30}" emma:medium="tactile" emma:mode="ink">
                <msink:context xmlns:msink="http://schemas.microsoft.com/ink/2010/main" type="inkWord" rotatedBoundingBox="17647,7028 17648,7566 17238,7567 17237,702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218.4637">8450 1500 1364 0,'0'0'30'0,"0"0"6"0,0 0 2 0,0 0 0 0,0-8-30 0,0 8-8 15,0-8 0-15,0 8 0 0,0 0 49 0,0 0 9 16,0 0 2-16,0 0 0 0,-4-4-9 0,4 4-2 16,-9-8 0-16,4 4 0 0,-4 0 12 0,4 4 3 15,-4-4 0-15,0 4 0 0,0 4-12 0,0 0-3 16,0 4 0-16,-5 4 0 0,1-4-11 0,-1 12-2 16,-4 1-1-16,4 3 0 0,-4 8-13 0,4 5-2 15,1-1-1-15,-6 0 0 0,10 5-19 0,0-9 8 16,0 5-8-16,0-9 0 0,4 0 8 0,5 1-8 15,0-9 0-15,0 0 0 0,5-4 0 0,-1 1 0 16,1-5 0-16,4 0 0 0,-9-12 0 0,14 4 0 16,-1-4 0-16,10 0 0 0,0-4 0 0,0-4-9 15,4 4 9-15,0-8-12 0,5-1 12 0,0-7 0 0,-9 4-9 16,4-4 9-16,0-1 0 0,-4-3 0 0,-5 4 0 16,1-4 0-16,-6-1 0 0,-4-3 0 0,1 0 0 15,-6 3 0-15,-8-3 32 0,4 8 7 0,0-4 1 16,-5-1 1-16,-4 9-23 0,4 0-5 0,-8 0-1 0,4 4 0 15,9 0-4-15,-10 3 0 0,1 5-8 0,0 4 12 16,-4 0-12-16,-1 8-18 0,0 1 4 0,-4 3 1 16,0 0-150-16,0 0-29 0,-1 0-7 0</inkml:trace>
        </inkml:traceGroup>
        <inkml:traceGroup>
          <inkml:annotationXML>
            <emma:emma xmlns:emma="http://www.w3.org/2003/04/emma" version="1.0">
              <emma:interpretation id="{D01751E9-C897-48D8-9D41-D6BC1DCE1F88}" emma:medium="tactile" emma:mode="ink">
                <msink:context xmlns:msink="http://schemas.microsoft.com/ink/2010/main" type="inkWord" rotatedBoundingBox="18102,8359 18103,10613 16983,10614 16982,836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124.5042">8041 2848 990 0,'0'0'44'0,"0"0"8"0,0 0-41 0,0 0-11 0,4-8 0 0,-4 0 0 15,0-5 130-15,0 5 24 0,0 8 5 0,0-8 1 16,0 8-69-16,0 0-14 0,0 0-2 0,5-8-1 16,-5 8-29-16,9-4-5 0,-9 4-2 0,0 0 0 15,0 0-10-15,0 0-3 0,0 0 0 0,0 0 0 16,0 0 3-16,0 12 1 0,0 4 0 0,0 5 0 15,-5 3 7-15,1 4 2 0,-5 5 0 0,-5 3 0 0,5-4-12 16,0 5-2-16,0-5-1 0,-1 5 0 0,6-1-15 16,-5-8-8-16,4 5 8 0,1-9-8 0,-1 0 0 0,1 1 0 15,-1-1-10-15,5-4 10 16,-5 0-119-16,1 1-17 0,-1-5-3 0</inkml:trace>
          <inkml:trace contextRef="#ctx0" brushRef="#br0" timeOffset="2390.0658">8619 2888 1602 0,'13'-24'71'0,"-8"16"14"0,4-4-68 0,0 4-17 0,0-1 0 0,5 1 0 15,-5 0 62-15,0 0 9 0,0 4 1 0,-9 4 1 16,0 0-18-16,0 0-4 0,0 0-1 0,0 0 0 15,0 8-16-15,-4 4-3 0,-10 5-1 0,0 3 0 16,1 4 6-16,-10 4 0 0,0 5 1 0,-4-5 0 16,9 5-13-16,-5-1-4 0,0-4 0 0,0 9 0 15,-4-5-10-15,4 0-2 0,5 1-8 0,0-5 12 16,-5 0-24-16,9 1-4 0,-4-5-2 0,9 0 0 16,-5-3-103-16,1-1-21 15,4-4-4-15,0 0-738 0</inkml:trace>
          <inkml:trace contextRef="#ctx0" brushRef="#br0" timeOffset="2749.3566">8846 3163 806 0,'0'0'72'0,"0"0"-58"15,5-8-14-15,-1-4 0 0,1 4 186 0,0-4 34 16,-1 8 8-16,-4 4 0 0,14-4-105 0,-5 0-22 16,5-4-4-16,-5 8-1 0,4 0-46 0,1 4-10 15,-5 4-1-15,5-4-1 0,-5-4-18 0,5 4-3 16,-1 4-1-16,1 0 0 0,-5 0-4 0,0 0-2 16,5 0 0-16,-5 5 0 0,-5 3 9 0,-4-4 1 15,-4 0 1-15,-1 4 0 0,1 0-11 0,-10 5-2 0,0-5-8 0,-4 8 12 16,-5 0 4-16,1 5 0 0,-1-5 0 0,0 0 0 15,-4 1 2-15,9-5 1 0,-1 0 0 16,1-4 0-16,4 4-5 0,1-7-1 0,8-1 0 0,1 0 0 16,4-4-4-16,0-8-1 0,9 8 0 0,4-4 0 15,-3 0-8-15,8-4 12 0,0-4-12 0,5 0 12 16,4 0-26-16,-4-4-5 0,4 4-1 0,5-4-717 16,0 4-144-16</inkml:trace>
          <inkml:trace contextRef="#ctx0" brushRef="#br0" timeOffset="3436.7378">8432 4430 1094 0,'0'0'97'16,"0"0"-77"-16,0-8-20 0,0 4 0 15,0-4 107-15,-4 0 17 0,4 0 4 0,0 8 1 0,0-8-17 16,0 8-4-16,-5-4-1 0,5 4 0 0,0 0-43 0,-9-5-8 16,0 5-1-16,0 9-1 0,-5 3-17 0,5 4-3 15,-5 0-1-15,1 12 0 0,-6 1-11 0,6 7-2 16,-6 5-1-16,1 3 0 0,0-3 3 0,4 3 1 16,-4 1 0-16,5-5 0 0,3-3-10 0,1-1-1 15,0-4-1-15,5 5 0 0,-1-9-11 0,5-4 10 0,5 1-10 0,-1-9 10 0,1 0-10 0,4-8 0 16,0 0 9-16,5-8-9 0,-1-4 0 0,6-8 9 31,3 0-9-31,-4-4 0 0,10-5 11 0,-1-3-11 0,-4 0 10 0,4-4-10 0,1-1 0 0,-6-3 0 16,-4-1 0-16,5 1 0 0,-5-4 9 0,-4-5-1 31,0 1 0-31,-5-1 0 0,0 1 4 0,0-1 0 16,-4 5 0-16,-5 0 0 0,0 3 20 0,0 5 4 0,0-1 0 0,0 5 1 0,-9 8-29 0,4 0-8 15,-4 8 0-15,4-4 0 0,1 8 0 0,4 4 0 0,-14 4 8 16,0 4-8-1,-4 4-109-15,-5 4-27 0,5 4-4 0</inkml:trace>
        </inkml:traceGroup>
      </inkml:traceGroup>
    </inkml:traceGroup>
    <inkml:traceGroup>
      <inkml:annotationXML>
        <emma:emma xmlns:emma="http://www.w3.org/2003/04/emma" version="1.0">
          <emma:interpretation id="{40D80335-54D1-4B87-BD83-20F87396504F}" emma:medium="tactile" emma:mode="ink">
            <msink:context xmlns:msink="http://schemas.microsoft.com/ink/2010/main" type="paragraph" rotatedBoundingBox="14749,4851 14921,10986 13763,11019 13591,48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B97CC5-776D-49D5-A399-8F1B05F13662}" emma:medium="tactile" emma:mode="ink">
              <msink:context xmlns:msink="http://schemas.microsoft.com/ink/2010/main" type="line" rotatedBoundingBox="14749,4851 14921,10986 13763,11019 13591,4883"/>
            </emma:interpretation>
          </emma:emma>
        </inkml:annotationXML>
        <inkml:traceGroup>
          <inkml:annotationXML>
            <emma:emma xmlns:emma="http://www.w3.org/2003/04/emma" version="1.0">
              <emma:interpretation id="{68F3090E-CDC3-496E-A7ED-469477D79806}" emma:medium="tactile" emma:mode="ink">
                <msink:context xmlns:msink="http://schemas.microsoft.com/ink/2010/main" type="inkWord" rotatedBoundingBox="14749,4851 14789,6283 13674,6314 13634,488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-19010.8324">4767-608 946 0,'0'0'42'0,"0"0"9"0,0 0-41 0,0 0-10 16,0 0 0-16,0 0 0 0,0 0 57 0,0 0 10 15,0-8 1-15,5-1 1 0,-1 5-3 0,-4 4-1 0,5-8 0 16,-1-4 0-16,1 4 1 0,-1 4 0 0,1-4 0 15,-1 0 0-15,1 0-10 0,0 0-3 0,-5 8 0 0,0 0 0 16,0 0-26-16,0 0-6 0,0 0-1 0,0 0 0 16,0 0-11-16,0 0-9 0,0 0 12 0,0 0-12 15,0 12 12-15,0 0-4 0,4 0 0 0,-4 0-8 16,0-4 15-16,-4 4-4 0,8 5-1 0,-4-5 0 16,0 0 8-16,0 4 2 0,0 4 0 0,0-3 0 15,0-5-3-15,0 0 0 0,0 4 0 0,0 0 0 16,0 0-1-16,0-4-1 0,0-3 0 0,0 3 0 15,0 4-3-15,0 0 0 0,-4 0 0 0,-1 0 0 16,5 1-12-16,-5 3 11 0,5 0-11 0,-4 4 10 0,-1-3-10 16,1 3 10-16,-10 0-10 0,10-4 10 0,-6 1 1 0,6-5 0 15,-5 0 0-15,4 4 0 0,1-4-3 0,-5 1 0 16,0-1 0-16,4-4 0 0,0 0-8 0,5 4 0 16,-4-4 0-16,4-3 0 0,-5-1 0 0,5-8 0 15,0 12 8-15,0-4-8 0,0-8 0 0,0 8 0 16,0 4 0-16,0-12 0 0,0 0-8 0,0 0-4 15,0 0-1-15,0 8 0 16,0-8-15-16,-4 8-2 0,4 0-1 0,0-8 0 16,0 0 4-16,0 9 1 0,-5-1 0 0,1 0 0 15,-1 0-62-15,1 4-13 0,-1 0-3 0,0 0 0 16,1-4-42-16,4-4-9 0</inkml:trace>
          <inkml:trace contextRef="#ctx0" brushRef="#br0" timeOffset="-18448.8014">4808-499 288 0,'0'0'25'0,"0"0"-25"16,0 0 0-16,0 0 0 0,0-8 128 0,0 8 21 16,5-8 4-16,-5 8 1 0,0 0-50 0,4-8-11 15,-4 0-1-15,0 8-1 0,0 0-11 0,0 0-1 16,0 0-1-16,0 0 0 0,0 0-24 0,0 0-5 16,0 0-1-16,0 0 0 0,0 0 0 0,0 0-1 15,0 0 0-15,0 0 0 0,0 0-28 0,-4 8-6 16,4 8-1-16,-5-4 0 0,5 8 0 0,-5 0-1 0,1 5 0 15,-1-1 0-15,1 4-3 0,-1 9 0 0,1-5 0 16,-1 5 0-16,-4-1 8 0,4 4 2 0,1 1 0 0,-1-1 0 16,1-3-6-16,-1 3 0 0,5-3-1 0,-4-5 0 15,-1 9-11-15,1-9 0 0,-5 0 9 0,4 1-9 16,-4-9 8-16,0 4-8 0,0-8 8 0,0 1-8 16,-1-1 0-16,1-4 0 0,0-4 0 0,5-4-8 15,-5 9-45 1,-1-9-9-16,6 0-2 0,-1-4 0 0,5-4-120 0,0 0-24 0,0 0-4 0</inkml:trace>
          <inkml:trace contextRef="#ctx0" brushRef="#br0" timeOffset="-18105.129">5286-179 1713 0,'0'-4'37'0,"0"0"8"0,-4-1 2 0,4 5 2 0,0 0-39 15,0 0-10-15,0 0 0 0,0 0 0 0,0 0 88 0,0 0 16 16,-5 5 4-16,5 3 0 0,-5 0-56 0,5 0-10 0,0 0-2 0,-4 8-1 15,-1-4-16-15,-4 4-3 0,0 1-1 0,0 3 0 16,0 4-6-16,-5 0-1 0,-4 5 0 0,4-1 0 16,-8 0-12-16,3 5 8 0,-3-1-8 0,-1 5 0 15,0-5 8-15,5 4-8 0,0-3 0 0,4-1 0 16,0 0-10-16,-4 1-8 0,4-1-2 0,1-8 0 16,-1 1-111-1,5-5-22-15,4-4-5 0</inkml:trace>
          <inkml:trace contextRef="#ctx0" brushRef="#br0" timeOffset="-17730.214">5414 193 1530 0,'0'0'68'0,"9"-8"13"0,-5 0-65 0,10-4-16 15,-5 3 0-15,9 1 0 0,-9 0 68 0,14 0 9 16,-5 0 3-16,0 4 0 0,1 0-41 0,3 0-8 16,-3 0-2-16,-1 0 0 0,5 8-19 0,-5-4-10 15,-5 4 10-15,1 0-10 0,0 0 0 0,-5 8 0 16,-9-12 0-16,4 12 0 0,6 5 22 0,-6-1 2 16,5 4 0-16,-9 0 0 0,-4 0-9 0,-1 5-2 15,-9 3 0-15,1 0 0 0,-5 5-1 0,-1-1 0 16,1 5 0-16,-5-5 0 0,1-4 20 0,3 5 4 15,1-5 1-15,5-4 0 0,-1 1 4 0,0-5 1 16,1-4 0-16,3 0 0 0,6 0-18 0,-1-4-3 0,-4-3-1 16,9-9 0-16,5 12-11 0,-1-4-9 0,1 4 12 0,-1-8-12 15,10 0 9-15,-5-4-9 0,5 0 0 0,4 0 9 16,0 0-9-16,10-4-9 0,-6-4 9 0,6 0-13 31,-1 0-144-31,5 0-29 0,4 4-6 0</inkml:trace>
        </inkml:traceGroup>
        <inkml:traceGroup>
          <inkml:annotationXML>
            <emma:emma xmlns:emma="http://www.w3.org/2003/04/emma" version="1.0">
              <emma:interpretation id="{F9295334-DFAE-45AE-9C1B-B503E659B184}" emma:medium="tactile" emma:mode="ink">
                <msink:context xmlns:msink="http://schemas.microsoft.com/ink/2010/main" type="inkWord" rotatedBoundingBox="14059,7078 14073,7586 13866,7592 13852,708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-16949.1479">4990 1698 979 0,'0'0'87'0,"0"0"-70"15,-4-8-17-15,-1-4 0 0,0 0 132 0,5-4 24 16,-4 0 4-16,4-1 0 0,0 5-40 0,0-4-8 15,-5 4-1-15,5-4-1 0,-4 8-62 0,-1-4-13 16,5-1-3-16,-4 9 0 0,4 4-17 0,-5-8-4 16,1 4-1-16,4 4 0 0,0 0-10 0,-10 8 0 15,-3 9 0-15,4-1 8 0,-5 8 4 0,0 4 0 16,1 5 0-16,4 3 0 0,-5-4 12 0,5 9 4 16,4-9 0-16,-4 5 0 0,5-1-28 0,4 1-17 15,0-9 2-15,0-8 1 0,0 4 14 0,4-7 0 16,1-1 0-16,-1-4 0 0,5 0 0 0,1-8 0 15,-10-4 0-15,13 0 0 0,-4 0 0 0,5-4 8 16,0-4-8-16,-1-4 0 0,1 0 20 0,0-4-4 0,-1-1 0 0,1-3 0 16,-5-4-16-16,0 4 10 0,5-5-10 0,-10 1 8 15,1 0 5-15,-1-5 1 0,1 1 0 0,-5 0 0 16,0-1 20-16,-5 5 4 0,5 8 1 0,0 0 0 16,-4 0-25-16,4 3-5 0,-5 5-1 0,5 8 0 15,-4-8-8-15,4 8 0 0,0 0 0 0,0 0 0 16,0 0-34-1,0 0-9-15,-9 4-1 0,0 4-675 0,-1 5-134 0</inkml:trace>
        </inkml:traceGroup>
        <inkml:traceGroup>
          <inkml:annotationXML>
            <emma:emma xmlns:emma="http://www.w3.org/2003/04/emma" version="1.0">
              <emma:interpretation id="{18A57663-2AB5-4076-92A1-57FBAF4AA7AB}" emma:medium="tactile" emma:mode="ink">
                <msink:context xmlns:msink="http://schemas.microsoft.com/ink/2010/main" type="inkWord" rotatedBoundingBox="14557,8551 14625,10995 13763,11019 13694,857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6089.968">4972 3184 1324 0,'0'0'118'0,"0"0"-94"15,-5-8-24-15,1-1 0 0,-1 1 108 0,5 0 18 16,0-4 3-16,0 0 1 0,0 8-24 0,-4-4-5 16,4 0-1-16,-5 0 0 0,5 0-43 0,0 8-9 15,-4-9-1-15,4 9-1 0,0 0-25 0,0 0-5 16,0 0 0-16,-10 4-1 0,1 5-15 0,-4 3 0 15,4 4 0-15,0 4 0 0,-1 0 0 0,6 1 0 16,-5 3 11-16,0 4-11 0,4 1 0 0,1-1 0 16,-1 0 0-16,0 1 0 0,1-1 0 0,4 0 0 0,4 1 0 15,1-1-9-15,0-4 9 0,-1 0 0 0,1 5 0 0,4-5 0 16,0-4 0-16,0 1 0 0,0-1 0 0,5-4 0 16,-5-4 0-16,0 0 0 0,5-8 0 0,-5-4 0 15,4 0-11-15,1-8 0 0,-5 0 0 0,5-4 0 16,-1-4 11-16,1-4 0 0,0-1 0 0,-5-3 0 15,0-4 0-15,-4-1 0 0,-1 1 0 0,5-8 0 16,-4-1 0-16,-1 1 0 0,-4-5 0 0,0 1 0 16,0-1 8-16,-4 5 4 0,-1-5 1 0,-4 9 0 15,5-4 3-15,-6 7 0 0,6 9 0 0,-5 4 0 16,0 0-1-16,4 4 0 0,-4 8 0 0,0-1 0 16,-5 10-15-16,1 3 0 0,-1 0 0 0,5 8 0 15,-5-4-149-15,5 0-27 0,0 8-4 16</inkml:trace>
          <inkml:trace contextRef="#ctx0" brushRef="#br0" timeOffset="-15090.0066">4817 4260 748 0,'0'0'67'0,"0"0"-54"15,-4-4-13-15,-1 0 0 0,0-4 175 0,5 8 32 16,0 0 6-16,0 0 2 0,0 0-122 0,0 0-24 15,-9 4-5-15,9-4 0 0,-4 4-22 0,-1 0-4 16,-4 8-1-16,5 0 0 0,-1 0 7 0,0 5 0 16,1-1 1-16,-5 4 0 0,9 0-9 0,-5 5-3 15,1-5 0-15,-1 4 0 0,5-4-13 0,-4 5-2 16,4-5-1-16,0 0 0 0,0 0-17 0,0 1 8 0,0-1-8 16,-5-4 0-16,5 0 0 0,-4-4-20 0,-1 5 2 0,0-5 1 31,5 0-109-31,-4 0-22 0,-5 0-4 0</inkml:trace>
          <inkml:trace contextRef="#ctx0" brushRef="#br0" timeOffset="-14777.5995">5286 4422 230 0,'0'0'20'0,"0"0"-20"0,0 0 0 0,-9 8 0 0,0-4 301 0,0 4 56 16,4-4 11-16,-4 8 3 0,0 1-187 0,0 3-38 16,-5 4-7-16,5 4-2 0,0-4-66 0,-5 9-14 15,1-1-2-15,-1 0-1 0,-4 1-31 0,4-1-7 16,-4 5 0-16,0-5-1 0,4 4-5 0,-4 1-1 15,4-5 0-15,-9 0 0 0,5 1-9 0,0-5 0 16,0 0 0-16,0-4 0 16,-1 1-22-16,1-5-6 0,5 0-2 0,-1 0 0 15,5-8-135-15,0 4-27 0,0-3-6 0</inkml:trace>
          <inkml:trace contextRef="#ctx0" brushRef="#br0" timeOffset="-14356.0116">5377 4879 1497 0,'0'0'133'0,"0"0"-106"0,0 0-27 0,0 0 0 15,0 0 88-15,0 0 13 0,0 0 3 0,0 0 0 0,9 0-36 0,0-4-8 16,0 0 0-16,1 4-1 0,3-4-30 0,-4 0-5 16,5 0-2-16,0 4 0 0,-5 0-22 0,4-4 9 15,1 4-9-15,0 4 0 0,-5-4 0 0,4 4-9 16,-3 0-1-16,-6 0 0 0,5 4 30 0,-4 4 5 16,-1-3 2-16,-4 7 0 0,0 4-9 0,-4 0-2 15,-1 4 0-15,-4 5 0 0,-5-1-5 0,1 5-2 16,-1-5 0-16,0 4 0 0,-4-8 9 0,5 5 2 15,-1-5 0-15,0 0 0 0,5-3 2 0,-4 3 1 16,3-4 0-16,1 0 0 0,5 1-5 0,-5-5-1 16,9 0 0-16,0-4 0 0,0 0 3 0,0 0 0 15,4-4 0-15,5 1 0 16,-9-9-12-16,9 4-8 0,1 0 12 0,8-4-12 0,-5 0 0 0,6-4 0 16,3-4 0-16,6-5-784 15,-1-3-148-15</inkml:trace>
        </inkml:traceGroup>
      </inkml:traceGroup>
    </inkml:traceGroup>
    <inkml:traceGroup>
      <inkml:annotationXML>
        <emma:emma xmlns:emma="http://www.w3.org/2003/04/emma" version="1.0">
          <emma:interpretation id="{12C0943D-6C01-4DD5-8F8B-B0CBFE929B7E}" emma:medium="tactile" emma:mode="ink">
            <msink:context xmlns:msink="http://schemas.microsoft.com/ink/2010/main" type="paragraph" rotatedBoundingBox="12049,5305 11532,10808 11168,10774 11685,52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9EC721-E185-4E95-ACD1-6B6526BFA90B}" emma:medium="tactile" emma:mode="ink">
              <msink:context xmlns:msink="http://schemas.microsoft.com/ink/2010/main" type="line" rotatedBoundingBox="12049,5305 11532,10808 11168,10774 11685,5271"/>
            </emma:interpretation>
          </emma:emma>
        </inkml:annotationXML>
        <inkml:traceGroup>
          <inkml:annotationXML>
            <emma:emma xmlns:emma="http://www.w3.org/2003/04/emma" version="1.0">
              <emma:interpretation id="{02ADFAA5-AA51-4CB6-900B-ED96D8244F20}" emma:medium="tactile" emma:mode="ink">
                <msink:context xmlns:msink="http://schemas.microsoft.com/ink/2010/main" type="inkWord" rotatedBoundingBox="12049,5305 11532,10808 11168,10774 11685,527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20667.0161">2377 4446 864 0,'0'0'76'0,"0"0"-60"0,0 0-16 0,0 0 0 16,0 0 144-16,0 0 27 0,0 0 5 0,0 0 0 15,0 0-48-15,0 0-11 0,0 0-1 0,0 0-1 16,0 0-47-16,0 0-8 0,0 0-3 0,0 8 0 16,0 0-21-16,4 9-4 0,-4-1 0 0,5 8-1 15,-1 0 9-15,1 9 3 0,0-1 0 0,-1 1 0 16,-4 7-7-16,5 0 0 0,-1 1-1 0,-4 3 0 16,5 1-19-16,-10-1-3 15,5 1-1-15,-4-5 0 0,4 1-12 0,-5-5 8 0,1-3-8 0,-6-5 0 16,6-4 0-16,-5-3 0 0,4-5 0 0,1 0 0 15,-1 0-21-15,1-8-11 0,-1 0-1 0,5-8-1 16,0 0-38-16,0 0-7 0,0 0-1 0,0 0-596 16,5-12-118-16</inkml:trace>
          <inkml:trace contextRef="#ctx0" brushRef="#br0" timeOffset="-21619.9244">2554 3078 691 0,'0'0'30'0,"-4"-4"7"16,-1 0-29-16,1 0-8 0,-1 0 0 0,5 4 0 0,0 0 215 15,0 0 41-15,-9 0 9 0,4 0 2 16,5 0-161-16,0 0-32 0,-9 4-6 0,5 4-2 0,-5 0-39 0,4 5-8 16,-4-5-2-16,5 8 0 0,-1 0 5 0,-4 4 1 15,0 1 0-15,0 3 0 0,4 0 10 0,-4 4 3 16,4 5 0-16,-4 3 0 0,5 1-1 0,-5 3 0 15,4 1 0-15,-4 3 0 0,4-3-17 0,5 3-3 16,-4 1-1-16,-1-5 0 0,1-4-14 0,4-3 9 16,0-5-9-16,4-4 8 0,1-7-8 0,-1-1 0 15,6-4 0-15,-6-8 0 0,-4-4 0 0,14 0 0 16,-1-8 0-16,1 0 0 0,-5 0 0 0,5-4 0 16,0-1-14-16,-5-7 5 0,4 4 9 0,-4-8 0 15,5-1 0-15,-5-3 0 0,-4 8 0 0,-1-4 0 16,5-1 0-16,-9 1 0 0,5 0 0 0,-5-5 8 15,0 1 0-15,-5-4 0 0,1 3 4 0,-1 1 2 0,5 0 0 16,-4-1 0-16,-5 1-4 0,4 4-1 0,0 0 0 16,1-5 0-16,-5 1-9 0,0 4 0 0,4-1 0 15,-4 9 8-15,0 4-8 0,0 4-14 0,4 4 3 16,-4 0 1 0,-4 8-190-16,8 8-39 0</inkml:trace>
          <inkml:trace contextRef="#ctx0" brushRef="#br0" timeOffset="-22588.4544">2714 1549 1659 0,'0'-8'36'0,"0"-5"8"0,-5 1 2 0,1 0 1 0,4 0-38 0,-5 4-9 16,5 0 0-16,0 0 0 0,-5 0 71 0,5 0 12 15,0 8 2-15,0 0 1 0,0 0-47 0,0 0-10 0,-9 4-1 0,5 8-1 16,-10-4-12-16,5 8-3 0,0 0 0 0,-5 8 0 15,1 5 1-15,-1-1 0 0,0 4 0 0,-4 5 0 16,4 3 10-16,-4 1 1 0,5-1 1 0,-1 1 0 16,5-1-25-16,0 1 8 0,4-5-8 0,-4 1 0 15,9-5 12-15,5 4-2 0,-5-3-1 0,4-1 0 16,1-4-9-16,4-3 0 0,-5-5 0 0,5 0 0 16,1-4 0-16,-1-8 0 0,0 1 10 0,0-5-10 15,-9-4 12-15,9 0-4 0,0-4 0 0,5-5-8 16,-5-7 14-16,0 0-4 0,0-4-1 0,0 0 0 15,0-5-1-15,0-7-8 0,-4-4 12 0,4-1-4 16,-4-3 0-16,4-5-8 0,-5 1 12 0,5-9-4 16,-9 4 2-16,5 1 0 0,-1 3 0 0,-4 5 0 0,0 8 1 15,0 7 0-15,-4 5 0 0,-1 4 0 0,-4 4-11 16,0 0 0-16,5 3 0 0,-10 9 0 16,0 5-24-16,-4-1-11 0,4 4-1 0,-4 8-1 15,-5 0-23-15,10 4-4 0,-5 5 0 0,8 3-918 16</inkml:trace>
          <inkml:trace contextRef="#ctx0" brushRef="#br0" timeOffset="-23291.3605">2982-204 756 0,'9'-4'33'0,"-4"4"7"0,-5 0-32 0,0 0-8 15,0 0 0-15,0-8 0 0,5 0 96 0,-5 4 16 16,-5-4 4-16,0 4 1 0,5-4-31 0,0 8-6 16,-4-12-2-16,4 12 0 0,-9 0-34 0,0-4-6 0,9 4-2 0,-9-4 0 15,9 4-4-15,0 0-2 0,-10 0 0 16,-3 0 0-16,4 0 9 0,-5 4 1 0,0 0 1 0,1 0 0 15,-1 4 7-15,-4 0 0 0,4 4 1 0,-4-4 0 16,4 8-34-16,1 1-7 0,-1 3-8 0,0-4 11 16,5 4 2-16,-4 4 1 0,-1 1 0 15,-4-1 0-15,4 0 3 0,0 5 1 0,1-1 0 0,-1 4 0 16,0 5-5-16,1-1-1 0,4 1 0 0,-5 3 0 16,9 1-12-16,-4-1 9 0,0 5-9 0,5-5 8 15,-1-4-8-15,1-3 0 0,4-5 0 0,0 4 0 16,0-3 0-16,4-5 0 0,5-4 0 0,-4-3 0 15,4-1 8-15,5-4-8 0,-5 0 8 0,4-8-8 16,6 0 8-16,-6-4-8 0,5-4 0 0,5 0 8 0,-5-4-8 16,1 0 0-16,3-8 9 0,1-1-9 0,-5-3 0 15,5-4 9-15,-5-4-9 0,5-1 0 0,0-7 12 16,-5 3-12-16,-9-7 12 0,0 8-12 0,5-9 9 0,-5 9-9 16,-4-1 0-16,-5 1 9 0,0 0 0 0,0 3 0 15,-5 5 0-15,-4-4 0 0,-5-1-1 0,1 9 0 16,-1-4 0-16,-4 4 0 0,-5-1 0 0,5 5-8 15,0 0 12-15,4 4-4 0,-4 0-8 0,9 4 0 16,-5 8 0-16,0 0 0 16,5 0-72-16,0 8-19 0,4 0-4 0</inkml:trace>
        </inkml:traceGroup>
      </inkml:traceGroup>
    </inkml:traceGroup>
    <inkml:traceGroup>
      <inkml:annotationXML>
        <emma:emma xmlns:emma="http://www.w3.org/2003/04/emma" version="1.0">
          <emma:interpretation id="{38FFDB26-BA95-47D1-A7A7-E2A38259323C}" emma:medium="tactile" emma:mode="ink">
            <msink:context xmlns:msink="http://schemas.microsoft.com/ink/2010/main" type="paragraph" rotatedBoundingBox="9691,5570 9619,11375 8699,11364 8771,55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E14331-2620-4CEB-8124-7F850DD310B8}" emma:medium="tactile" emma:mode="ink">
              <msink:context xmlns:msink="http://schemas.microsoft.com/ink/2010/main" type="line" rotatedBoundingBox="9691,5570 9619,11375 8699,11364 8771,5559"/>
            </emma:interpretation>
          </emma:emma>
        </inkml:annotationXML>
        <inkml:traceGroup>
          <inkml:annotationXML>
            <emma:emma xmlns:emma="http://www.w3.org/2003/04/emma" version="1.0">
              <emma:interpretation id="{83B4D56B-3FCA-49AD-8489-1A798BEBDA6D}" emma:medium="tactile" emma:mode="ink">
                <msink:context xmlns:msink="http://schemas.microsoft.com/ink/2010/main" type="inkWord" rotatedBoundingBox="9607,5569 9599,6252 9039,6245 9048,556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-65515.8981">469 63 172 0,'-4'-12'16'15,"-1"8"-16"-15,5 0 0 0,-4 0 0 0,4-4 180 0,-5 4 34 16,0-4 6-16,1 4 2 0,-1 0-97 0,1 0-19 15,-5 0-4-15,0 0-1 0,-5 4-29 0,0 0-7 16,1 0-1-16,-6 8 0 0,1-4-28 0,-5 4-7 16,5 0-1-16,-5 0 0 0,-4-4-4 0,4 8 0 15,5-4-1-15,4 5 0 0,1-5-13 0,-5 4-2 16,4-4-8-16,5 4 12 0,-5-4-4 0,0 8-8 16,1-4 11-16,-1 9-11 0,1-1 12 0,3 4-12 15,-3 0 12-15,-1 1-12 0,10-5 11 0,-6 8-11 16,1 5 10-16,5-1-10 0,-1 0 11 0,5 1-11 15,5-1 12-15,-1 1-12 0,5-5 10 0,1 0-10 16,-1-4 8-16,4 1-8 0,6-5 8 0,-1 0-8 0,0-8 0 16,5 1 8-16,9-9-8 0,-5-4 12 0,0 0-12 0,5 0 12 15,0-9 4-15,4-3 2 0,-4 4 0 16,0-4 0-16,-5-4 6 0,1 0 0 0,-1-5 1 16,-4 1 0-16,-10 0 3 0,6-4 1 0,-6-1 0 0,-4 1 0 15,1 0 9-15,-6-4 2 0,1 3 0 0,-1 1 0 16,-8-8-11-16,4 3-1 0,-9-3-1 0,4 4 0 15,-4-1-15-15,0-3-2 0,-5 4-1 0,5 3 0 16,0 1-9-16,-5 4 0 0,1 0 0 0,-1 3 0 16,0 5-22-16,1 4-3 0,4 0-1 0,-5 8 0 15,-4 4-151-15,4 4-31 0</inkml:trace>
        </inkml:traceGroup>
        <inkml:traceGroup>
          <inkml:annotationXML>
            <emma:emma xmlns:emma="http://www.w3.org/2003/04/emma" version="1.0">
              <emma:interpretation id="{1207AC11-12F0-4E8F-A9E2-70585CD19976}" emma:medium="tactile" emma:mode="ink">
                <msink:context xmlns:msink="http://schemas.microsoft.com/ink/2010/main" type="inkWord" rotatedBoundingBox="9673,6983 9619,11375 8699,11364 8753,6971"/>
              </emma:interpretation>
              <emma:one-of disjunction-type="recognition" id="oneOf8">
                <emma:interpretation id="interp8" emma:lang="" emma:confidence="0">
                  <emma:literal>¥</emma:literal>
                </emma:interpretation>
                <emma:interpretation id="interp9" emma:lang="" emma:confidence="0">
                  <emma:literal>*</emma:literal>
                </emma:interpretation>
                <emma:interpretation id="interp10" emma:lang="" emma:confidence="0">
                  <emma:literal>F</emma:literal>
                </emma:interpretation>
                <emma:interpretation id="interp11" emma:lang="" emma:confidence="0">
                  <emma:literal>+</emma:literal>
                </emma:interpretation>
                <emma:interpretation id="interp12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-44020.9338">-282 1435 691 0,'0'0'61'0,"0"0"-49"15,0 0-12-15,0 0 0 0,0 0 151 0,0-8 27 16,0 0 6-16,0 0 0 0,0 8-68 0,0 0-13 15,0 0-3-15,0 0-1 0,0 0-44 0,0 0-9 16,0-8-2-16,0 8 0 0,0 0 0 0,0 0-1 16,0 0 0-16,0 0 0 0,0 0 0 0,9 12 0 15,-9-12 0-15,5 12 0 0,-1 4-4 0,-4 5-1 16,0-5 0-16,5 4 0 0,-5 4-15 0,0 1-3 16,4 3-1-16,1 0 0 0,-5-3-8 0,0 7-2 15,0 0 0-15,0 1 0 0,0-5-9 0,-5 0 10 16,1 1-10-16,4-5 10 0,-5-4-10 0,1 0 0 15,-6 1 9-15,6-5-9 0,4-4 0 0,-5 0 0 16,1-4 0-16,-1 4 0 16,5-12-23-16,0 0-9 0,0 0-1 0,0 0-1 15,0 0-107-15,0 0-22 0,0 0-4 0</inkml:trace>
          <inkml:trace contextRef="#ctx0" brushRef="#br0" timeOffset="-43677.2227">328 1581 403 0,'-5'0'36'0,"5"0"-36"0,0 0 0 0,0 0 0 0,0-8 214 0,5 4 36 15,-5-4 7-15,0 8 2 0,0 0-132 0,0 0-27 16,0 0-4-16,0 0-2 0,0 0-27 0,0 0-6 15,0 0-1-15,0 0 0 0,0 0-13 0,0 0-3 16,-5 12-1-16,5 4 0 0,-4 4 4 0,-1 5 1 16,-8-1 0-16,4 4 0 0,-14 1-14 0,9 3-2 15,-4 4-1-15,4-3 0 0,1 7-16 0,-6 1-3 16,-3-1-1-16,-6 5 0 0,6-1-11 0,-6 5 8 16,1-5-8-16,0 1 8 0,-1-1-8 0,1-7 0 15,-5-1-10-15,5 1 10 0,4-9-24 0,5 0 0 16,0-3 1-16,-1-1 0 15,10-8-29-15,0 0-5 0,5-4-2 0,-1 0 0 16,5-12-105-16,0 0-22 0,0 0-4 0</inkml:trace>
          <inkml:trace contextRef="#ctx0" brushRef="#br0" timeOffset="-43239.7941">374 2127 1036 0,'0'0'92'15,"0"0"-73"-15,0-4-19 0,0-4 0 16,0 0 139-16,4-4 24 0,1 4 5 0,4 0 0 0,4-4-69 0,-3 0-15 16,3-5-2-16,1 5-1 0,4-4-43 0,0 4-9 15,0 0-1-15,1-4-1 0,-1 3-17 0,0 1-10 16,0 4 12-16,-4 0-12 0,0 4 9 0,-1 4-9 15,-4 0 0-15,-9 0 9 0,0 0 13 0,0 16 2 16,5 0 1-16,-5 1 0 0,-5 3 7 0,1 4 2 16,-5-4 0-16,0 5 0 0,0-1-25 0,-1 0-9 15,1-4 0-15,0 5 9 0,0-5-9 0,0-4 0 16,0 0 0-16,0 0 0 0,0-7 0 0,4-5 0 16,5-4 0-16,0 0 8 0,0 0-8 0,0 0 0 15,0 0 0-15,0 0 0 0,0 0 0 0,14 0 0 16,-1-4 0-16,1 0 0 0,-5 12 0 0,0-4 0 15,0 8 0-15,5 0 0 0,-9 0 13 0,-1 4-2 16,1 0-1-16,-5 1 0 0,0 7 8 0,-5-4 2 16,-4 0 0-16,5 5 0 0,-6-5 0 0,1 0 0 0,0 0 0 15,0 1 0 1,0-5-44-16,-5-4-8 0,5 4-1 0,0 0-1 16,0 1-113-16,0-1-22 0,0-4-5 0</inkml:trace>
          <inkml:trace contextRef="#ctx0" brushRef="#br0" timeOffset="-42615.0115">-77 3082 1177 0,'0'0'52'0,"0"0"11"15,0 0-51-15,0 0-12 0,0 0 0 0,0 0 0 16,0-8 113-16,0-4 20 0,0 12 4 0,0 0 1 16,0 0-71-16,0 0-15 0,0 0-2 0,0 0-1 15,0 16-21-15,4 1-5 0,-4 7-1 0,5 4 0 0,4 1 19 16,-4 3 4-16,-1 4 1 0,1 1 0 0,-5-1 6 0,0 1 2 15,4-1 0-15,-4 0 0 0,-4 1-20 0,4-1-4 16,0-3-1-16,0-1 0 0,-5-4-16 0,-4-3-3 16,4-1-1-16,1-4 0 0,-5 0-9 0,4-7-11 15,1-5 3-15,-1 4 0 16,5-4-163-16,0-8-32 0,0 0-6 0</inkml:trace>
          <inkml:trace contextRef="#ctx0" brushRef="#br0" timeOffset="-42271.3441">342 3366 1652 0,'-9'4'73'0,"9"-4"15"0,0 0-70 0,0 0-18 0,0 0 0 0,-5 4 0 15,0 0 81-15,5-4 13 0,0 0 2 0,0 0 1 16,0 8-59-16,0 4-12 0,-9-4-2 0,5 0-1 16,-5 0-13-16,4 5-2 0,-13-1-8 0,4 4 12 0,1 4 18 15,-6 4 3-15,6 1 1 0,-5 3 0 0,-1 8 27 16,-3 1 6-16,3-1 1 0,1 1 0 0,4-1-53 0,-4 5-15 15,0-1 0-15,-5-4 8 0,5 1-8 16,0-1 0-16,0 1-8 0,-1-5 8 0,1 0-24 0,0-3 1 16,4-1 0-16,1 0 0 15,-1-7-113-15,5 3-24 0,-5-8-4 0</inkml:trace>
          <inkml:trace contextRef="#ctx0" brushRef="#br0" timeOffset="-41615.2453">260 3839 1785 0,'0'0'159'15,"4"-4"-127"-15,1-4-32 0,-1 0 0 0,1 0 35 0,-1 4 1 16,6 0 0-16,-6 4 0 0,10-4 5 0,-1-4 2 16,1 4 0-16,-5 4 0 0,5 0-29 0,0 0-6 15,-1 0 0-15,-4 4-8 0,0-4 12 0,1 4-4 16,-10-4 0-16,9 4-8 0,-9-4 11 0,4 8-11 15,-4-8 10-15,0 12-10 0,0-4 14 0,-4 4-3 16,4-4-1-16,-5 4 0 0,-4 1-10 0,4-5 12 16,1 4-12-16,-5 0 12 0,4-4-12 0,5 0 0 15,-9 0 0-15,5-4 0 0,4-4 0 0,0 0 0 16,0 0 0-16,0 0 0 0,0 0 0 0,0 0 0 0,0 0 0 16,0 0 0-16,0 0 0 0,0 0 0 0,0 0 0 0,0 0 0 15,0 0 0-15,13 4 0 0,-13-4 0 0,14 4 0 16,-5-4 0-16,0 8 0 0,0-3 0 0,0 3 0 15,-4 4 16-15,-1-4-3 0,1 4 0 0,0 0 0 16,-5 4 16-16,4-4 3 0,-8 1 1 0,4-1 0 16,0 0-1-16,0 0-1 0,-5 4 0 0,0-4 0 15,1 1-31-15,-1-1 8 0,1-4-8 0,4 4 0 16,-9-4-41-16,4 0-11 16,5 4-3-16,-4-4-647 0,4-8-130 0</inkml:trace>
          <inkml:trace contextRef="#ctx0" brushRef="#br0" timeOffset="-40615.4693">-68 4442 288 0,'0'0'12'0,"0"0"4"0,-5-8-16 0,5 4 0 16,0-4 0-16,0 8 0 0,-4-8 230 0,4 8 43 16,0 0 9-16,0 0 2 0,0 0-133 0,0 0-27 15,0 0-4-15,0 0-2 0,0 0-31 0,0 0-7 16,0 0 0-16,0 12-1 0,0 8-30 0,-5 5-5 15,5-1-2-15,0 4 0 0,-4 5-18 0,-1-1-3 16,1 4-1-16,4 1 0 0,-9-5-20 0,4 5-20 16,-4-5 4-16,4-4 1 15,1 1 36-15,-5-1 7 0,0-4 2 0,-1-4 0 16,6-3-48-16,-1-5-10 0,1 4-1 0,-5-8-1 16,9-8-130-16,0 0-27 0,0 0-5 0</inkml:trace>
          <inkml:trace contextRef="#ctx0" brushRef="#br0" timeOffset="-40287.4318">255 4697 1728 0,'0'0'38'0,"0"0"8"0,0 0 2 0,0 0 0 0,-9 4-39 15,-5 4-9-15,5-4 0 0,0 4 0 0,0 5 57 0,-5-5 10 16,5 4 1-16,0 4 1 0,0-4-59 0,0 8-10 16,0 1 0-16,-5-1-10 0,5 0 20 0,-5 4 4 15,1-3 1-15,4 3 0 0,-5-4-7 0,0 4-8 16,5-3 11-16,-4 3-11 0,4-4 0 0,-5 4-11 15,0 1 0-15,1 3 0 16,3-8-153-16,-3 1-30 0,-1-1-6 0</inkml:trace>
          <inkml:trace contextRef="#ctx0" brushRef="#br0" timeOffset="-39787.5429">237 5098 691 0,'9'4'61'0,"-9"-4"-49"0,0 0-12 0,9-4 0 16,-4 4 155-16,4 0 28 0,0-4 5 0,0 4 2 15,0 0-81-15,0 0-16 0,0 0-3 0,5 4-1 16,-5 4-64-16,0 0-13 0,5 4-2 0,-5 0-1 0,0 4 35 0,0-3 6 16,-4-1 2-16,-1 4 0 0,1 0-27 0,-5 0-5 15,-5-4 0-15,1 5-1 0,-5-5-3 0,0 0 0 16,-1 0 0-16,1 0 0 0,-4-4-8 0,-1 4-8 16,5-7 9-16,0 3-9 15,0-4-16-15,0-4-10 0,9 0-2 0,0 0 0 0,0 0 42 0,0 0 8 16,0 0 2-16,0 0 0 0,0 0-24 0,0 0 0 15,0 0 0-15,0 0 0 0,9 4 0 0,4 0 0 16,-4-4 0-16,-9 0 0 0,14 8 15 0,-5 0 1 16,0 0 1-16,0 0 0 0,-4 4 6 0,0-4 1 15,-1 9 0-15,-4-5 0 0,0 8 16 0,-4-4 3 16,-1 4 1-16,5 5 0 0,-9-5-20 0,4 4-3 16,-4 0-1-16,5-3 0 0,-5-1-3 0,-1 4-1 15,1 0 0-15,0-3 0 0,0-5-16 0,5 0 0 16,-6-4 0-16,1 0 0 15,0 0-23-15,5 1-8 0,-5-9-1 0,4 0-1 16,-9 4-117-16,1-4-23 0,8 4-5 0,-4-4-691 0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1:36.80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6ABCE67-A05F-4D73-95DA-A57C276CA73F}" emma:medium="tactile" emma:mode="ink">
          <msink:context xmlns:msink="http://schemas.microsoft.com/ink/2010/main" type="writingRegion" rotatedBoundingBox="4245,7292 5009,7292 5009,9598 4245,9598"/>
        </emma:interpretation>
      </emma:emma>
    </inkml:annotationXML>
    <inkml:traceGroup>
      <inkml:annotationXML>
        <emma:emma xmlns:emma="http://www.w3.org/2003/04/emma" version="1.0">
          <emma:interpretation id="{2270A887-2616-4BFF-8C3B-0FE90CF19D4D}" emma:medium="tactile" emma:mode="ink">
            <msink:context xmlns:msink="http://schemas.microsoft.com/ink/2010/main" type="paragraph" rotatedBoundingBox="4245,7292 5009,7292 5009,9598 4245,9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D13F56-A19E-459D-B39A-8B106C0401CD}" emma:medium="tactile" emma:mode="ink">
              <msink:context xmlns:msink="http://schemas.microsoft.com/ink/2010/main" type="line" rotatedBoundingBox="4245,7292 5009,7292 5009,9598 4245,9598"/>
            </emma:interpretation>
          </emma:emma>
        </inkml:annotationXML>
        <inkml:traceGroup>
          <inkml:annotationXML>
            <emma:emma xmlns:emma="http://www.w3.org/2003/04/emma" version="1.0">
              <emma:interpretation id="{B7EBD27B-27D3-4F03-B3F5-C52745E5C4FB}" emma:medium="tactile" emma:mode="ink">
                <msink:context xmlns:msink="http://schemas.microsoft.com/ink/2010/main" type="inkWord" rotatedBoundingBox="4245,7292 5009,7292 5009,9598 4245,9598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2468 7032 518 0,'0'0'46'0,"0"-8"-37"0,-5 0-9 0,-4 0 0 16,4 0 240-16,1-4 45 0,-1 4 10 0,1-4 1 16,4 8-181-16,-5-4-37 0,5-1-7 0,-4 1-2 15,4 8-37-15,0 0-8 0,0 0-2 0,0 0 0 16,0 0-11-16,0 0-3 0,0 0 0 0,0 0 0 16,0 0 18-16,0 0 3 0,0 0 1 0,0 0 0 15,0 0-4-15,0 0-1 0,-5 17 0 0,1 3 0 16,-6 0 3-16,6 12 1 0,-1 5 0 0,-4 15 0 0,0 9-5 15,0 12 0-15,-5 12-1 0,1 8 0 0,-1-8-1 16,-4 8 0-16,0 8 0 0,-1 9 0 0,1-9-7 0,5-20-2 16,-6 0 0-16,1 0 0 0,0 0-4 0,0-5-1 15,-1 1 0-15,-3-4 0 0,4-4-20 0,-5 12-5 16,0-8-1-16,5-9 0 0,-5-11 18 0,5-8 0 16,4-5 0-16,-4-8 0 0,4-7 48 0,5-5 12 15,0-4 4-15,0-4 0 16,4-4-75-16,1-4-14 0,4-4-3 0,0 0-1 0,-9-12 29 0,4-4 10 15,-4-4 0-15,5-8 0 0,4-9-2 0,0-3 0 16,0-5 0-16,9-12 0 0,-5-3-8 0,5-5 0 0,-4-4 0 16,4-8 0-16,-4 0 0 0,4 1 0 0,0-1 0 15,0-8 0-15,0 8 0 0,0 0 0 0,0 0 0 0,9 0 0 16,1 8 0-16,-6 1 0 0,5 3 0 0,1-4 0 16,3 4 0-16,-3 4 0 0,-1 1 0 0,0 3 0 15,0 0 0-15,5 5 0 0,-5 3 0 0,5 5 0 16,-5-5-9-16,0 9 9 0,1 3 0 0,3 5 0 15,-8 0-11-15,9-1 11 0,-5 9-10 0,0-4 10 16,-4 3 0-16,4 5 0 0,0 0 0 0,-4 4 0 16,0-5 0-16,-5 9 0 0,0-4 0 0,0 8 0 15,-4 0-10-15,-1 4 10 0,1-4-10 0,-5 8 10 16,0 0 0-16,4-4 0 0,1 0 0 0,-5 4 0 16,0 0 0-16,0 0 0 0,0 0 0 0,0 12 0 0,-5 0 0 0,1 4 0 15,8 0 0-15,1 9 0 0,-1-5 0 16,1 4 0-16,-5 4 0 0,4 5 0 0,5 3 0 0,-4 5 0 15,-5 3 0-15,5 9 0 0,-1-1 0 0,1 9 0 16,-5 4 8-16,0 8-8 0,4 0 18 0,-4-1 0 16,5 9 0-16,-1 0 0 0,-8 0-4 0,4 0-1 15,4 4 0-15,-4 8 0 0,0-8-5 0,0-4 0 16,5-4-8-16,4 4 12 0,0-8-12 0,0-8 0 16,-4-1 8-16,8 1-8 0,-3-4 0 0,-1-9 8 15,0 1-8-15,-5-8 0 16,1-9-85-16,-1-4-23 0,-8-7-5 0,-5-5-986 15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5:23.10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9 16 2487 0,'0'0'110'0,"-5"-12"23"0,1 8-106 0,4 4-27 16,0 0 0-16,0 0-1100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2:06.184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5BE2D043-7B3B-4116-95FA-88EBB12F0C08}" emma:medium="tactile" emma:mode="ink">
          <msink:context xmlns:msink="http://schemas.microsoft.com/ink/2010/main" type="inkDrawing" rotatedBoundingBox="21459,3624 22513,4405 21812,5353 20757,4572" hotPoints="22268,4555 21658,5165 21048,4555 21658,3945" semanticType="enclosure" shapeName="Circle"/>
        </emma:interpretation>
      </emma:emma>
    </inkml:annotationXML>
    <inkml:trace contextRef="#ctx0" brushRef="#br0">397 71 576 0,'0'0'25'0,"0"0"6"0,0 0-31 0,0 0 0 0,0 0 0 0,0 0 0 15,5-8 61-15,-5 8 7 0,5-12 0 0,-1 4 1 16,5 0-31-16,-9 8-6 0,5-4-2 0,-1-4 0 15,5 0-17-15,-9 8-3 0,0 0-1 0,0 0 0 16,0 0-9-16,0 0 0 0,0 0 0 0,0 0 0 16,10 0 12-16,-10 0 1 0,0 0 0 0,0 0 0 15,0 0 20-15,0 0 4 0,0 0 1 0,9 8 0 16,0 0-22-16,-9-8-5 0,0 0-1 0,0 0 0 16,9 0-10-16,-9 0 0 0,0 0 0 0,9-4 0 15,-9 4 0-15,9-4 0 0,-9 4 0 0,0 0 0 16,9-13 11-16,-9 13 0 0,0 0 0 0,0 0 0 15,0 0 15-15,0 0 3 0,0 0 1 0,0 0 0 0,0 0 2 16,0 0 1-16,0 0 0 0,0 0 0 0,0 0-17 0,0 0-3 16,0 0-1-16,0 0 0 0,0 0-12 0,0 0 9 15,0 0-9-15,0 0 8 0,0 0 0 0,0 0 0 16,0 0 0-16,0 0 0 0,0 0 2 0,0 0 0 16,0 0 0-16,0 0 0 0,0 0 8 0,0 0 2 15,0 0 0-15,0 0 0 0,0 0 0 0,0 0 1 16,-9 0 0-16,9 0 0 0,0 0-5 0,0 0 0 15,-9-4-1-15,0 0 0 0,9 4-1 0,0 0 0 16,-9 0 0-16,0 0 0 0,-5 0 0 0,9 0 0 16,-4 4 0-16,0 0 0 0,-4 5-5 0,-1-5-1 15,0 0 0-15,5 4 0 0,-5 0-8 0,1-4 10 16,-1 4-10-16,1-4 10 0,-1 4-10 0,0-4 12 0,-4 0-12 16,4 0 12-16,1 0-12 0,-1 0 0 0,0 0 0 15,1 0 8-15,-1 0-8 0,5-4 0 0,0 9 0 0,0-5 0 16,0 0 8-16,0 4-8 0,-5 0 8 0,5-4-8 15,4 4 9-15,1 0-9 0,-5 0 10 0,4 4-10 16,-4-4 11-16,4 5-11 0,-4-1 12 0,5 0-12 16,-1 0 11-16,-4 0-11 0,4 0 10 0,1 4-10 15,-5-3 14-15,4-1-3 0,1 4-1 0,-1-4 0 16,1 0 1-16,4 4 0 0,-5-3 0 0,0 3 0 16,1-4 3-16,4-4 1 0,-5 4 0 0,5 4 0 15,0-4 8-15,-4 5 1 0,4-1 1 0,0 0 0 16,4 0-17-16,-4 4-8 0,0 5 0 0,5-5 8 15,-5-4-8-15,0 4 0 0,0 5-12 0,4-5 12 16,-4 4 0-16,10-4 0 0,-6 1 0 0,1-5 12 16,-1 0-4-16,1-4-8 0,-5 8 12 0,0-7-4 0,9-1-8 15,-5 0 0-15,6 0 0 0,-1 0 0 0,0 0 0 16,-5 4 0-16,10-3 0 0,-5-1 0 0,0 0 8 0,5 0 0 16,-10 0 0-16,10-4 0 0,-5 4 0 0,0-4 0 15,0 5 0-15,-4-1 0 0,9 0-8 0,-1 0 10 16,-4 0-10-16,0 0 10 0,5 0-2 0,0 1 0 15,-1-1 0-15,-3 0 0 0,3-4-8 0,1 4 10 16,0-4-10-16,-1 4 10 0,-4-8-10 0,0 4 8 16,5 1-8-16,0-1 8 0,-1-8-8 0,1 4 10 15,0 0-10-15,-1 0 10 0,1 0-10 0,0 0 0 0,4-4 9 16,-4 4-9-16,4 0 8 0,-5 0-8 0,6-4 10 16,-6 0-10-16,10 0 0 0,-5 0 8 0,0 0-8 15,1 0 0-15,-1 0 11 0,0 0-1 0,0-4 0 0,1 4 0 16,-1-4-10-16,-5 0 0 0,1 4 0 0,0-4 0 15,4 0 0-15,0 0 8 0,0-4-8 0,1 4 0 16,-1 0 8-16,0 0-8 0,0-5 8 0,0 5-8 16,1-4 8-16,-1 0-8 0,0 0 8 0,0 0-8 15,-4 0 8-15,0-4-8 0,4 4 0 0,-5-4 8 16,-3 7-8-16,3-3 0 0,1-4 0 0,-5 4 8 16,0-4-8-16,0 4 0 0,0 0 0 0,0-4 0 15,-4 8 0-15,-1-4 0 0,6-1 0 0,-1 1 0 16,-5 0 0-16,5 0 8 0,-4-4-8 0,-1 0 0 15,6 4 8-15,-6-4-8 0,1 0 8 0,-1-5-8 16,1 5 8-16,-1-4-8 0,5 4 0 0,-4 0 8 0,0-4-8 16,4 3 0-16,-5-7 0 0,-4 8 0 0,5 0 0 15,-1 0 8-15,-4 0-8 0,0-1 0 0,0-3 8 16,0 4-8-16,0-4 0 0,0 4 8 0,0 0-8 0,0-5 0 16,-4 5-12-16,-1-4 12 0,1 8 0 0,4-4 8 15,-5-4 2-15,1 4 0 0,-1-5-10 0,0 5 0 16,5 0 0-16,-4-4 0 0,-1 4 0 0,1-4 0 15,-1 3 0-15,1 1 0 0,-1-4 0 0,1 4 0 16,-6 4 0-16,6-4 0 0,4 0 0 0,-5-1 0 16,-4 5 0-16,9 0 0 0,-4 0 0 0,-5 0 0 15,4 4 0-15,0-4 0 0,1 0 0 0,-1 4 0 16,1-4 0-16,-1 4 0 0,1 0 0 0,-1-4 0 16,-4-1 0-16,5 5 0 0,-6-4 0 0,6 0 0 0,-1-4 0 0,-4 4 0 15,5-4 0-15,-1 4 0 0,-4 0 0 16,4 4 0-16,-4-5 0 0,5 1 0 0,-5 0 0 0,0 0 0 15,-1-4 0-15,-3 4 0 0,-1 0 0 0,5-4 0 16,-9 4 0-16,0 0 0 0,4 3 0 0,-4-3 0 16,-5 4 0-16,0-4-16 0,0 4 4 0,-4-4 1 15,0 0 11-15,4 4 16 0,-4 0-4 0,-5-4-1 16,5 4-11-16,-5 0 0 0,0 0 0 0,4 0 0 16,1 0 0-16,4-4 0 0,-4 8 0 0,4-5 0 15,1 1 0-15,-1 0 0 0,0 0 0 0,5 0-11 16,-5 8-108-1,0-4-21-15,5 0-5 0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5:29.321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context xml:id="ctx1">
      <inkml:inkSource xml:id="inkSrc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1" timeString="2019-10-31T02:26:26.917"/>
    </inkml:context>
  </inkml:definitions>
  <inkml:traceGroup>
    <inkml:annotationXML>
      <emma:emma xmlns:emma="http://www.w3.org/2003/04/emma" version="1.0">
        <emma:interpretation id="{D9BB05EF-4361-48AD-AE2B-E5DF3FC48239}" emma:medium="tactile" emma:mode="ink">
          <msink:context xmlns:msink="http://schemas.microsoft.com/ink/2010/main" type="writingRegion" rotatedBoundingBox="2450,789 30655,-992 31866,18182 3661,19964"/>
        </emma:interpretation>
      </emma:emma>
    </inkml:annotationXML>
    <inkml:traceGroup>
      <inkml:annotationXML>
        <emma:emma xmlns:emma="http://www.w3.org/2003/04/emma" version="1.0">
          <emma:interpretation id="{78C86E3C-5459-47DD-B4F8-7214397B64AB}" emma:medium="tactile" emma:mode="ink">
            <msink:context xmlns:msink="http://schemas.microsoft.com/ink/2010/main" type="paragraph" rotatedBoundingBox="3335,450 27881,99 27941,4291 3394,46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A64716-2FBF-47D3-BBD9-FAC7621593F1}" emma:medium="tactile" emma:mode="ink">
              <msink:context xmlns:msink="http://schemas.microsoft.com/ink/2010/main" type="line" rotatedBoundingBox="3335,450 27881,99 27909,2009 3362,2360"/>
            </emma:interpretation>
          </emma:emma>
        </inkml:annotationXML>
        <inkml:traceGroup>
          <inkml:annotationXML>
            <emma:emma xmlns:emma="http://www.w3.org/2003/04/emma" version="1.0">
              <emma:interpretation id="{92E9EA47-6398-4625-B38C-0963EFE2C824}" emma:medium="tactile" emma:mode="ink">
                <msink:context xmlns:msink="http://schemas.microsoft.com/ink/2010/main" type="inkWord" rotatedBoundingBox="3337,607 6652,559 6676,2221 3361,226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1002 580 1386 0,'-5'-16'30'0,"1"4"6"0,-1 4 2 0,5-9 2 0,-4 5-32 0,8-4-8 0,-4 4 0 0,9 0 0 16,-4-4 56-16,-1 3 9 0,6 5 3 0,-1 4 0 15,-9 4-44-15,0 0-9 0,0 0-2 0,0 0 0 16,13 0-13-16,-8 8 0 0,-5 5 0 0,4 3 0 15,1 4 11-15,0 8-1 0,-10 5 0 0,5 7 0 0,-5 9 10 16,5-5 3-16,5 5 0 0,4-1 0 0,-9 1 5 16,9-5 2-16,0 1 0 0,5-13 0 0,0 1 2 15,-1-5 0-15,1-8 0 0,0-4 0 0,-1-3-32 0,5-1 0 16,-4-8 0-16,0-4 0 0,4-4 27 0,-4-8 5 16,4-1 2-16,-4-7 0 0,-1-4 7 0,1-4 2 15,0-1 0-15,-1-3 0 0,1 0-24 0,-5-9-5 16,5 5-1-16,-1-5 0 0,1 5-23 0,0-1-5 15,-1-3-1-15,5 3 0 16,-4 5-129-16,4 0-27 0,-4 3-4 0</inkml:trace>
          <inkml:trace contextRef="#ctx0" brushRef="#br0" timeOffset="374.921">2281 463 1202 0,'-9'-8'53'0,"9"8"11"15,-4-9-51-15,4-3-13 0,-5 0 0 0,-4 0 0 16,4 4 121-16,1-4 22 0,-1 4 4 0,1 0 1 0,-1 4-56 15,1-5-10-15,4 1-2 0,0 8-1 0,0 0-46 16,0 0-9-16,0 0-1 0,0 0-1 0,0 0-13 0,-9 8-9 16,-1 1 12-16,1 3-12 0,5 4 0 0,-5 4 0 15,0 4-10-15,-1 9 10 0,-3 3 0 0,-1 1 0 16,-4-1 0-16,4 4 0 0,1 5 0 0,3 0 8 16,-3-5 0-16,8 0 0 0,5-3-8 0,-4-1 0 15,8-7 0-15,5-1 0 0,0-8 0 0,-4-4 0 16,9-3 0-16,-1-5-11 0,6-4 11 0,-6-8-12 15,5 0 12-15,1-5-628 16,3-7-120-16</inkml:trace>
          <inkml:trace contextRef="#ctx0" brushRef="#br0" timeOffset="-437.3171">506 46 1566 0,'-5'-8'34'0,"-4"0"7"0,4 0 2 0,-4-1 1 0,0 1-35 0,-4 4-9 0,-6 4 0 0,6 0 0 15,-1 4 28-15,0 0 3 0,-8 9 1 0,-1-1 0 16,5 0-23-16,-5 8-9 0,0 0 8 0,-4 9-8 15,-5-1 0-15,5 4 0 0,-1 1 0 0,6 3 0 16,-6 5 0-16,5-5 0 0,5-4 0 0,-5 5 0 16,10-5 0-16,-1 1 0 0,0-5 0 0,10 0 0 15,-5-8 0-15,4 5 0 0,5-5 8 0,0-4-8 16,9 0 0-16,0 0 0 0,1-3 0 0,8 3 0 16,0-4 0-16,5 0 0 0,4 0 0 0,-4 0 0 15,4 1 0-15,1-1 0 0,3 0 0 0,-3 4 0 16,-6 0 0-16,-3 4 0 0,-1-3 0 0,-4-1 8 0,-1 4 20 15,-4 4 4-15,-9-3 1 0,0 3 0 16,-4 0 25-16,-5 4 5 0,-10 1 1 0,-3-1 0 0,3 0-25 16,-8-3-5-16,4 3-1 0,1 0 0 0,-6-7-8 0,6 3-1 15,-1-4-1-15,5 0 0 16,-5-3-41-16,5-1-8 0,-1 0-2 0,6-4 0 16,-1 0-44-16,0-4-8 0,5 0-3 0</inkml:trace>
          <inkml:trace contextRef="#ctx0" brushRef="#br0" timeOffset="734.2124">2518-290 1443 0,'5'-32'64'0,"4"15"13"0,-5-3-61 0,5 4-16 0,0 4 0 0,5 4 0 15,0 8 93-15,4 0 16 0,-4 12 3 0,4 0 1 16,-5 12-62-16,1 5-13 0,-5 3-2 0,0 8-1 16,0 5-2-16,-4 12 0 0,-5 7 0 0,0 9 0 15,0 8 13-15,-5 0 2 0,1 8 1 0,-1-4 0 16,1 4-5-16,4-4 0 0,0 4-1 0,0-8 0 16,0-8-18-16,4-4-3 0,5-9-1 0,-4-3 0 15,0-16-9-15,-5-9-3 0,4-4 0 0,-4-12 0 16,5-3 5-16,-5-13 1 0,0 0 0 0,0 0 0 15,4-17 9-15,5-7 3 0,0-8 0 0,1-9 0 16,3-3-19-16,5-5-8 0,1 5 0 0,3-5 8 16,1 1-8-16,0-1 0 0,4 8-10 0,-4 9 10 0,4 4 0 15,-4 4 12-15,4 7-1 0,-4 9 0 0,0 4-3 16,-5 4-8-16,0 4 12 0,1 4-4 0,3 9-8 0,-3 3 0 16,-6 4 0-16,5 4 0 0,1 1 0 0,-1-1 0 15,-5 4 0-15,1 1 0 16,4-1-75-16,1 1-17 0,-6-1-3 0,10-4-660 15,-5-3-132-15</inkml:trace>
        </inkml:traceGroup>
        <inkml:traceGroup>
          <inkml:annotationXML>
            <emma:emma xmlns:emma="http://www.w3.org/2003/04/emma" version="1.0">
              <emma:interpretation id="{97610B46-64AF-4B2A-839C-632C99CF4127}" emma:medium="tactile" emma:mode="ink">
                <msink:context xmlns:msink="http://schemas.microsoft.com/ink/2010/main" type="inkWord" rotatedBoundingBox="8846,931 9493,922 9505,1775 8858,178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015.2004">6005 131 831 0,'0'0'36'0,"5"-8"9"0,-5 4-36 0,5-9-9 0,-5 1 0 0,4 0 0 15,-4 0 114-15,-4 0 21 0,4 0 4 0,-5-4 1 16,-4 3-87-16,4 1-17 0,-4 0-3 0,0 0-1 15,-5 4-32-15,1 4 0 0,-1-4 0 0,-4 8 0 16,0 0 28-16,0 8 4 0,-5-4 2 0,0 12 0 16,5-4-22-16,-10 9-12 0,1 3 12 0,4 4-12 15,1 4 15-15,-6 9-4 0,6 3-1 0,-1 5 0 16,0 0 0-16,-4 3 0 0,4-3 0 0,5 3 0 0,-5-3-2 16,9 0 0-16,5-5 0 0,0 1 0 0,5-5-8 15,4-8 10-15,4 1-10 0,1-9 10 0,4-4-10 16,0-4 8-16,0-3-8 0,0-5 8 0,5-4 8 0,-1-8 2 15,10-8 0-15,0-5 0 0,4-7-3 0,1 0-1 16,-1-9 0-16,5 1 0 0,0-8-5 0,-5-1-1 16,-4 5 0-16,-5-5 0 0,5 1 3 0,-5-9 0 15,-9 5 0-15,9-9 0 0,-4 5 18 0,0-5 4 16,-5 4 1-16,4 5 0 0,1 3-34 0,-5 13 0 16,5 0 0-16,-5 7 0 0,0 9 0 0,0 8 0 15,0 4 0-15,0 8 0 0,5 9 16 0,-5 7-3 0,-4 8-1 16,4 9 0-16,-5 3-12 0,1 5 0 0,4-1 0 15,-5 1 0-15,1 3 0 0,4-3 9 16,-4-4-9-16,4 3 8 16,0-3-70-16,0-1-14 0,0-3-4 0</inkml:trace>
        </inkml:traceGroup>
        <inkml:traceGroup>
          <inkml:annotationXML>
            <emma:emma xmlns:emma="http://www.w3.org/2003/04/emma" version="1.0">
              <emma:interpretation id="{78194762-750B-44C6-A49A-96E1CA8EA2A7}" emma:medium="tactile" emma:mode="ink">
                <msink:context xmlns:msink="http://schemas.microsoft.com/ink/2010/main" type="inkWord" rotatedBoundingBox="11809,329 17526,247 17549,1852 11832,193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702.253">10882-7 2026 0,'0'0'44'0,"13"-4"10"0,1 0 2 0,9 0 1 0,-1-4-45 0,10 0-12 0,0 0 0 0,0 0 0 15,9-4 28-15,0 3 4 0,9-3 1 0,-4 0 0 16,-1 0-14-16,5-4-3 0,9 4-1 0,-4 0 0 16,-5 3 1-16,0 1 0 0,-4 0 0 0,-5 4 0 15,-9-4-132-15,-1 8-27 0,-8-4-5 0</inkml:trace>
          <inkml:trace contextRef="#ctx0" brushRef="#br0" timeOffset="3936.5726">11505-679 230 0,'0'0'10'0,"0"0"2"16,0 0-12-16,0 0 0 0,0 0 0 0,0 0 0 0,0 0 268 0,9 17 50 15,5-1 10-15,-5 12 3 0,-4 9-183 0,-1 7-36 16,1 9-7-16,-1 7-1 0,-4-3-19 0,-4 8-3 16,-5 8-1-16,0-1 0 0,-5-3-17 0,5 8-4 0,-9 8-1 0,4 0 0 15,5-4-34-15,0 0-6 0,0 0-2 0,4-8 0 16,-4 4-17-16,4-5-9 0,1-7 1 0,-1 0-686 16,1-4-137-16</inkml:trace>
          <inkml:trace contextRef="#ctx0" brushRef="#br0" timeOffset="3093.0219">8459 70 1465 0,'0'0'32'0,"0"-12"6"0,5-4 2 0,0 0 2 0,4-5-34 0,0 1-8 16,0-4 0-16,9 4 0 0,0-5 75 0,1 5 13 15,3 0 2-15,1 0 1 0,4 3-45 0,1 1-9 16,-1 4-1-16,5 4-1 0,-5 8-4 0,5 4-1 16,-5 4 0-16,-4 4 0 0,4 8-30 0,-4 9 0 15,-5 3 0-15,-4 9 0 0,0 3 0 0,-5 5 0 16,0 3 0-16,-9 1 0 0,0-4 0 0,-5-1 0 16,-4-7 0-16,0-1 0 0,5-4 0 0,-10-3 0 15,5-1 0-15,-5-8 0 0,5 1 16 0,-5-9-4 16,10-4 0-16,-5 0 0 0,-5 0 16 0,10-4 2 15,4-8 1-15,0 0 0 0,-10 0 13 0,1-4 4 0,0 0 0 16,5-8 0-16,4 0-9 0,-5-4-2 0,10-4 0 16,-1-5 0-16,5-3-23 0,-4 0-5 0,4-9-1 0,0 1 0 15,9-9-8-15,1 1 0 0,-1-9 0 0,5 5 0 16,4 3 0-16,-4 1-11 0,-1 7 3 0,6 5 0 16,-6-1 8-16,1 13-8 0,5 4 8 0,-6 8-8 15,1 8 8-15,0 8 0 0,-5 8 0 0,5 9 8 16,0 3-18-16,-1 4-3 0,-3 9-1 0,-1 3 0 15,0 5 22-15,-4 3 5 0,-1 1 1 0,1 0 0 16,0-5-14-16,-5-3 0 0,0-5 0 0,-5 1 0 16,1-5 0-16,-1-4 0 0,-4-3 0 0,0-9 0 15,-9-4 0-15,5 0 0 0,-1-4 0 0,1-3 0 16,-5-1 0-16,4-4 0 0,5-4 0 0,0 0 0 16,-9-4 12-16,0-4-3 0,4-1-1 0,1-7 0 0,-1-4-8 15,5 0 0-15,0-4 0 0,5-13 0 0,4 5 0 0,0-9 0 16,0-3 0-16,5-1 0 0,4 5 0 0,5-5 0 15,-1 1 0-15,6 7 0 0,-1 9 0 0,0 4 0 16,-4-1 0-16,4 5 0 0,-4 8 0 0,-5 4 8 16,5 4-8-16,-9 12 8 0,4 4-8 0,0 4 0 15,-9 9 0-15,5-1 0 0,-5 8 0 0,5 1 0 16,-5 3-10-16,5-4 10 0,-5 5 0 0,4-1 0 16,1 1 0-16,0-1 0 15,-5 5-88-15,4-1-11 0,6-3-2 0,-6-1-914 0</inkml:trace>
          <inkml:trace contextRef="#ctx0" brushRef="#br0" timeOffset="3499.1865">10322 349 806 0,'9'-16'72'0,"-5"-4"-58"0,5-4-14 0,0 3 0 15,5-3 183-15,-5 4 33 0,5-8 8 0,-5 7 0 16,0 1-100-16,-4 0-21 0,4 0-4 0,-5-1-1 15,5 5-58-15,-4 4-12 0,-1 0-3 0,-4 0 0 16,0 12-17-16,0 0-8 0,0 0 0 0,0 0 8 16,0 0-8-16,-4 4 0 0,-10 4 0 0,1 8 0 15,-1 4 0-15,-4 5 0 0,-10 3-11 0,6 8 11 16,-6 1 0-16,1 7 0 0,-5 1 0 0,9 3 0 16,-4-3 0-16,9-1 0 0,0-3 0 0,-1-1 11 15,6-3 1-15,4-5 0 0,4-8 0 0,1 5 0 0,-1-9-12 16,5-4 0-16,5 0 0 0,-1-8 0 0,-4-8 34 0,0 0 5 15,0 0 1-15,14-4 0 0,-1-8-20 0,1-4-4 16,0 0-1-16,9-8 0 0,-5-1 1 0,4-3 0 16,1 0 0-16,-5-5 0 0,-4-3-8 0,4-1 0 15,-4 1-8-15,4 0 12 0,-4-5-12 0,-5 13 0 16,5-5 0-16,-5 13 0 0,0 4 12 0,0 4-3 16,-4 4-1-16,-5 8 0 0,0 0-8 0,9 16 10 15,-5 0-10-15,1 4 10 0,-1 5-10 0,-4 7 0 16,0-4 0-16,5 1 0 0,-1 3-8 0,1 0-4 15,-1 1-1-15,1-1-703 16,0 1-141-16</inkml:trace>
          <inkml:trace contextRef="#ctx0" brushRef="#br0" timeOffset="4264.6639">11901 276 1789 0,'0'0'79'0,"0"0"17"15,5 9-77-15,4 7-19 0,0-4 0 0,-4 8 0 0,-1 0 69 0,1 5 11 16,4-1 1-16,-5 8 1 0,1-3-46 0,0 3-10 15,-1-4-2-15,1 5 0 0,-5-1-13 0,0-4-3 16,0 1-8-16,0-1 12 0,0-8-12 0,0 1 11 16,-5-1-11-16,5-8 10 0,0 0 1 0,0-8 0 15,0-4 0-15,0 0 0 0,0 0-11 0,0 0 0 16,0 0-12-16,9-4 12 0,5-4 0 0,-5-8 0 16,0-4 14-16,9-1-4 0,1 1 21 0,3-8 4 15,-3-5 1-15,8 5 0 0,-4-4-2 0,8-5 0 16,1 1 0-16,5-1 0 0,-5 1-18 0,4 4-3 15,-9 3-1-15,5 1 0 0,-9 4-12 0,4-1-10 16,-8 5 2-16,3 4 0 16,-4 0-151-16,1 4-29 0</inkml:trace>
          <inkml:trace contextRef="#ctx0" brushRef="#br0" timeOffset="4420.8354">12675 289 1036 0,'0'0'46'0,"0"0"10"0,0 0-45 0,0 12-11 0,9 4 0 0,-4 0 0 16,0 4 205-16,-1 5 39 0,1-1 8 0,-1 0 2 16,5 5-162-16,-4-1-32 0,-1 4-6 0,1-3-2 15,-5 3-52-15,5-4 0 0,-5 1-11 0,0-5-931 16</inkml:trace>
          <inkml:trace contextRef="#ctx0" brushRef="#br0" timeOffset="4577.0968">13049-27 1609 0,'9'-20'71'0,"-5"16"15"0,-4 4-69 0,5-4-17 16,4 0 0-16,0 4 0 0,0-4 0 0,-9 4 0 16,0 0 0-16,0 0-9 0</inkml:trace>
          <inkml:trace contextRef="#ctx0" brushRef="#br0" timeOffset="4811.3681">13313 90 1710 0,'9'-20'37'0,"-5"12"8"0,1 0 2 0,4-4 1 0,-4 4-38 0,8 4-10 0,1-4 0 0,0-1 0 16,-1 9 88-16,5 0 16 0,1 4 4 0,3 5 0 15,1 3-52-15,-5 4-9 0,5 4-3 0,0 0 0 16,4 9-25-16,1 3-6 0,-6-4-1 0,6 9 0 16,-6-5 16-16,1 1 4 0,0-1 0 0,0 0 0 15,-5-7-10-15,0 3-2 0,0-8 0 0,-4 0 0 16,0 1-120-16,-1-9-24 0,1-4-4 0,4-4-848 16</inkml:trace>
          <inkml:trace contextRef="#ctx0" brushRef="#br0" timeOffset="4998.9932">14173-205 979 0,'0'0'43'0,"-9"16"9"0,5-4-41 0,-6 8-11 16,1 9 0-16,-4 7 0 0,-5 5 209 0,-1 3 40 16,-3 13 8-16,-6 8 2 0,-4-5-131 0,0 9-27 15,1-4-5-15,-1 8 0 0,-9-9-50 0,4 5-10 16,-4 0-1-16,0-4-1 0,0-9-34 0,5 1 0 15,-5-8 0-15,9-1-699 16,0-11-144-16</inkml:trace>
        </inkml:traceGroup>
        <inkml:traceGroup>
          <inkml:annotationXML>
            <emma:emma xmlns:emma="http://www.w3.org/2003/04/emma" version="1.0">
              <emma:interpretation id="{860C25C6-A5C5-4AF4-8BD8-3E39F79FC1AB}" emma:medium="tactile" emma:mode="ink">
                <msink:context xmlns:msink="http://schemas.microsoft.com/ink/2010/main" type="inkWord" rotatedBoundingBox="20024,401 20934,388 20949,1428 20039,1441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233.3157">16682 102 1105 0,'-9'-16'24'0,"9"16"4"0,0 0 2 0,0-12 2 0,0 0-32 0,0 12 0 16,0 0 0-16,0 0 0 0,4-8 116 0,-4 8 16 0,0-8 3 0,0 8 1 15,0 0-58-15,0 0-11 0,5 8-3 0,-1 8 0 16,-4 4-36-16,5 5-8 0,-5 3-2 0,0 0 0 16,0 1-3-16,0 3-1 0,0 0 0 0,5-3 0 15,-5-5-14-15,0 4 9 0,4 1-9 0,1-9 8 16,-5 0 10-16,4 0 2 0,1-4 0 0,-1-3 0 15,5-1-29-15,-9-12-6 0,0 0-1 0,0 0 0 16,0 0 16-16,9 0 0 0,-9 0 0 0,19 0 10 16,-6-8-10-16,1 0 0 0,4-5 9 0,0 1-9 15,-4 0 0-15,9-4 8 0,4 0-8 0,-4-4 0 16,-9-5 0-16,8 1 9 0,6-4-9 0,4-1 0 0,-10 1 0 16,6 0 0-16,4-5 0 0,-1 5 0 0,1 4 0 15,0-5 0-15,0 1 13 0,0 0-4 0,0 12-9 0,0-1 0 16,-1 1 0-16,-3 8 0 0,-1 0-11 0,0 4-4 15,1 4-1-15,-6 4 0 0,1 4 16 0,-5 4-9 16,1 4 9-16,-1 1-8 0,-4-1 8 0,-5 0 0 16,0 0 0-16,-5 4 0 0,-4 1 0 0,0-1 8 15,-4 0-8-15,-5-4 11 0,-5 9 12 0,-4-5 2 16,4 0 1-16,-9 0 0 0,1-4 4 0,-6 5 1 16,1-9 0-16,-5 4 0 0,-4-8-8 0,-1 0-2 15,1 0 0-15,-5 0 0 0,0-4-21 0,4 4 0 16,6-3 0-16,-1-1 0 15,-5-4-108-15,5 0-22 0,5 0-5 0</inkml:trace>
          <inkml:trace contextRef="#ctx0" brushRef="#br0" timeOffset="6389.1316">17101-549 1911 0,'-18'-12'84'0,"18"12"19"0,0-8-83 0,0 8-20 0,0 0 0 0,0 0 0 16,0 0 0-16,9 8 0 0,4 8 0 0,1 0-845 16</inkml:trace>
        </inkml:traceGroup>
        <inkml:traceGroup>
          <inkml:annotationXML>
            <emma:emma xmlns:emma="http://www.w3.org/2003/04/emma" version="1.0">
              <emma:interpretation id="{E98FEFA2-27CE-4F78-9CB2-38678218A55A}" emma:medium="tactile" emma:mode="ink">
                <msink:context xmlns:msink="http://schemas.microsoft.com/ink/2010/main" type="inkWord" rotatedBoundingBox="22919,371 27884,300 27909,2009 22943,208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029.8966">20392-238 518 0,'10'-24'23'0,"-6"16"5"0,5-8-28 0,0 4 0 16,-9-4 0-16,5-1 0 0,-1 1 180 0,-4 4 32 15,-4 0 5-15,-1 0 2 0,1 8-82 0,-10-4-16 16,-4 4-3-16,-5 8-1 0,0 8-97 0,-4-4-20 16,-5 8 0-16,-4 4 0 0,-1 5 0 0,-4 3 9 15,-4 0 0-15,-10 9 0 0,1-1 16 0,3 5 3 16,-3 3 1-16,-1 5 0 0,5-1-10 0,0 5-3 15,9-1 0-15,5 9 0 0,4-8-3 0,9-5-1 16,0-3 0-16,10-1 0 0,3 1-12 0,6-9 0 16,8-3 0-16,1 3 0 15,4-12-32-15,9 1-10 0,5-5-2 0,4 0-779 0</inkml:trace>
          <inkml:trace contextRef="#ctx0" brushRef="#br0" timeOffset="7420.1367">20716 183 1450 0,'9'-12'32'0,"0"-4"6"0,5 0 2 0,-5 0 1 16,-5-1-33-16,1 5-8 0,-5 4 0 0,0 8 0 15,0 0 88-15,0 0 16 0,-5-4 4 0,-8 4 0 16,-1 4-72-16,-9 4-15 0,0 4-2 0,-4 5-1 16,0 3-18-16,-5 4 0 0,0 5 8 0,0-1-8 15,0 0 0-15,5 1 0 0,0-1 0 0,-1 0 0 16,10-4 0-16,0 1 0 0,4-5 0 0,1-4 0 0,3 4 0 15,6-7-17-15,-1-1 3 0,1 0 1 16,8 0-23-16,-4-12-5 0,5 8-1 0,-5-8 0 16,9 4-1-16,0-4 0 0,5 0 0 0,-1-4 0 15,1 0 3-15,0-4 0 0,4 0 0 0,0-4 0 0,-4 0 40 0,4-9 8 16,-4 1 1-16,4 0 1 0,9 0 30 0,-4-9 7 16,4-3 1-16,5 0 0 0,-5-5-8 0,1 5 0 15,-1-5-1-15,5 9 0 0,-9 4-16 0,4 3-3 16,-9 5-1-16,-4 8 0 0,-5 12-3 0,0 4 0 15,-4 0 0-15,-1 13 0 0,-8 3-7 0,-1 8-1 0,1 5-8 16,-6-1 12-16,6 5 0 0,-1-5-1 16,5-4 0-16,0 1 0 15,5-1-140-15,-1-4-28 0,19 25-6 0,-5-25-1 0</inkml:trace>
          <inkml:trace contextRef="#ctx0" brushRef="#br0" timeOffset="7685.7393">21444-501 1324 0,'23'-52'59'0,"-9"36"12"16,-5-1-57-16,4 1-14 0,1 4 0 0,0 4 0 0,-1 8 92 16,1 4 16-16,-5 4 4 0,0 8 0 0,0 5-39 0,-4 11-7 15,-5 4-2-15,0 9 0 0,-5-1 0 0,1 5 0 16,-10 4 0-16,5 7 0 0,0-3-51 0,-5 8-13 15,5 4 0-15,-5 3 0 0,5 1 0 0,0 0 0 16,5-8 0-16,-1 0 0 0,1-5 0 0,8-3 0 16,1 4 0-16,-1-9 0 0,-4-7 34 0,9-1 4 15,-4-7 1-15,-1-5 0 16,-4 0-175-16,5-7-36 0,0-5-6 0,-1-4-2 0</inkml:trace>
          <inkml:trace contextRef="#ctx0" brushRef="#br0" timeOffset="7904.3983">22227-492 1958 0,'0'0'43'0,"0"0"9"0,5-9 1 0,-5 9 3 0,0 0-45 0,0 9-11 0,0 7 0 0,4 4 0 15,-4 12 0-15,-4 5 0 0,4 3 0 0,-9 17 0 16,0 0 46-16,-1 7 7 0,-3 9 2 0,4 4 0 15,-5 0-37-15,5 0-7 0,-9 4-2 0,4-4 0 16,5-9-9-16,-5 1 0 0,1-4 0 0,4 0 0 16,-5-9 16-16,5 1 0 0,0 0 1 0,-5-5-676 15,5-3-135-15</inkml:trace>
          <inkml:trace contextRef="#ctx0" brushRef="#br0" timeOffset="8232.4423">22441 592 1612 0,'0'0'144'0,"0"0"-116"15,0 0-28-15,0 0 0 0,18 4 55 0,-4 4 5 16,9-4 0-16,0-4 1 0,-1 0 0 0,6-4 0 16,4 0 0-16,9 0 0 0,-5-4-38 0,0 0-8 15,10 0-2-15,-5-4 0 0,0 0-13 0,0-5 0 16,-5 1 0-16,5-4 0 15,-9 4-31-15,-5-4-5 0,-4-1-2 0,0-3 0 0,-5 0 65 0,0-1 13 16,-9-3 2-16,1 4 1 0,-6-4-19 0,-4 7-3 16,0 1-1-16,-4 8 0 0,-1 4-7 0,-4 0-1 0,-5 4-1 15,5 4 0-15,-9 4-1 0,-5 8 0 0,5 0 0 0,-5 8 0 16,0 5-10-16,-4 3 10 0,-5 4-10 16,5 1 10-16,4 3-28 0,0 0-6 0,-8 5 0 0,8-1-1 15,0 1 41-15,5-5 8 0,4 5 1 0,5-9 1 31,0 1-90-31,9 3-19 0,0-4-3 0,4 1-842 0</inkml:trace>
          <inkml:trace contextRef="#ctx0" brushRef="#br0" timeOffset="8716.7088">23698 531 921 0,'27'-48'40'0,"-9"28"10"15,5-9-40-15,4-3-10 0,5-9 0 0,0 1 0 0,5 4 60 16,-10 3 11-16,-13 1 1 0,4 8 1 0,0 3 35 0,0 5 6 15,-4 0 2-15,-10 8 0 0,-4 8-15 0,0 0-2 16,0 0-1-16,0 0 0 0,-9 4-48 0,0 0-10 16,-5 8-1-16,-4 4-1 0,-9 0-20 0,4 9-4 15,-4 3-1-15,0 4 0 0,-1 1 1 0,5 3 0 16,-4 1 0-16,4 7 0 0,10-3-14 0,-5-1 0 16,4 1 0-16,5 3 0 0,-5-3 0 0,5-1-13 15,9-4 2-15,-5 1 1 0,1-5 10 0,4-3 0 16,4-1 0-16,1-8 8 0,4 0 3 0,0-7 1 15,-4-9 0-15,8 0 0 0,6-8 15 0,3 0 3 16,-3-9 1-16,12-3 0 0,1-8-3 0,5 4 0 0,-1-9 0 16,1 1 0-16,-1-4-28 0,0-1 0 0,1-3 0 15,-10-9 0-15,10 1 0 0,-6-5 0 0,-3-3 0 16,8-9 0-16,-13 0 0 0,9-4 0 0,-5-7 0 0,1-1 0 16,-6 0 20-16,1 0-3 0,0 0 0 15,0-4 0-15,-1 9-17 0,1 7 0 0,-5 0 0 0,-4 9 0 16,0 15-9-16,-1 5-3 0,-8 7 0 0,-1 13 0 15,-4 12 1-15,0 0 0 0,0 8 0 0,-9 17 0 16,-4 11 11-16,4 5-13 0,-5 3 5 0,0 9 8 16,-4-1 0-16,4 5 0 15,1 8 0-15,-1 12 0 0,-4 0 0 0,13-1 0 0,-13 9 0 0,4-4 8 16,5-8-8-16,0 4 0 0,-4-4 9 0,3 4-9 16,-3-4 0-16,-1-5 0 0,5 1-10 0,0 0 10 15,-5-8-151-15,-4-9-23 16,9-3-5-16,-5-5-697 0</inkml:trace>
        </inkml:traceGroup>
      </inkml:traceGroup>
      <inkml:traceGroup>
        <inkml:annotationXML>
          <emma:emma xmlns:emma="http://www.w3.org/2003/04/emma" version="1.0">
            <emma:interpretation id="{C87F0427-B88F-494C-BC33-8C39A31C76DF}" emma:medium="tactile" emma:mode="ink">
              <msink:context xmlns:msink="http://schemas.microsoft.com/ink/2010/main" type="line" rotatedBoundingBox="3771,2879 21691,1876 21793,3707 3873,4711"/>
            </emma:interpretation>
          </emma:emma>
        </inkml:annotationXML>
        <inkml:traceGroup>
          <inkml:annotationXML>
            <emma:emma xmlns:emma="http://www.w3.org/2003/04/emma" version="1.0">
              <emma:interpretation id="{13B70809-73F1-4FEE-8787-6405A38E9BA9}" emma:medium="tactile" emma:mode="ink">
                <msink:context xmlns:msink="http://schemas.microsoft.com/ink/2010/main" type="inkWord" rotatedBoundingBox="3780,3047 9497,2727 9586,4321 3870,4642"/>
              </emma:interpretation>
            </emma:emma>
          </inkml:annotationXML>
          <inkml:trace contextRef="#ctx0" brushRef="#br0" timeOffset="10872.5008">2254 2118 1094 0,'0'-57'97'0,"0"37"-77"15,0 0-20-15,0 4 0 0,4-1 107 0,-4 9 17 16,0 8 4-16,0 0 1 0,0 0-16 0,5 8-3 16,-10 17-1-16,5 7 0 0,0 12-55 0,-4 5-11 15,4 4-3-15,0 7 0 0,-5 1-22 0,5 4-5 16,0-4-1-16,0-1 0 0,0 9-12 0,0-4 8 15,5-5-8-15,-1 5 0 16,6-4-24-16,-6 0-10 0,1-5-2 0,4-3-883 0</inkml:trace>
          <inkml:trace contextRef="#ctx0" brushRef="#br0" timeOffset="11184.889">2828 2587 1267 0,'0'0'112'16,"0"0"-89"-16,0 0-23 0,0 16 0 16,0 1 61-16,0 7 8 0,4 0 2 0,-4 9 0 15,0 3-19-15,0 9-3 0,0 7-1 0,5-3 0 16,-5-1-32-16,4 1-8 0,1-1 0 0,4-3-8 0,0-5 8 0,0-3-8 16,-4-5 0-16,8-3 0 0,-4-5 21 0,1-8-2 15,3 0-1-15,-4-8 0 0,0-4-9 0,5-4-1 16,4-4-8-16,-4-4 12 0,4 0 26 0,-4-4 5 15,-1-8 1-15,6 4 0 0,-1-5 3 0,-4 5 1 16,-1-4 0-16,1 0 0 0,4-1-10 0,0 1-2 16,-4-4 0-16,4 4 0 0,-4-5-24 0,9 1-12 15,-10 0 10-15,10 0-10 0,-5-1 0 0,0 1-12 16,5-4 1-16,-5 3-663 16,5 1-133-16</inkml:trace>
          <inkml:trace contextRef="#ctx0" brushRef="#br0" timeOffset="11731.6282">3806 2729 1796 0,'10'-4'40'0,"-1"0"8"0,4 4 1 0,6 8 1 0,-6 4-40 0,5 4-10 0,-4-4 0 0,4 9 0 15,0-1 21-15,-4 4 3 0,0 0 0 0,-1 5 0 16,1-1-15-16,0-4-9 0,-5 1 12 0,-5-1-12 16,6-4 9-16,-10-4-9 0,0 1 0 0,4-1 9 15,-4-16-1-15,-4 12 0 0,4-12 0 0,-5 8 0 16,5-8 12-16,0 0 3 0,0 0 0 0,0 0 0 16,0 0 6-16,0 0 2 0,-5-4 0 0,1-8 0 0,4 0 1 15,4-9 0-15,1-3 0 0,9 0 0 0,-1-9-32 0,1 5 0 16,4-4 0-16,9-1-10 0,-4 1 10 0,5 4 9 15,-6-1-1-15,10 1-8 0,0 8 28 0,-5 0-2 16,1 3 0-16,4 9 0 0,-1 4-7 0,-3 8-2 16,-5 4 0-16,4 0 0 0,-9 13 3 0,5-1 0 15,-5 4 0-15,0 0 0 0,-4 9-20 0,-5-5 0 16,5 5 0-16,-10-1 0 0,5 0 0 0,-4 1 0 16,-1-9 0-16,-4-4 0 0,0 0 0 0,0-3 0 15,-4-5 0-15,4-12 0 0,0 0 0 0,0 0 0 16,0 0 0-16,0 0 0 0,0 0 10 0,0 0-2 15,0 0 0-15,4-12 0 0,1-9-8 0,4-3 8 16,0 0-8-16,5-9 8 0,0 5 0 0,-1-4 0 16,5-1 0-16,1 1 0 0,3 0-8 0,-3 7 0 15,-1 1 0-15,5 8 0 0,-5 0 0 0,0 4 0 0,-4 3 0 16,4 9 0-16,-5 0 0 0,6 4 0 0,-6 5 0 0,1 3 0 16,0 8 0-16,-5 0 0 0,4 0 0 0,-3 5 0 31,-1-1-32-31,0 8-6 0,4 1-1 0,-8-1-695 0,0 1-139 0</inkml:trace>
          <inkml:trace contextRef="#ctx0" brushRef="#br0" timeOffset="12090.9185">5336 2709 1825 0,'0'0'40'0,"0"0"8"0,9-4 1 0,0 0 3 0,1-5-41 0,-1 9-11 16,4 0 0-16,1 9 0 0,-5 7 58 0,5-4 10 15,4 8 1-15,-4 0 1 0,4 5-10 0,-5-1-1 16,1 4-1-16,4 1 0 0,-4-1-30 0,0 4-7 16,-1 1-1-16,-4-5 0 0,5 0-12 0,-5 1-8 15,0-1 10-15,0-8-10 0,-4-4 0 0,-1 1 0 16,-4-5 0-16,0-12 0 0,0 0 0 0,0 0 0 16,0 0 0-16,0 0 0 0,0 0 8 0,0 0-8 15,0 0 0-15,5-8 0 0,-5-9 28 0,0-7-1 16,9-4 0-16,-4-5 0 0,4-3-14 0,0-4-2 15,9-9-1-15,0 0 0 0,10 5-10 0,4 3 0 16,-1 1 0-16,-3 8 8 0,4 7 21 0,-1 5 4 16,-3 4 1-16,-1 8 0 0,0 4-2 0,-4 8 0 15,4 4 0-15,-4 4 0 0,5 0-19 0,-6 8-4 0,-3 1-1 16,-1 7 0-16,0 4-8 0,-4 1 0 0,-1 7 0 0,-4 5 8 16,0-1-8-16,1 5-14 0,-1-1 3 15,0-3 1 1,-5-1-197-16,1 1-39 0</inkml:trace>
          <inkml:trace contextRef="#ctx0" brushRef="#br0" timeOffset="10185.1184">1138 2608 691 0,'-4'-25'30'0,"4"13"7"0,0-4-29 0,-5 0-8 15,-8-5 0-15,4 9 0 0,-5-4 52 0,5 4 8 16,-5 4 3-16,1 0 0 0,-10 4 1 0,5 0 0 16,-1 0 0-16,-8 8 0 0,0 0-11 0,-1 4-1 15,1 4-1-15,4 0 0 0,-4 8-21 0,0 1-4 16,-1 3-1-16,1 4 0 0,-5 5 20 0,0 7 4 15,0 5 1-15,1 7 0 0,3 5-2 0,1 4-1 16,0-1 0-16,8 1 0 0,1 0-23 0,9-5-4 16,0 1 0-16,4 4-1 0,5-5-19 0,5-3 8 0,4 0-8 15,0-5 0-15,14 1 0 0,-5-1-20 0,9-3 2 0,1-13 1 32,-1 1-70-32,10-9-13 0</inkml:trace>
          <inkml:trace contextRef="#ctx0" brushRef="#br0" timeOffset="10591.2667">1416 3134 799 0,'5'-17'35'0,"-5"9"8"0,0 0-35 0,0 0-8 16,-5 0 0-16,-4-4 0 0,9 0 76 0,-4 0 12 15,-6 4 4-15,6 3 0 0,4 5-20 0,0 0-3 16,-5 5-1-16,-4 3 0 0,5 4-24 0,-1 4-6 16,1 4-1-16,-6 4 0 0,6 5-4 0,-1 3-1 15,5 1 0-15,0-1 0 0,0 8-4 0,5-7 0 16,-1-1-1-16,1 1 0 0,4-5-6 0,-4-4-1 16,4-4 0-16,-5 1 0 0,5-1-20 0,5-8 0 15,-5-4 0-15,-4-4 0 0,8-4 13 0,-3-4 2 16,-1-4 0-16,4-4 0 0,1 4 9 0,0-4 1 15,4-9 1-15,0 5 0 0,0-8-18 0,5 0-8 16,0-1 8-16,0-3-8 0,-10 0 22 0,1 3-1 0,0-3 0 16,-1-4 0-16,1 3-21 0,-10-3 0 0,-4 0 0 0,0-1 0 15,0 1 0-15,-4-1 0 0,-1 5 0 0,-8 4 0 16,4 0 0-16,-5 7 0 0,-4 1 0 0,4 8 0 16,-4 0-17-16,0 12-2 0,-5 0 0 0,0 8 0 15,5 4-11-15,-5 5-2 0,5-1-1 0,4 0-526 16,-4 8-105-16</inkml:trace>
        </inkml:traceGroup>
        <inkml:traceGroup>
          <inkml:annotationXML>
            <emma:emma xmlns:emma="http://www.w3.org/2003/04/emma" version="1.0">
              <emma:interpretation id="{CBAA3628-F13A-48D1-B05E-A96809741899}" emma:medium="tactile" emma:mode="ink">
                <msink:context xmlns:msink="http://schemas.microsoft.com/ink/2010/main" type="inkWord" rotatedBoundingBox="11772,3280 12267,3252 12314,4099 11819,412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2887.6167">8910 2361 1566 0,'0'0'34'0,"0"0"7"0,0-12 2 0,-4 3 1 0,-1 1-35 0,1 0-9 15,-6-4 0-15,1 4 0 0,-4 0 60 0,-6 4 9 16,1 4 3-16,-5 4 0 0,-4 4-29 0,-5 8-6 16,5 4-1-16,-9 5 0 0,4-1-14 0,0 8-3 15,4 1-1-15,1-1 0 0,0 0-9 0,9 1-1 16,4-1-8-16,5 5 12 0,4-9-12 0,1 0 0 15,8-3 0-15,1-5 0 0,4 4 0 0,5-8 0 16,4-4 0-16,0 1 0 0,0-5 0 0,5 0 0 16,0-4 0-16,0 0 0 0,4 0 0 0,-4 0 0 15,-1 0 0-15,-8 0 0 0,0 0 0 0,4 0 12 16,-9 0-3-16,0 4-1 0,0-4 36 0,-4 4 6 0,-1 1 2 16,1 3 0-16,-10-4-27 0,1 4-5 0,-1 0 0 15,-4 0-1-15,0 4-19 0,-9-3 0 0,0 3 8 16,-1 0-8-16,1 4 8 0,-5-4-8 0,-4 5 12 0,0-5-12 15,-1 4-8-15,1-4-9 0,0 0-2 0,4 1 0 32,5-5-110-32,0 0-23 0,-1 0-4 0</inkml:trace>
        </inkml:traceGroup>
        <inkml:traceGroup>
          <inkml:annotationXML>
            <emma:emma xmlns:emma="http://www.w3.org/2003/04/emma" version="1.0">
              <emma:interpretation id="{CD24E38C-32D1-45DA-AF1A-2820B7BC1ADF}" emma:medium="tactile" emma:mode="ink">
                <msink:context xmlns:msink="http://schemas.microsoft.com/ink/2010/main" type="inkWord" rotatedBoundingBox="12804,2373 18482,2056 18584,3887 12906,420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5308.9145">12958 2365 1695 0,'9'-29'37'0,"-9"13"8"0,4-4 2 0,1 0 1 0,-1-1-39 0,1 1-9 16,4-4 0-16,0 8 0 0,0 4 59 0,-4-1 9 15,-1 5 3-15,-4 8 0 0,0 0-34 0,0 0-6 16,0 0-2-16,-9 4 0 0,0 5-20 0,-4 3-9 15,-6 8 8-15,-3 4-8 0,-1 0 8 0,0 9-8 16,-4 3 8-16,-1 1-8 0,1-1 0 0,0-4 0 0,4 5 0 0,0-5 0 16,5-3-12-16,4-1 12 0,1-8-10 0,4 0 10 15,4 1-14-15,0-13 3 0,1 4 1 0,4-12 0 16,0 0 10-16,0 0 0 0,0 0 0 0,9-4 8 16,5-4-8-16,-5 0 0 0,4-9 0 0,1 1 0 15,0-4 0-15,-1 0 12 0,6-4-2 0,-6-1-1 16,1-3 9-16,4 4 2 0,-4-5 0 0,4 5 0 15,-4-4 12-15,4 3 4 0,0 1 0 0,-4 8 0 16,-1 8-23-16,-3 4-4 0,-1 0-1 0,-9 4 0 16,9 8-8-16,-5 4 8 0,-4 4-8 0,0 0 8 15,0 9-8-15,0-1 0 0,-4 0 0 0,4 5 0 16,4-5-49-16,-4 4-12 16,0 0-3-16,0 1 0 0</inkml:trace>
          <inkml:trace contextRef="#ctx0" brushRef="#br0" timeOffset="15558.862">13709 2029 1879 0,'0'-4'41'0,"-5"-4"9"0,1-4 2 0,4 3 0 0,0 9-41 0,0 0-11 15,0 0 0-15,-9 9 0 0,-5-1 32 0,0 8 4 16,1 12 0-16,-6 0 1 0,1-3-5 0,0 7-2 15,0 5 0-15,4 3 0 0,-4 0 8 0,4 1 2 16,5-1 0-16,-4 1 0 0,3-1-10 0,1-3-2 0,0-1 0 0,0-3 0 16,0-1-6-16,4-4-2 0,-4-3 0 0,-4 3 0 15,4-8-4-15,-5 0 0 0,0 5-1 0,1-5 0 16,-6 0-15-16,6-4 0 0,-10 5 8 0,0-1-747 16,5 0-149-16</inkml:trace>
          <inkml:trace contextRef="#ctx0" brushRef="#br0" timeOffset="15808.8389">13987 2146 1958 0,'13'-24'87'0,"1"16"17"0,0 0-83 0,8 0-21 15,1-1 0-15,9 5 0 0,4 4 42 0,-4-4 4 16,5 0 1-16,-5 0 0 0,4 0-28 0,0 4-6 16,1-4-1-16,-1 0 0 0,1 4-25 0,-5 0-6 15,-1 0-1-15,-3-4 0 16,-6 0-134-16,1 0-27 0,-9 0-6 0,0 0-1 0</inkml:trace>
          <inkml:trace contextRef="#ctx0" brushRef="#br0" timeOffset="16027.4925">14577 1365 1148 0,'-9'-32'51'0,"9"16"10"0,0-1-49 0,5 1-12 0,-1 4 0 0,-4 12 0 16,0 0 60-16,0 0 10 0,0 0 2 0,0 0 0 16,5 20-5-16,0 5-1 0,-1 7 0 0,1 12 0 15,-5 1 17-15,0 8 3 0,-5 11 1 0,1 1 0 16,-1 4-19-16,-9 0-3 0,1 3-1 0,-6 9 0 15,1-4-29-15,-4 4-7 0,-1-4 0 0,0 4-1 16,0-8-19-16,5-4-8 0,0-9 8 0,4 1-8 16,0-4-33-16,1-5-12 15,8-3-3-15,1-5-926 0</inkml:trace>
          <inkml:trace contextRef="#ctx0" brushRef="#br0" timeOffset="13154.1713">9497 2369 1882 0,'0'0'41'0,"14"-8"9"0,4 0 2 0,10-1 1 0,-1 1-42 16,9 0-11-16,-4-8 0 0,5 4 0 0,-1-8 48 0,5 4 8 15,5-1 2-15,-1-3 0 0,1 0-38 0,-1 4-8 16,-4-5-2-16,5 9 0 0,-1 4-10 0,-4-8-11 15,5 0 3-15,-5 4 0 16,-9 4-52-16,4-1-9 0,-4 5-3 0,-5 0-506 16,1-8-102-16</inkml:trace>
          <inkml:trace contextRef="#ctx0" brushRef="#br0" timeOffset="13387.4851">10299 1361 1857 0,'0'0'40'0,"0"0"9"0,-5 12 2 0,1 4 2 0,-1 9-42 0,1 7-11 0,-6 4 0 0,6 13 0 16,-5 0 58-16,0 7 10 0,-10 5 1 0,1 8 1 16,0 0-38-16,-5 3-8 0,1 1-2 0,-1 8 0 15,0-4 26-15,5 4 6 0,0-4 1 0,-1 0 0 16,-3 0-38-16,8-9-7 0,5 1-2 0,-5 4 0 15,1-4-19-15,3 0-4 0,1-9-1 0,0 9 0 16,-4-8-179-16,3-4-36 0,-12 36-7 16,3-29-570-16</inkml:trace>
          <inkml:trace contextRef="#ctx0" brushRef="#br0" timeOffset="13684.2891">10526 2502 1422 0,'0'0'63'0,"0"0"13"0,5 8-61 0,4 0-15 16,0 9 0-16,-4-1 0 0,4 12 64 0,-5-4 9 16,10 1 3-16,0-1 0 0,-5 8-43 0,0-7-8 15,5-1-1-15,-1 0-1 0,1-8-23 0,0 1 0 16,4-9 0-16,-5 4 8 0,1-4-8 0,4-4 0 16,-4-4 8-16,4-4-8 15,0 0-20-15,1-4-9 0,3-4-2 0,-3-5 0 0,-1 5 50 0,-5-4 9 0,6-4 3 16,-6 0 0-16,6-1-5 0,-6-3-1 0,1-4 0 15,0 0 0-15,-5 3 33 0,4 1 6 0,-4 0 2 16,-4-1 0-16,-1 5-22 0,-4-4-5 0,-4 4-1 0,-1 3 0 16,-8 5-11-16,-1 0-3 0,-4 4 0 0,-5 4 0 15,0 0-10-15,-4 4-2 0,-9 8-1 0,4 0 0 16,0 4-31-16,-5 4-5 16,10 5-2-16,-9 3-663 0,4 4-133 0</inkml:trace>
          <inkml:trace contextRef="#ctx0" brushRef="#br0" timeOffset="14449.7413">11683 2365 1033 0,'-14'-12'45'0,"10"3"11"0,-5 1-45 0,4 0-11 16,-9 0 0-16,1-4 0 0,-1 4 95 0,-4-4 17 15,0 8 3-15,-1 4 1 0,-3 0-35 0,3 8-6 16,1 4-2-16,-5 4 0 0,1 4-29 0,-1 9-7 16,0-1-1-16,5 4 0 0,4 9-12 0,1-5-4 0,3 1 0 0,6 3 0 15,4-3-20-15,4-1 8 0,-4-4-8 0,5 5 0 16,4-5 0-16,0-7-13 0,0-1 1 0,5-4 1 16,-5 0-50-1,0 1-11-15,0-9-1 0,0 0-690 0</inkml:trace>
          <inkml:trace contextRef="#ctx0" brushRef="#br0" timeOffset="14934.0003">12065 1661 1267 0,'-13'-17'56'0,"13"17"12"0,0-12-55 0,-5 4-13 16,5 8 0-16,0 0 0 0,0 0 118 0,0 0 21 15,5 16 4-15,-1 13 1 0,5 3-98 0,-9 0-19 0,5 9-4 16,-1 7-1-16,-4 5 18 0,0 0 4 15,0-1 1-15,-4 9 0 0,4 0-29 0,-5-1-7 16,-4 1-1-16,0 4 0 0,5-13-8 0,-1-3 0 0,0 0 0 16,-4-5-11-16,5-8 11 0,-5-3 0 0,4-1 10 15,-4-7-10-15,4-9 10 0,-4 0-10 0,5-8 10 16,4 0-10-16,-5-4 14 0,5-4-3 0,0 0-1 0,0 0 0 16,0-12 2-16,0-4 0 0,9-4 0 0,0-5 0 15,5 1 12-15,0-4 4 0,-1-5 0 0,10 1 0 16,0-9-28-16,0 9 0 0,-1 0 0 0,1 3 0 15,5 1 0-15,-10 8 0 0,5 4 0 0,-1 8 0 16,-3 3 0-16,-6 10 0 0,5 7 0 0,-4 0 0 16,-5 8 0-16,0 4 0 0,0 5 0 0,-4-1 0 15,-5 4 0-15,4 5 0 0,-4-5 0 0,5 5 0 16,0 3-126-16,-5-4-30 0,9 33-7 16,0-16-1-16</inkml:trace>
          <inkml:trace contextRef="#ctx0" brushRef="#br0" timeOffset="16246.1888">15193 2377 2026 0,'0'16'44'0,"-4"4"10"0,4 5 2 0,-5 3 1 0,0 8-45 0,1 1-12 16,-5-1 0-16,0 9 0 0,4-9 72 0,1 5 13 15,4-5 3-15,0 0 0 0,0-7-64 0,4 3-13 16,1-8-3-16,8 1 0 15,-4-9-108-15,1-4-23 0,3 0-4 0,1-8-1 0</inkml:trace>
        </inkml:traceGroup>
        <inkml:traceGroup>
          <inkml:annotationXML>
            <emma:emma xmlns:emma="http://www.w3.org/2003/04/emma" version="1.0">
              <emma:interpretation id="{CC59E471-DF0C-424B-8E1C-A16A4B7004ED}" emma:medium="tactile" emma:mode="ink">
                <msink:context xmlns:msink="http://schemas.microsoft.com/ink/2010/main" type="inkWord" rotatedBoundingBox="19124,2812 20405,2740 20456,3644 19175,3716"/>
              </emma:interpretation>
            </emma:emma>
          </inkml:annotationXML>
          <inkml:trace contextRef="#ctx0" brushRef="#br0" timeOffset="16746.0757">17028 1956 691 0,'-14'-20'61'0,"19"12"-49"15,8 0-12-15,1-5 0 0,-18 5 207 0,4 8 38 16,0-8 8-16,0 8 2 0,9-4-102 0,-9 4-20 15,-19 0-4-15,10 4-1 0,0 4-76 0,-4 0-16 16,-10 5-4-16,0 3 0 0,5 0-1 0,0 4-1 16,-10 0 0-16,6 9 0 0,-1-1-6 0,0 8-2 15,5-3 0-15,-5 3 0 0,5 1 14 0,0 3 4 0,8-7 0 0,-3 3 0 16,4-8-23-16,0 1-4 16,9-1-1-16,0-4 0 0,0 0-12 0,4 1 9 0,1-5-9 0,-1 4 8 15,10-3-8-15,-5-1 0 0,0 0 0 16,5 0 0-16,4 0 0 0,0-3 0 0,-4 3 0 0,4-4 0 31,5-4-110-31,0 0-24 0,13-4-5 0,-4-8-1 0</inkml:trace>
          <inkml:trace contextRef="#ctx0" brushRef="#br0" timeOffset="16371.2001">15771 1847 1954 0,'0'0'43'0,"0"0"9"0,0 0 1 0,0 0 3 0,9 12-45 0,-4-4-11 0,-14 4 0 0,4 0-577 16,1 4-118-16</inkml:trace>
        </inkml:traceGroup>
        <inkml:traceGroup>
          <inkml:annotationXML>
            <emma:emma xmlns:emma="http://www.w3.org/2003/04/emma" version="1.0">
              <emma:interpretation id="{C5294546-1005-47EC-8A3D-073FA6D75B78}" emma:medium="tactile" emma:mode="ink">
                <msink:context xmlns:msink="http://schemas.microsoft.com/ink/2010/main" type="inkWord" rotatedBoundingBox="21744,3212 21766,3210 21771,3312 21750,3314"/>
              </emma:interpretation>
              <emma:one-of disjunction-type="recognition" id="oneOf7">
                <emma:interpretation id="interp7" emma:lang="" emma:confidence="0">
                  <emma:literal>,</emma:literal>
                </emma:interpretation>
                <emma:interpretation id="interp8" emma:lang="" emma:confidence="0">
                  <emma:literal>)</emma:literal>
                </emma:interpretation>
                <emma:interpretation id="interp9" emma:lang="" emma:confidence="0">
                  <emma:literal>'</emma:literal>
                </emma:interpretation>
                <emma:interpretation id="interp10" emma:lang="" emma:confidence="0">
                  <emma:literal>y</emma:literal>
                </emma:interpretation>
                <emma:interpretation id="interp11" emma:lang="" emma:confidence="0">
                  <emma:literal>}</emma:literal>
                </emma:interpretation>
              </emma:one-of>
            </emma:emma>
          </inkml:annotationXML>
          <inkml:trace contextRef="#ctx0" brushRef="#br0" timeOffset="16980.3926">18385 2247 2304 0,'0'0'204'0,"0"0"-163"16,0 0-33-16,0 0-8 0,0 0 63 0,9 8 10 15,-5-4 3-15,1 5 0 16,-1 3-53-16,-8 0-11 0,4 0-1 0,-5 0-1 15,1 4-139-15,-1 1-28 0</inkml:trace>
        </inkml:traceGroup>
      </inkml:traceGroup>
    </inkml:traceGroup>
    <inkml:traceGroup>
      <inkml:annotationXML>
        <emma:emma xmlns:emma="http://www.w3.org/2003/04/emma" version="1.0">
          <emma:interpretation id="{04BD8075-A438-49A4-B681-F3442E9F2525}" emma:medium="tactile" emma:mode="ink">
            <msink:context xmlns:msink="http://schemas.microsoft.com/ink/2010/main" type="paragraph" rotatedBoundingBox="3127,5520 29485,3833 29799,8737 3441,104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474754-6E12-42EC-A2A6-CECCA06AFD40}" emma:medium="tactile" emma:mode="ink">
              <msink:context xmlns:msink="http://schemas.microsoft.com/ink/2010/main" type="line" rotatedBoundingBox="3127,5520 28619,3888 28751,5962 3259,7595"/>
            </emma:interpretation>
          </emma:emma>
        </inkml:annotationXML>
        <inkml:traceGroup>
          <inkml:annotationXML>
            <emma:emma xmlns:emma="http://www.w3.org/2003/04/emma" version="1.0">
              <emma:interpretation id="{76290ADB-BC82-4869-8960-51557CC7E22B}" emma:medium="tactile" emma:mode="ink">
                <msink:context xmlns:msink="http://schemas.microsoft.com/ink/2010/main" type="inkWord" rotatedBoundingBox="3139,5717 6722,5488 6832,7201 3249,743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6616.4187">1730 4890 1116 0,'5'-24'49'0,"-10"12"11"0,1-9-48 0,8 1-12 16,-4-12 0-16,5 3 0 0,-5 9 100 0,0 0 19 16,0-4 3-16,4 7 1 0,1 1-59 0,-5 4-12 15,0 4-3-15,0 0 0 0,9 8-30 0,0 4-7 16,-9-4 0-16,9 16-1 0,0 8-1 0,1 9 0 0,-6 7 0 15,5 9 0-15,-4-1 15 0,-1 9 3 0,-4 12 1 0,0 8 0 16,-4 0 3-16,-1 0 1 0,-4 4 0 0,0 3 0 16,0-3-4-16,-5 0-1 0,1-4 0 0,-1 0 0 15,0-8-6-15,5-4-2 0,-9-1 0 0,9-3 0 16,0-8 2-16,0-5 0 0,0-7 0 16,4-9 0-16,5-3-8 0,-5-5-2 0,-4-8 0 0,5-8 0 15,4-8 26-15,0 0 5 0,-9-8 1 0,9-12 0 16,-9 0-20-16,4-9-4 0,10-3-1 0,-1-5 0 15,-4-3-10-15,5-9-1 0,-1 1-8 0,5-1 12 16,0 1-12-16,1 3 0 0,3 1 0 0,1 3-10 16,4 5 10-16,-4 7 0 0,4 9 0 0,-4 0 8 15,8 8-8-15,1 8 0 0,-5 8 0 0,5 0-8 16,-5 0 8-16,1 8-8 0,3 8 8 0,1 0-8 0,-5 5 8 16,0-1 0-16,1 0 0 0,3 5-8 0,-3-1-4 0,-1 0 0 15,5-3 0-15,-5-1 0 16,0 0-101-16,5 0-21 0,-14 1-4 0</inkml:trace>
          <inkml:trace contextRef="#ctx0" brushRef="#br0" timeOffset="35726.0015">-186 5303 1209 0,'0'-24'53'0,"0"11"12"0,0 1-52 0,0-8-13 16,0 0 0-16,4 0 0 0,1-1 108 0,-1-3 18 15,1 8 4-15,4-4 1 0,0 7-50 0,-4 5-9 0,-1 0-3 0,1 0 0 16,-1 0-35-16,-4 8-7 0,0 0-2 0,0 0 0 15,0 0-25-15,0 0-17 0,0 0 2 0,0 0 1 16,0 12 22-16,0-12 4 0,5 12 0 0,-5 0 1 16,0-3 3-16,0 3 1 0,0-12 0 0,-5 16 0 15,10 0 4-15,-5 0 1 0,0 0 0 0,9 5 0 16,-5-1-4-16,1 0-1 0,4 0 0 0,0 5 0 16,0 3-1-16,5 4-1 0,0 5 0 0,-1 7 0 15,-4 5 5-15,5 4 0 0,-5 3 1 0,0 13 0 16,5-4 1-16,-5 4 0 0,0-5 0 0,0 5 0 15,-4-4-4-15,4-4-1 0,-5 3 0 0,6-7 0 0,-6-4 1 16,5-13 0-16,-4 5 0 0,-1-9 0 0,1-8-8 0,-1 1-2 16,-4-9 0-16,5-4 0 0,-5-8-8 0,0-8 8 15,0 0-8-15,0 0 8 0,0 0 12 0,5-4 1 16,4-8 1-16,0-4 0 0,-5-9-3 0,1-3-1 16,-1-8 0-16,1-5 0 0,4-7-10 0,0-1-8 15,-4-3 12-15,4-9-12 0,0 0 0 0,0-4 0 16,0 1 0-16,0-1-9 0,9 8 9 0,-4 1 0 15,0 3 0-15,-1 4 0 0,1 9 0 0,0 3 0 16,-1 9 0-16,6 4 0 0,-6 4 0 0,1 7-15 16,4 1 4-16,-9 8 1 0,-9 4 10 0,23 12-12 15,-5 5 12-15,0 3-12 0,1 12 12 0,-1 5-13 16,0 3 5-16,0 9 8 0,-4 3-8 0,4 1 8 16,-4 0 0-16,-1 3 0 0,1-7 0 0,0-1 0 15,-1-3 0-15,1 3 0 0,-5-11 0 0,5 3 0 16,-5-11 0-16,0-5 0 0,-4 0 9 0,4-8-9 0,-5 1 10 15,1-9-10-15,-5-8 19 0,0 0-3 0,0 0 0 16,0 0 0-16,9-13 2 0,-9-3 0 0,5 0 0 0,-1-8 0 16,5-4-2-16,-4-9-1 0,4 1 0 0,0-5 0 15,0-3-4-15,0-1-1 0,0-7 0 0,5-5 0 16,0 0-10-16,4-3 12 0,0 7-12 0,5 0 12 16,-5 1-12-16,0 3-9 0,5 1 9 0,-5 3-13 15,0 1-22-15,5 3-4 0,-5 9-1 16,1 3-794-16,3 5-159 0</inkml:trace>
          <inkml:trace contextRef="#ctx0" brushRef="#br0" timeOffset="37303.7674">2787 5627 1094 0,'4'-13'97'0,"1"5"-77"0,-5-4-20 0,4 4 0 16,-4-8 94-16,0 4 15 0,0-4 3 0,0 3 1 16,0-3-17-16,0 4-3 0,-4 4-1 0,-1 0 0 15,1-4-39-15,-5 4-8 0,4 0-1 0,-4 4-1 16,0-1-9-16,0 1-2 0,0 4 0 0,-5 0 0 16,5 4-8-16,-5 5-1 0,0 7-1 0,-4 0 0 15,5 0-6-15,-6 8-2 0,1 5 0 0,5 7 0 16,-6 5 8-16,1 3 2 0,4 1 0 0,1-5 0 15,4-3-8-15,0 3-2 0,4-8 0 0,-4 1 0 16,4-9-6-16,5 0 0 0,0-7-8 0,5-1 12 16,-5-4-12-16,0-12 8 0,0 0-8 0,0 0 0 15,14-4 9-15,4-8-9 0,-5-5 8 0,6-3-8 0,-1-8 13 16,0-4-2-16,0-5-1 0,0 1 0 0,1-5-10 16,3 1 8-16,-3-1-8 0,-6 1 8 0,6 3-8 15,-6 9 0-15,1 0 0 0,-10 12 0 0,6 3 0 16,-1 9 0-16,-9 4 0 0,4 8 0 0,1 13 0 0,-1 3 0 15,-4 12 0-15,0 5 0 0,5 3 0 0,-5 1 0 16,0 3 0-16,9-3 0 0,-5-5 0 0,6-7 0 16,-6-1 0-16,5-8 0 0,0 1 0 0,0-5 0 15,5-8 0-15,-5 0 8 0,0-4-8 0,0-8 0 16,1 0 9-16,3-8-9 0,1 4 8 0,0-8-8 16,-5 0 8-16,0-4-8 0,4-4 12 0,1-5-3 15,4-3 0-15,-4-8 0 0,4-1 7 0,0-7 2 16,-4-5 0-16,0-4 0 0,4 5-18 0,0-9 0 15,-4 1 0-15,4-5 0 0,-4-4 9 0,-1 0 2 16,-4 1 0-16,-4-9 0 0,4 0-11 0,-4 0 0 0,-1 0-12 16,1 4 12-16,-5 1-16 0,0 11 5 0,0 4 1 0,0 9 0 15,-5 7 10-15,5 9 0 0,-4 8 0 0,4 8 0 16,-10 4 0-16,10 8 8 0,0 0 0 0,-4 16 0 16,-1 8-8-16,-4 4 0 0,5 13 0 0,-1 3 0 15,1 13 22-15,-1 4 10 0,5-1 1 0,0 9 1 16,-4 0-11-16,4 4-3 0,4 4 0 0,-4 0 0 15,5-5-12-15,-1 9-8 0,1-4 8 0,-1 4-8 16,5-4 0-16,0-4 0 0,-4-8 0 0,0-5 0 16,-1-3-15-16,1-4-7 0,-1-9-2 0,-4-7 0 15,5-5-127-15,-10-8-25 16,1-3-6-16</inkml:trace>
          <inkml:trace contextRef="#ctx0" brushRef="#br0" timeOffset="37522.4551">2714 5165 1324 0,'-14'-8'118'0,"0"0"-94"16,1-4-24-16,-1 0 0 0,5 0 60 0,9 3 7 16,0-3 1-16,5 0 1 0,8 0 23 0,5-4 4 15,1 4 0-15,13-4 1 0,4-1-22 0,9 1-5 16,6 0-1-16,3-4 0 0,1 0-24 0,4-1-5 15,5 1 0-15,-5 8-1 0,0 0-39 0,0 4 0 16,-4 0 0-16,-5 8-1024 0</inkml:trace>
        </inkml:traceGroup>
        <inkml:traceGroup>
          <inkml:annotationXML>
            <emma:emma xmlns:emma="http://www.w3.org/2003/04/emma" version="1.0">
              <emma:interpretation id="{2EFBD3B6-A133-4EDF-B494-9D992D017A21}" emma:medium="tactile" emma:mode="ink">
                <msink:context xmlns:msink="http://schemas.microsoft.com/ink/2010/main" type="inkWord" rotatedBoundingBox="8925,5554 11008,5420 11087,6640 9004,6773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38272.2921">6151 4858 345 0,'0'-13'31'0,"0"5"-31"16,0-4 0-16,0-4 0 0,-4 0 151 0,-1-4 24 16,1-1 5-16,4 5 0 0,-10-4-71 0,1 0-14 15,5 0-3-15,-5 3-1 0,0 1-27 0,-5 0-6 16,0 4-1-16,1-4 0 0,-6 8-10 0,1-5-3 15,-5 9 0-15,1 0 0 0,-1 0 0 0,0 4-1 16,0 4 0-16,1 0 0 0,-1 8 6 0,-5-3 2 16,1 11 0-16,0 4 0 0,4 0-15 0,-4 9-2 15,4 7-1-15,0 5 0 0,5-1 2 0,0 5 0 16,4-1 0-16,5 5 0 0,-5-4-11 0,10-1-3 16,4 1 0-16,0-5 0 0,0 5-13 0,9-9-8 15,0 1 10-15,0-1-10 0,5-3 0 0,-1 3 0 16,6-8 0-16,-1 5 0 15,0-9-20-15,9-4-9 0,-4 1-3 0,4-5 0 16,1-8-144-16,8 0-28 0,1-8-7 0,4-4-577 0</inkml:trace>
          <inkml:trace contextRef="#ctx0" brushRef="#br0" timeOffset="38615.9932">6693 5003 1177 0,'14'-20'52'0,"-10"8"11"0,5-4-51 0,-4 0-12 0,4-1 0 0,-5 1 0 16,-4 4 110-16,0 12 19 0,0 0 4 0,0-8 1 15,-9 4-38-15,0 0-8 0,-4 8-2 0,4 4 0 16,-1 0-46-16,-3 8-10 0,-10 5-2 0,5 7 0 16,0 0-4-16,-1 13-2 0,-3-1 0 0,-1 9 0 15,-5-5 5-15,6 9 1 0,8-1 0 0,-4 5 0 16,0-4-28-16,4-5 8 0,5-3-8 0,0-5 0 16,0 1 0-16,0-5 0 0,9-8 0 0,-5-3 0 0,5-5 0 15,5-4-12-15,-5-4 0 0,0-12 1 0,0 0 11 16,13-8 0-16,-4 0 8 0,5-8-8 0,-5-8 16 15,9-5-2-15,-4-3 0 0,0-9 0 0,4 1-2 0,-5-5 0 16,1 1 0-16,0-9 0 0,-5 5-12 0,0-5 11 16,5-3-11-16,-5-1 10 0,0 8-10 0,5 5 12 15,-1 11-12-15,1 5 12 0,-5 8 16 0,0 4 4 16,0 4 1-16,-9 12 0 0,0 0-19 0,9 16-4 16,0 0-1-16,-4 8 0 0,4 9-9 0,0 3 0 15,-9 0 0-15,5 9 0 0,-1-1 0 0,1 5-12 16,-5 0 2-16,4-1 1 15,1 9-192-15,-5-5-39 0</inkml:trace>
          <inkml:trace contextRef="#ctx0" brushRef="#br0" timeOffset="38990.9243">6921 5291 1162 0,'18'-33'52'0,"-9"21"10"0,0 0-50 0,0 0-12 0,0 0 0 0,0 0 0 16,5-1 154-16,-5 1 28 0,0 8 6 0,5 0 0 15,0 4-61-15,4 0-13 0,-5 8-2 0,1 0-1 16,4 5-52-16,0-1-11 0,5 4-1 0,-5 4-1 16,1 4-26-16,-6 1-4 0,1-1-2 0,-5 4 0 15,0-3-6-15,-4-1 0 0,-1 0-8 0,1 0 12 16,-5-7-12-16,0-1 0 0,-5 0 0 0,1-8 0 16,4-8 0-16,-5 12 0 0,5-4 0 0,0-8-10 15,0 0 10-15,0 0 16 0,0-12-4 0,0-4-1 0,5-4-11 16,-1-5 0-16,5-7 0 0,-4 4 0 0,4-5 0 0,0-3 0 15,5 4 0-15,9-9 0 0,-1 5 13 0,6-1 1 16,-6 5 0-16,1 4 0 0,5 3 30 0,-6 5 7 16,1 8 1-16,0 4 0 0,-5 8-23 0,5 8-4 15,-10 4-1-15,6 0 0 0,-6 8-5 0,6 9-2 16,-6-1 0-16,-4 0 0 0,0 9-5 0,0-1 0 16,1 5-1-16,-1-1 0 0,0 1-11 0,0-1 0 15,-5 1 0-15,6-1 0 16,-6 1-74-16,5-5-20 0,-4 0-4 0,4-3-713 15,-5-1-142-15</inkml:trace>
        </inkml:traceGroup>
        <inkml:traceGroup>
          <inkml:annotationXML>
            <emma:emma xmlns:emma="http://www.w3.org/2003/04/emma" version="1.0">
              <emma:interpretation id="{212F62E9-A8BD-4200-82BA-30100993C4A5}" emma:medium="tactile" emma:mode="ink">
                <msink:context xmlns:msink="http://schemas.microsoft.com/ink/2010/main" type="inkWord" rotatedBoundingBox="13056,5560 14581,5462 14627,6173 13102,627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0209.5318">10731 5113 1335 0,'0'0'59'0,"5"0"13"0,4-9-58 0,5 1-14 16,4 0 0-16,5 0 0 0,4-4 104 0,-4 0 19 16,4 0 3-16,5 0 1 0,-5-9-66 0,5 1-13 15,-5-4-2-15,1 4-1 0,-1-5-18 0,0-3-4 16,1 4-1-16,-6-5 0 0,1-3 5 0,-5 4 1 16,1 3 0-16,-6-3 0 0,-4 4-3 0,0-4 0 15,-4 3 0-15,0 1 0 0,-5 4-1 0,-5 8 0 16,0-5 0-16,-4 9 0 0,0 0 4 0,-4 0 1 15,-1 8 0-15,-4 4 0 0,0 4-4 0,-1 8-1 16,-3 1 0-16,-1 3 0 0,-5 8-9 0,1 5-3 16,4 3 0-16,-4 4 0 0,4-3 0 0,1-1 0 15,3 1 0-15,1-1 0 0,4 5-12 0,5-5 8 16,0 0-8-16,0-3 0 0,9-1 0 0,5-3-8 16,-1-5-1-16,10 4 0 15,0-4-107-15,8 1-20 0,1-5-5 0</inkml:trace>
          <inkml:trace contextRef="#ctx0" brushRef="#br0" timeOffset="39865.8543">9707 4611 1324 0,'-9'-16'118'0,"9"16"-94"0,0 0-24 0,0 0 0 15,0 0 88-15,0 0 12 0,0 12 4 0,0 8 0 16,4 8-25-16,1 5-5 0,4 11-1 0,0 1 0 16,-4 3-33-16,4 5-6 0,0-9-2 0,-5 5 0 15,6-5-16-15,-1-7-3 0,-5-1-1 0,5-7 0 16,0-5-12-16,1-8 11 0,-6 0-11 0,5-4 10 0,0-8-10 15,0-4 10-15,1 0-10 0,-1-8 10 0,4 0 2 0,1-8 0 16,0-4 0-16,4 0 0 0,-5-9 1 0,6 1 1 16,-1-4 0-16,-4-1 0 0,-1 1-6 0,1-5 0 15,4 5-8-15,-4 0 12 0,-1 3-12 0,-4 9 0 16,5 0 0-16,0 4 0 0,-1 4 0 0,-3 3 8 16,-1 5-8-16,4 4 0 0,-8 4 0 0,9 13 0 15,-1-1 0-15,1 0 0 0,-5 4 0 0,0 0 9 16,0 1-9-16,0 3 12 0,0-4-12 0,0 0 0 15,1-3 9-15,-1-1-9 0,-5-4 8 0,1-4-8 16,-1 4 10-16,-4-12-10 0,0 0 14 0,9 0-3 16,5-4-1-16,-5-4 0 0,0 0 13 0,0 0 2 15,1-4 1-15,-1-8 0 0,4 3-10 0,1 1-1 16,0 0-1-16,-1-4 0 0,1 4-14 0,0-5 8 16,-1 1-8-16,1 4 0 0,-5 0 0 0,5 4 0 15,-5-5 0-15,4 5 0 0,1 0 0 0,-5 0-13 0,0-4 1 0,5 8 0 31,-5 0-136-31,0 4-26 0,5-1-6 0</inkml:trace>
        </inkml:traceGroup>
        <inkml:traceGroup>
          <inkml:annotationXML>
            <emma:emma xmlns:emma="http://www.w3.org/2003/04/emma" version="1.0">
              <emma:interpretation id="{8A8999ED-D3A0-4532-A637-8C69DC28146A}" emma:medium="tactile" emma:mode="ink">
                <msink:context xmlns:msink="http://schemas.microsoft.com/ink/2010/main" type="inkWord" rotatedBoundingBox="16618,5106 19505,4921 19609,6548 16722,6733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1037.471">13909 4404 518 0,'9'-24'23'0,"-4"12"5"16,-1-8-28-16,6-5 0 0,-6 1 0 0,5-4 0 0,-4-1 152 0,-1 1 24 16,1 8 6-16,-1-4 1 0,1 3-114 15,-5 5-22-15,0 0-5 0,0 4-1 0,-5 4 0 0,5 8 0 16,-9 0 0-16,-4 0 0 0,-6 4 3 0,1 4 0 16,-5 8 0-16,1 4 0 0,-1 9 8 0,-9-1 1 15,0 4 1-15,0 9 0 0,-4-9-15 0,4 5-3 16,0-1-1-16,5 1 0 0,-1-5-12 0,10 0-3 15,0-3 0-15,0-5 0 0,9 4-20 0,0-4 0 16,0-7 0-16,9 3 0 0,0 0 0 0,0-8 0 16,0 9 0-16,9-5 8 0,0-4 0 0,4 0 0 15,1 0 0-15,-5 4 0 0,0-4 3 0,0 5 1 16,0 7 0-16,1-8 0 0,-10 0 0 0,4 0 0 16,1 1 0-16,-5-1 0 0,0 0 17 0,0 0 4 15,-5-4 1-15,1 1 0 0,-1 3-11 0,0 0-3 16,-4-4 0-16,5 4 0 0,-5-4-12 0,0 5-8 15,-5-5 10-15,-4 4-10 0,0-4 0 0,-1-4 0 0,-8 4 0 16,9 0 0 0,-5 1-33-16,0-1-7 0,5-4 0 0,-5 4-1 15,10-8-131-15,-1 4-25 0,5-8-6 0</inkml:trace>
          <inkml:trace contextRef="#ctx0" brushRef="#br0" timeOffset="41459.0318">14756 4538 1609 0,'32'-24'71'0,"-18"11"15"0,-1-7-69 0,1 4-17 16,0-4 0-16,-1 4 0 0,-4-1 44 0,-4 5 6 16,-1 0 1-16,-4 4 0 0,-4 0-19 0,-5 0-4 15,0 8-1-15,-10 8 0 0,-3 0-15 0,-6 4-2 16,-4 4-1-16,1 9 0 0,-6 3 16 0,1 4 3 15,-5 5 1-15,0 3 0 0,0 1-13 0,4-1-4 16,1 5 0-16,0-1 0 0,4 1-3 0,9-5-1 16,-4 1 0-16,8-9 0 0,1-4-8 0,0 1 8 15,9-5-8-15,4-4 8 0,1-4-8 0,-1-3 8 16,5-13-8-16,0 0 8 0,0 0-8 0,0 0 0 16,0 0 0-16,14-4-11 0,0-1 11 0,4-7 0 15,0-4 0-15,5-4 0 0,-1-4 0 0,1-1 0 16,0-7 8-16,4-4-8 0,1-1 0 0,-1-3 0 15,0 3 0-15,1-3 0 0,-6 3 11 0,1 1-3 0,0 4 0 0,4 3 0 16,-9 5 16-16,1 8 4 0,-1 0 0 0,-5 7 0 16,1 9-13-16,0 0-3 0,-14 0 0 0,4 13 0 15,1 7-12-15,-1 0 11 0,-8 0-11 0,4 9 10 16,4-1-10-16,-4 4 0 0,0 5 0 0,0-1 0 16,0-3-119-16,0-1-19 15,0 0-4-15</inkml:trace>
          <inkml:trace contextRef="#ctx0" brushRef="#br0" timeOffset="41943.3009">15243 4360 2070 0,'5'-4'45'0,"-1"-4"10"0,-4 8 1 0,0 0 3 0,0 0-47 0,0 0-12 15,5 8 0-15,-5 12 0 0,4-4 44 0,-4 4 6 16,5 5 2-16,-5-1 0 0,9 0-42 0,-9 5-10 15,0-5 0-15,5 0 0 0,-1 0 8 0,1-7 0 16,-1-1 0-16,5 0 0 0,0-4-8 0,1-4-11 16,3 0 3-16,-4-4 0 0,0-8 8 0,5 4 0 15,4-4 0-15,1-4 0 0,-6-8 0 0,5 0 0 16,10 0 0-16,-1-5-8 0,-9 5 8 0,5-4 0 16,4-4 0-16,1-1 0 0,3 1 0 0,-3 0 0 15,-5 0 0-15,8 3 0 0,6 9 9 0,-10 4 4 16,-9 0 1-16,5 4 0 0,-5 8-2 0,1 4 0 15,-1 8 0-15,-5 5 0 0,-3 3-3 0,-1 4-1 16,9 5 0-16,-9 7 0 0,-4 0 26 0,-1 9 5 0,5 4 1 16,-4 7 0-16,-5-3-13 0,-5 0-3 0,1 3 0 15,-1 1 0-15,5-4 13 0,-9-5 3 0,0 1 0 0,-5 4 0 16,5-5-20-16,-9-3-3 0,-14-1-1 0,0 1 0 16,-4-5-3-16,4-3-1 0,5-1 0 0,-5-7 0 15,-14-9-4-15,10-4 0 0,8-4-8 0,-3-7 12 16,-1-5-2-16,4-4-1 0,1-9 0 0,9-3 0 15,0-8 3-15,4-4 0 0,0 0 0 0,14-5 0 16,0-3-12-16,9 4 0 0,1-1 0 0,12-3 0 16,10-1-12-16,9-3 12 0,0 0-10 0,14-1 10 15,-1 5-44-15,6-1-4 0,8 5 0 16,-4 4 0-16,-5 0-195 0,5-1-39 16,81-11-8-16,-40 12-2 0</inkml:trace>
        </inkml:traceGroup>
        <inkml:traceGroup>
          <inkml:annotationXML>
            <emma:emma xmlns:emma="http://www.w3.org/2003/04/emma" version="1.0">
              <emma:interpretation id="{B1F6D6B7-E74D-4CCB-AEB9-5299CBC94E96}" emma:medium="tactile" emma:mode="ink">
                <msink:context xmlns:msink="http://schemas.microsoft.com/ink/2010/main" type="inkWord" rotatedBoundingBox="21808,4324 26425,4028 26525,5577 21907,5873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3239.8647">20015 3291 2188 0,'0'0'48'0,"4"-12"11"0,-4 0 1 0,0 4 1 0,0 8-49 0,0 0-12 0,0 0 0 0,0 0 0 16,0 0 0-16,0 20 0 0,0 5 0 0,-9 7 0 15,4 0 0-15,-8 13 0 0,-1-1 0 0,5 13 0 16,0 0 23-16,0 7 1 0,0 9 1 0,-5 8 0 15,9 0-3-15,-4 4-1 0,5-4 0 0,-1 8 0 16,1 0-2-16,-1-8-1 0,1-8 0 0,-6-4 0 16,6-9-18-16,-5-3 0 0,0-8 0 0,4-9 0 15,1-7 31-15,-5-9 2 0,-1-4 1 0,1-4 0 16,9-8 12-16,0-8 2 0,-9 4 1 0,9-4 0 16,-4-8-23-16,-1 0-5 0,5-4-1 0,0-4 0 0,5-4-12 15,-1-1-8-15,-4-7 8 0,9 0-8 0,5-1 21 16,0-3 0-16,4-4 0 0,9-5 0 15,5 5-53-15,0-1-10 0,0 5-2 16,0 0-1-16,0 11 21 0,-1 1 4 0,-8 4 0 0,4 8 1 0,-8 8 19 0,-1 4 0 16,-9 4 0-16,0 4 0 0,-9 4 0 0,0 4 0 15,-4 5 0-15,-10-1 0 0,-4 4-16 0,-5 1 0 16,-4-1 0-16,-10 0 0 0,1 1 25 0,-5 3 6 16,4 0 1-16,-8 1 0 15,4-1-75-15,4-3-14 0,6-1-3 0,-1 0-1 16,4-4-143-16,6 1-29 0,-15 7-6 0,14-8-1 0</inkml:trace>
          <inkml:trace contextRef="#ctx0" brushRef="#br0" timeOffset="43552.4769">20547 4093 1958 0,'0'0'43'0,"5"-4"9"0,4 8 1 0,-5 4 3 0,1 4-45 0,0 4-11 0,-5 0 0 0,0 9 0 15,4 3 8-15,-8 8-8 0,4 1 12 0,0 3-4 16,-5 1 0-16,5-1 0 0,-5-3 0 0,5-1 0 16,5-8 0-16,-5 1 0 0,-5-5 0 0,10 0 0 15,4-8 0-15,5-3-8 0,-1-5 12 0,6 0-4 16,-1-4 8-16,0-4 0 0,5-4 1 0,0 0 0 16,-1-8-2-16,6-1-1 0,-6 1 0 0,6-4 0 0,-6-4-14 15,1 0 8-15,-5-5-8 0,1-3 0 16,-6 0 42-16,-4-5 2 0,-4 1 1 0,0-4 0 0,-1-1-21 15,-4 5-4-15,-4-5 0 0,-1 5-1 0,-9 8 8 16,5 3 1-16,-4 5 1 0,-6 4 0 0,1 4-21 0,-5 0-8 16,1 8 0-16,-1 4 0 15,-4 0-19-15,-1 8-9 0,-4 0-3 0,5 4-700 16,0 5-140-16</inkml:trace>
          <inkml:trace contextRef="#ctx0" brushRef="#br0" timeOffset="43864.7219">21262 4089 1555 0,'0'0'138'0,"0"8"-110"0,5 4-28 0,-1 0 0 15,1 0 95-15,-5 8 13 0,4 5 4 0,5 3 0 16,-4 0-39-16,4 5-7 0,-4-5-2 0,-1 4 0 15,1-3 0-15,-1-5 0 0,1 0 0 0,4-3 0 16,5-1-51-16,-5-4-13 0,4 0 0 0,1-8 0 16,0 0 54-16,4-8 8 0,0 0 2 0,5 0 0 15,0-4-41-15,4 0-8 0,0-4-2 0,-4 0 0 16,0-4-13-16,-1 4-18 0,-3-4 4 0,3 0 1 16,-3-9 25-16,-1 9 6 0,-4-4 1 0,-1 0 0 15,-4 0-31-15,0-1-5 0,-4 1-2 0,0 0-775 16,-5 4-155-16</inkml:trace>
          <inkml:trace contextRef="#ctx0" brushRef="#br0" timeOffset="42771.2305">19077 4255 1695 0,'0'0'37'0,"4"-8"8"0,1-5 2 0,-5-3 1 0,-5 0-39 0,5 0-9 16,0 0 0-16,0-1 0 0,-9 1 69 0,0 0 12 15,4 4 3-15,-8 0 0 0,4 0-55 0,-5 8-10 16,0 0-3-16,1 4 0 0,-10 4-16 0,0 8 10 16,-4 0-10-16,-5 8 8 0,5 8-8 0,-5 5 0 15,0 7 0-15,-4 1 0 0,4-1 0 0,-5 5 0 0,10-1 0 16,-5 5 8-16,9-13-8 0,0 5 0 0,10-1 0 0,-1-3 8 16,1-5-8-16,8-4 0 0,-4 1 0 0,9-5 0 15,0-4 0-15,4-8 0 0,1-4 0 0,0 5 8 16,8-9-8-16,-4-4 0 0,5-9 0 0,4 1 8 15,0-4-8-15,5-4 8 0,4-4-8 0,5 0 8 16,-4-9-8-16,-1 5 0 0,0-8 0 0,5-1 0 16,0-7 8-16,-5-1 0 0,5-3 0 0,0-5 0 15,-5 1 10-15,1 11 2 0,-1 1 0 0,0 3 0 16,-8 5-9-16,-1 4-2 0,-9 8 0 0,5 3 0 0,-10 9 11 16,-4 4 1-16,0 0 1 0,0 0 0 0,5 13-22 0,-10 7 0 15,1 8 0-15,-1 5 8 0,0 7 13 0,1 0 3 16,-5 1 1-16,4 8 0 15,-4-5-58-15,9 1-12 0,5 3-3 0,-5-3 0 16,4-5-106-16,1 1-22 0,8 31-4 16,-3-19 0-16</inkml:trace>
          <inkml:trace contextRef="#ctx0" brushRef="#br0" timeOffset="44348.9793">22036 3814 1321 0,'0'0'28'0,"9"-9"7"0,0 1 1 0,5 4 2 0,4-4-30 0,5 4-8 16,4 0 0-16,5 0 0 0,4 0 104 0,10 0 19 16,-1-4 4-16,15 0 1 0,3 0-64 0,6-4-12 15,-1-1-2-15,5 5-1 0,-9 4 12 0,-5-4 3 16,0 0 0-16,-9 0 0 0,-4 0-52 0,-5 4-12 16,-5-8 0-16,-4 4 0 15,-5 4-100-15,-4-1-22 0,-5-3-5 0,0 4-717 16</inkml:trace>
          <inkml:trace contextRef="#ctx0" brushRef="#br0" timeOffset="44552.0588">22651 3101 1728 0,'0'0'38'0,"0"0"8"0,0 0 2 0,-9 8 0 0,-5 0-39 0,5 9-9 0,13 7 0 0,1 8 0 16,-5 5 104-16,-5 11 20 0,1 5 3 0,-1 12 1 15,-8-1-64-15,-1 1-12 0,0 0-2 0,-4 8-1 16,0-9-27-16,0 5-6 0,-1-4 0 0,6 4-1 16,8-4-15-16,-4 3 0 0,5-3 0 0,-1 4 0 15,-4-8-48 1,9-9-13-16,9-3-3 0,-4-5-947 0</inkml:trace>
        </inkml:traceGroup>
        <inkml:traceGroup>
          <inkml:annotationXML>
            <emma:emma xmlns:emma="http://www.w3.org/2003/04/emma" version="1.0">
              <emma:interpretation id="{7011C99D-6674-4F69-BEB0-DFF02E507846}" emma:medium="tactile" emma:mode="ink">
                <msink:context xmlns:msink="http://schemas.microsoft.com/ink/2010/main" type="inkWord" rotatedBoundingBox="27795,4829 28675,4772 28725,5548 27845,5605"/>
              </emma:interpretation>
              <emma:one-of disjunction-type="recognition" id="oneOf13">
                <emma:interpretation id="interp17" emma:lang="" emma:confidence="1">
                  <emma:literal>a</emma:literal>
                </emma:interpretation>
                <emma:interpretation id="interp18" emma:lang="" emma:confidence="0">
                  <emma:literal>A</emma:literal>
                </emma:interpretation>
                <emma:interpretation id="interp19" emma:lang="" emma:confidence="0">
                  <emma:literal>x</emma:literal>
                </emma:interpretation>
                <emma:interpretation id="interp20" emma:lang="" emma:confidence="0">
                  <emma:literal>or</emma:literal>
                </emma:interpretation>
                <emma:interpretation id="interp21" emma:lang="" emma:confidence="0">
                  <emma:literal>on</emma:literal>
                </emma:interpretation>
              </emma:one-of>
            </emma:emma>
          </inkml:annotationXML>
          <inkml:trace contextRef="#ctx0" brushRef="#br0" timeOffset="45629.9358">25100 4113 1497 0,'0'0'32'0,"9"-12"8"0,0 0 0 0,5 0 4 0,0-9-36 0,4 1-8 15,-5 0 0-15,1 0 0 0,-9-5 82 0,13 5 14 16,-4-4 4-16,-5 8 0 0,-5-5-37 0,-4 5-7 15,9 0-2-15,-9 0 0 0,0 8-13 0,-9 0-2 16,9 0-1-16,-9 4 0 0,-5 4-30 0,-8 4-8 16,3 4 0-16,-3 4 0 0,-15 8 0 0,5 0 0 15,1 9 0-15,-15-1 0 0,0 8 39 0,1 5 6 16,-5-5 2-16,0 9 0 0,0-5-24 0,4 5-5 16,5 7-1-16,0-3 0 0,5-5-17 0,8 1-11 15,-3-9 2-15,17 5 0 0,0-13 9 0,1 0 12 16,4-3-2-16,-1-5-1 0,6-4-9 0,4 0 0 0,0-3 0 0,9-1 0 15,-4-4 0-15,4 0 0 0,0 0 0 16,4-4 0-16,6 0 0 0,3-4-12 0,1-4 2 0,0 0 1 16,4 0 9-16,1-4 12 0,-1 4-2 0,0-8-1 15,0-1-9-15,1 1 0 0,-10-8 0 0,9 4 0 16,1-4 0-16,4-5 0 0,-10 1 0 0,6 0 0 16,-6 0 0-16,-3-1 0 0,-1-7 0 0,0 4 0 15,0-1 0-15,-4-3 0 0,0 4 0 0,-1-1 0 16,1 1 0-16,-10 4 0 0,10 3 0 0,0 1 0 15,-10 0 0-15,14 8 0 16,-8 0 0-16,-6 4 0 0,1-1 0 0,4 1 0 0,-9 0-8 0,13 4 8 16,-13 4 0-16,0 0 0 0,5-8 0 0,-5 8 8 0,0 0-8 0,0 0-14 15,0 0 3-15,0 0 1 0,0 0 10 16,0 0 0-16,0 0 0 0,0 0 0 0,0 0 0 16,0 0 0-16,0 0 0 0,0 0 0 0,0 0 0 0,0 0 14 15,0 0-3-15,9-8-1 0,-9 0-10 0,0 8 0 16,0 0 0-16,0 0 0 0,0 0 0 0,0 0 0 15,0 0 0-15,0 0-11 0,0 0 11 0,0 0 0 16,-4 4 8-16,-1 8-8 0,0-4 0 0,-8 4 0 16,13-4 0-16,0 9 0 0,-5 3 56 0,5 0 6 15,-4 0 2-15,4 5 0 0,0-1-64 0,0 0-15 16,0 0-1-16,0 9-1 0,0-5 25 0,4-4 4 16,1 5 2-16,-5-5 0 0,9-4-14 0,0-4 8 15,0 1-8-15,-4-5 0 0,13 0-8 0,-4 0-8 16,-1-4-2-16,14 4 0 15,-4-8-87-15,5 4-18 0,-10 1-3 0,5-1-1 0</inkml:trace>
        </inkml:traceGroup>
      </inkml:traceGroup>
      <inkml:traceGroup>
        <inkml:annotationXML>
          <emma:emma xmlns:emma="http://www.w3.org/2003/04/emma" version="1.0">
            <emma:interpretation id="{318F233C-076D-4B56-B508-E1AB309048AF}" emma:medium="tactile" emma:mode="ink">
              <msink:context xmlns:msink="http://schemas.microsoft.com/ink/2010/main" type="line" rotatedBoundingBox="4360,7784 29636,6186 29798,8737 4521,10334"/>
            </emma:interpretation>
          </emma:emma>
        </inkml:annotationXML>
        <inkml:traceGroup>
          <inkml:annotationXML>
            <emma:emma xmlns:emma="http://www.w3.org/2003/04/emma" version="1.0">
              <emma:interpretation id="{78DBA285-9B80-4558-8635-A39C3F5E7606}" emma:medium="tactile" emma:mode="ink">
                <msink:context xmlns:msink="http://schemas.microsoft.com/ink/2010/main" type="inkWord" rotatedBoundingBox="4413,8632 5673,8552 5743,9663 4483,9743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6910.897">1735 7707 1083 0,'-18'-17'48'0,"13"13"10"0,-4-4-46 0,4-4-12 16,-8 4 0-16,-1-4 0 0,1 8 55 0,-1 0 9 0,-4 4 1 0,-1-4 1 15,-8 4-8-15,4 4-2 0,1 4 0 0,-1 4 0 16,-4 4-8-16,-1 0-1 0,1 5-1 0,0-1 0 16,-5 4-2-16,0 1-1 0,0 3 0 0,5 8 0 15,4 1 3-15,-4 3 1 0,-1 5 0 0,1 3 0 16,4 9-7-16,0 0 0 0,10-9-1 0,4 5 0 15,0-1-17-15,9-3-3 0,0 4-1 0,9-5 0 16,0 1-18-16,9-1 0 0,0-7 0 0,5 7 0 16,4-7-48-1,1-5-3-15,8 1-1 0,-4-1-876 0</inkml:trace>
          <inkml:trace contextRef="#ctx0" brushRef="#br0" timeOffset="47238.9636">2313 8095 1785 0,'-9'-12'79'0,"9"12"17"0,-5-4-77 0,-4 4-19 16,0 4 0-16,0 4 0 0,0 4 73 0,4 4 11 15,-8 9 3-15,-1 3 0 0,10 4-61 0,-1 5-12 16,-4 3-2-16,0 5-1 0,0-1-11 0,9 1 0 16,-5-5 0-16,5 1 8 0,0-9-8 0,5-3-9 15,4-5 9-15,0-4-13 0,0-4-5 0,-4-4-1 16,-1-4 0-16,10 1 0 0,-5-9 19 0,0 0-8 15,-9 0 8-15,14-9 0 0,-5 1 0 0,0-4 0 16,0 0 0-16,5-4 0 0,-1-4 16 0,-4-1-4 16,1-3 0-16,-6-4 0 0,-4 0 4 0,5-1 0 15,-1 5 0-15,-4-8 0 0,-4-1 8 0,-1 1 1 0,1-9 1 16,4 1 0-16,-10 3-13 0,1 5-2 0,-4-4-1 0,-1 7 0 16,0 5-2-16,1 0-8 0,-6 3 12 0,6 5-4 15,-1 8 0-15,10 4-8 0,-10 0 12 0,0 8-4 16,1 4-23-16,4 4-5 0,-5 9 0 0,5-1-660 15,-5 8-131-15</inkml:trace>
        </inkml:traceGroup>
        <inkml:traceGroup>
          <inkml:annotationXML>
            <emma:emma xmlns:emma="http://www.w3.org/2003/04/emma" version="1.0">
              <emma:interpretation id="{DBEBAC87-C98D-4786-B7AD-15F1B20BEB6A}" emma:medium="tactile" emma:mode="ink">
                <msink:context xmlns:msink="http://schemas.microsoft.com/ink/2010/main" type="inkWord" rotatedBoundingBox="6380,8018 9590,7815 9682,9272 6472,9475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7504.4911">3124 7051 2084 0,'-5'0'46'0,"5"-4"10"0,-5 8 1 0,1 4 1 0,-5 0-46 0,4 8-12 16,1 9 0-16,-5 7 0 0,9 9 48 0,-5-1 7 16,5 5 1-16,0 7 1 0,0 9-33 0,0-4-8 15,0 3 0-15,0 5-1 0,-5 4-7 0,5 0 0 16,-4-1-8-16,4 1 12 0,4 0-12 0,1 0-10 15,0-4 2-15,4 3 0 16,-5-7-115-16,1 0-22 0,-1-5-5 0</inkml:trace>
          <inkml:trace contextRef="#ctx0" brushRef="#br0" timeOffset="47770.2385">3684 7909 1825 0,'0'0'80'0,"0"0"18"0,0 16-78 0,9 0-20 0,-5 1 0 0,5 7 0 16,5 4 36-16,-5 1 3 0,5 3 1 0,-1-4 0 15,-4 5-23-15,5-5-4 0,4 0-1 0,-4-3 0 16,-5-5-12-16,5 0 0 0,-1-4 0 0,1-4 0 16,-5 0 12-16,5-3 0 0,-5-5 0 0,5 0 0 15,-5-4-12-15,4-4 9 0,-4-4-9 0,5-1 8 0,0-3 35 0,-1 0 6 16,6-8 2-16,-6 0 0 0,6-1-27 0,-1-3-4 15,0 0-2-15,0 0 0 0,0-1-18 0,5 5 0 16,-5-8 0-16,5 3 0 16,-5 5-97-16,5-4-23 0,-5 0-5 0</inkml:trace>
          <inkml:trace contextRef="#ctx0" brushRef="#br0" timeOffset="48285.5595">4671 7763 1659 0,'0'0'73'0,"14"0"16"0,0 4-71 0,-1 0-18 0,6 13 0 0,-1-1 0 16,0 8 58-16,-4 0 8 0,4 1 2 0,-4 3 0 16,-5 0-15-16,0 1-2 0,0-1-1 0,-5 0 0 15,1 1-21-15,-5 3-4 0,-5-4-1 0,5-7 0 16,-9 3-1-16,5-8-1 0,-1 0 0 0,-4-4 0 15,0 1-13-15,5-5-9 0,-6-4 12 0,10-4-12 16,0 0 20-16,-4-8-4 0,-1-1 0 0,1-7 0 16,4-4-2-16,0-4-1 0,4-1 0 0,5 1 0 15,-4-8-13-15,4-1 0 0,5 1 0 0,4 0 0 16,0-5 0-16,0 5 0 0,1 4 0 0,-1-1 9 16,5 9-9-16,-1 0 12 0,1 8-12 0,-5 4 12 15,1 8 7-15,-1 4 1 0,0 4 1 0,0 8 0 16,0 4-21-16,-4 0 8 0,4 1-8 0,-9 7 0 0,-4 0 0 15,-1-4 0-15,10-3 0 0,-5-1 0 0,0 0 0 16,-4 0 0-16,-1-3 0 0,1-5 0 0,0-4 0 0,-1 0 0 16,-4-8 0-16,0 0 0 0,9 4 0 0,-9-4 0 15,0 0 0-15,5-12 0 0,-1 0 0 0,5-4 0 16,0-1 0-16,1-3 0 0,-1-4 8 0,0 0 1 16,0-1 0-16,5-3 0 0,4 0-9 0,-5 3 0 15,1 1 0-15,4 8 0 0,-4 4 0 0,4 4 0 16,-4 0 0-16,-1 12-11 0,1 4 11 0,-5 4 11 15,0 0-3-15,5 0 0 0,-5 8-8 0,-4 1 0 16,-1 3 0-16,5 0 0 0,-9 8-21 0,5-3 0 16,-1 3 0-16,-4 5-715 15,0-1-142-15</inkml:trace>
          <inkml:trace contextRef="#ctx0" brushRef="#br0" timeOffset="48660.6533">5609 7978 345 0,'14'-29'15'0,"-5"17"4"0,0-4-19 0,0 0 0 0,5 0 0 0,4 4 0 15,0 4 368-15,5-1 69 0,0 5 15 0,0 4 2 16,-1 4-303-16,-3 5-61 0,-1 7-12 0,0 0-2 16,-4 8-44-16,-1 0-9 0,6 5-2 0,-10-1 0 15,4 5 19-15,-8-1 3 0,0 0 1 0,-1 1 0 16,-4-1-29-16,0-4-6 0,-9 1-1 0,9-5 0 15,0 0-8-15,-5-4 8 0,1-3-8 0,-1-5 8 0,10 0-8 0,-5-12 0 16,0 0-10-16,0 0 10 0,0 0 0 0,0 0 0 16,0-12 0-16,4 0 0 0,-4 0 12 0,5-9-2 15,4 1 0-15,5-8 0 0,-5-5-10 0,4 5 0 16,1-8 0-16,0-1 0 0,9 1 0 0,-1-1 0 16,1 1 0-16,0 4 0 0,4-1 11 0,-4 9 0 15,-5 4 0-15,0 12 0 0,-4-1 8 0,4 5 1 16,-4 13 1-16,-5-5 0 0,5 8-13 0,-5 4-8 15,0 4 8-15,0 0-8 0,-4 1 0 0,4 3 8 16,0 0-8-16,-5 9 0 0,5-5-11 0,-4 4-6 16,0 5-2-16,-5-1-769 15,0 9-153-15</inkml:trace>
        </inkml:traceGroup>
        <inkml:traceGroup>
          <inkml:annotationXML>
            <emma:emma xmlns:emma="http://www.w3.org/2003/04/emma" version="1.0">
              <emma:interpretation id="{5E438261-493E-4F61-86BE-352F0CA21921}" emma:medium="tactile" emma:mode="ink">
                <msink:context xmlns:msink="http://schemas.microsoft.com/ink/2010/main" type="inkWord" rotatedBoundingBox="11111,7662 13353,7520 13457,9165 11215,9307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49129.1578">8118 7545 1587 0,'-9'-24'35'0,"0"15"7"0,0-3 2 0,-5 4 0 0,5-4-35 0,-5 0-9 16,-4 4 0-16,0 8 0 0,4 0 32 0,-9 8 5 15,5 0 1-15,0 0 0 0,0 0-18 0,-5 4-4 16,9 0-1-16,-4 5 0 0,4 3 1 0,1 4 1 15,8 0 0-15,1 5 0 0,4-1-1 0,4 0 0 16,1 1 0-16,4-1 0 0,0 4 26 0,5-3 5 16,-1-1 1-16,1 0 0 0,4 1 23 0,-4-1 5 15,-5 0 0-15,5-3 1 0,-10-1-7 0,5 0-2 16,-4 5 0-16,-1-9 0 0,-4 4-10 0,-4-4-2 16,8 1-1-16,-4-1 0 0,-4 4-41 0,-1-4-14 0,5-3 9 15,-9-1-9-15,5 0 0 0,-5 0 0 0,4 0 0 0,-9-4 0 31,1 1-60-31,4-5-5 0,-5 4-1 0,0-4 0 16,1 0-165-16,-1-4-33 0</inkml:trace>
          <inkml:trace contextRef="#ctx0" brushRef="#br0" timeOffset="49332.364">8642 7508 1951 0,'18'-12'86'0,"0"4"18"0,9 0-83 0,5-4-21 16,9 0 0-16,0 4 0 0,5-9 61 0,-1 5 8 15,5-4 2-15,-4 0 0 0,-5 0-42 0,9 0-8 16,0-1-1-16,-5 1-1 16,1 0-37-16,-5 0-7 0,4 0-2 0,1 4-631 15,-5-1-126-15</inkml:trace>
          <inkml:trace contextRef="#ctx0" brushRef="#br0" timeOffset="49566.5085">9197 6606 2109 0,'0'0'93'0,"0"0"20"0,0 0-90 0,0 0-23 0,0 12 0 0,-5 4 0 16,1 9 43-16,4 7 4 0,-5 0 1 0,-4 9 0 15,0-1-20-15,0 9-4 0,0 7-1 0,0 9 0 16,-5 0 16-16,5-4 3 0,0 7 1 0,0-3 0 16,0 0-27-16,0 8-6 0,0 4-1 0,-1-4 0 15,6 3-19-15,-5-7-4 0,4 4-1 0,-4-4 0 16,5-4-187 0,-6-1-38-16</inkml:trace>
          <inkml:trace contextRef="#ctx0" brushRef="#br0" timeOffset="49894.7625">9757 7678 1555 0,'0'0'138'0,"-5"8"-110"16,-4-4-28-16,5 9 0 0,-5-1 119 0,4 4 18 15,1 0 4-15,-1 4 1 0,5 1-84 0,-5-1-17 16,5 0-3-16,0 0-1 0,0 1-28 0,0-1-9 15,5-4 0-15,4 0 0 0,0-4 0 0,0-4 0 16,5 0 0-16,4 1 0 0,0-9 0 0,1 0 0 16,3-9 0-16,-3 5 0 0,8-4 17 0,-4-4-3 15,-1-4-1-15,1 0 0 0,-5 0-13 0,1-5 0 16,-1-3 8-16,-4 0-8 0,-5 0 27 0,0-5 2 16,0-3 1-16,0 4 0 0,-9-1 9 0,4 5 1 15,-4 0 1-15,0-1 0 0,-4 1-15 0,4 4-3 16,0 4-1-16,0-1 0 0,-5 5-1 0,-4 4 0 0,9 8 0 15,-13 4 0 1,-1 0-38-16,-4 8-8 0,-5 9-2 0,0 3 0 16,-4 0-191-16,0 5-38 0</inkml:trace>
        </inkml:traceGroup>
        <inkml:traceGroup>
          <inkml:annotationXML>
            <emma:emma xmlns:emma="http://www.w3.org/2003/04/emma" version="1.0">
              <emma:interpretation id="{036DBBAC-3E0A-48B5-B9C5-6E4F68319C15}" emma:medium="tactile" emma:mode="ink">
                <msink:context xmlns:msink="http://schemas.microsoft.com/ink/2010/main" type="inkWord" rotatedBoundingBox="14015,7276 18958,6963 19066,8683 14124,8996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51331.7633">13367 7067 1530 0,'0'0'68'0,"0"0"13"0,0 0-65 0,0 0-16 16,0 0 0-16,0 0 0 0,0 0 108 0,0 0 19 15,0 0 3-15,0 0 1 0,0 0-47 0,0 0-10 16,-4 8-2-16,-5 4 0 0,-5 5-43 0,5 7-9 15,-5 4-1-15,1 5-1 0,-1-1 22 0,0 4 4 16,1 5 0-16,-1 3 1 0,5-3-10 0,-5-1-3 16,5 5 0-16,0-1 0 0,0-3 16 0,0-1 4 15,0-3 0-15,0-1 0 0,4-12-32 0,-9 5-7 16,5-1-1-16,0-4 0 0,-4-3-12 0,-6-1 0 16,6-4 0-16,-6 0 0 15,1 0-125-15,-5 1-28 0,5-5-6 0</inkml:trace>
          <inkml:trace contextRef="#ctx0" brushRef="#br0" timeOffset="51534.7956">13654 6990 2257 0,'0'0'100'0,"14"-4"20"0,0 0-96 0,8 4-24 0,1 4 0 0,9 0 0 15,-5-4 20-15,1 0 0 0,-1 0-1 0,5 0 0 16,-5 0-11-16,5 0-8 0,0 0 12 0,-5 0-12 16,5-8-27-16,-5 4-12 0,1 0-2 0,-6 0-629 15,6-4-126-15</inkml:trace>
          <inkml:trace contextRef="#ctx0" brushRef="#br0" timeOffset="51753.4976">14314 6080 1836 0,'0'0'40'0,"0"0"9"0,0 0 2 0,-9 20 0 0,5 8-41 0,-1 5-10 15,1-1 0-15,-1 13 0 0,1 3 67 0,-1 5 11 16,0 8 2-16,1 7 1 0,-14-3-17 0,4 4-3 16,-9 8-1-16,0 8 0 0,-4 0-16 0,0 4-3 15,0-8-1-15,-10 4 0 0,10-8-25 0,-1-5-6 16,1-3-1-16,0 8 0 15,4-8-48-15,5 0-9 0,0-9-3 0,4 1-662 16,0-4-133-16</inkml:trace>
          <inkml:trace contextRef="#ctx0" brushRef="#br0" timeOffset="51909.7623">14592 7423 2109 0,'0'0'46'0,"0"17"10"0,0 3 1 0,0 4 3 0,0 4-48 0,0 5-12 0,0-1 0 0,0 1 0 16,-4-5 36-16,4 0 4 0,-5 1 0 0,5-5-689 15,-5-4-139-15</inkml:trace>
          <inkml:trace contextRef="#ctx0" brushRef="#br0" timeOffset="52050.299">14902 6978 1497 0,'0'0'66'0,"4"-8"14"0,-4 8-64 0,0 0-16 15,0 0 0-15,0 0-662 16</inkml:trace>
          <inkml:trace contextRef="#ctx0" brushRef="#br0" timeOffset="50206.9847">10918 7229 1857 0,'-9'-12'82'0,"4"4"18"0,1 4-80 0,-1 0-20 15,5 4 0-15,-4-4 0 0,-5 0 107 0,4 0 17 16,-4 8 4-16,0 0 1 0,0 4-92 0,4 4-18 15,-4 0-4-15,0 8-1 0,0 5-3 0,0-1-1 16,-5 4 0-16,0 5 0 0,5-1 8 0,0 4 2 16,5 5 0-16,-1-5 0 0,1-7-8 0,-1 3-2 15,0 0 0-15,5 5 0 0,0-9-10 0,5 5 0 16,0-5 0-16,-1-4 0 16,5 4-30-16,5-3-8 0,4-5-2 0,0-4-681 0,0 4-137 0</inkml:trace>
          <inkml:trace contextRef="#ctx0" brushRef="#br0" timeOffset="50597.5149">11492 6412 1324 0,'0'0'59'0,"4"-12"12"16,-4 12-57-16,0 0-14 0,0 0 0 0,0 0 0 15,0 0 162-15,9 12 30 0,5 8 5 0,0 8 2 16,-5 5-102-16,0 3-20 0,-5 9-4 0,1 11-1 16,4 5-16-16,-9 4-3 0,0-1-1 0,-5 17 0 15,1-4-25-15,-1 0-6 0,-4-4-1 0,0 8 0 0,0-16-20 16,0-1 0-16,4 1 0 0,-4-4 0 0,0-9 0 16,5-11 0-16,-1-1 0 0,1-7 8 0,-1-13-8 0,0-4 0 15,1 0 8-15,-1-8-8 0,5-8 10 0,0 0-2 16,0 0-8-16,0-8 12 0,0-8 24 0,5 0 4 15,-5-4 0-15,4-9 1 0,6 5-30 0,-1-4-11 16,4-5 0-16,1 5 9 0,4 8 0 0,-4 0 0 16,4-1 0-16,-4 9 0 0,4 0-9 0,-4 4-11 15,-1 4 3-15,1 4 0 0,0 8 8 0,-1 0 0 16,-4 4 0-16,5 9 0 16,-9 3-37-16,4 4-6 0,-5 9-1 0,1 3 0 15,-1 5-179-15,1-5-36 0,-1-4-7 0,1 1-2 0</inkml:trace>
          <inkml:trace contextRef="#ctx0" brushRef="#br0" timeOffset="51034.9217">12489 7351 1796 0,'0'0'40'0,"0"-13"8"0,0 5 1 0,4-4 1 0,-4 4-40 0,5-4-10 0,-10 4 0 0,5 8 0 16,0 0 81-16,-4-8 15 0,-1 0 2 0,5 8 1 16,0 0-56-16,-9 0-11 0,4 0-3 0,-4 4 0 15,0-4-17-15,0 4-3 0,-4 0-1 0,3 8 0 0,1 0-8 16,-4 0 0-16,-1 4 0 0,0 5 0 0,5 3 0 0,-9 0 0 16,4 9 0-16,1-5 0 0,-1 4 0 0,5-3 13 15,0-9-3-15,0 0-1 0,0 4 2 0,4 1 0 16,1-9 0-16,-1 0 0 0,0-4-11 0,5 0 8 15,0-4-8-15,-4 5 8 0,4-13-8 0,0 0 0 16,0 0 0-16,9 8 0 0,-9-8 0 0,14 4 0 16,-5 0 0-16,9-4 0 0,-4-4 0 0,4-4 0 15,0-1 0-15,0-3 0 0,5 4 31 0,4-8 1 16,-8 0 0-16,3-4 0 0,1-1-32 0,0-7 0 16,0 4 0-16,-5 0 0 0,0 3 0 0,0 1-8 15,-4 0-1-15,-5 8 0 0,0 4 21 0,0-1 5 16,-9 9 1-16,0 0 0 0,0 0-6 0,0 0-2 15,0 0 0-15,5 13 0 0,-1 3-10 0,-4 4 0 16,-4 0 0-16,-1 5 0 0,5-1-18 0,0-4-2 16,0 8-1-16,0-7 0 15,0 3-131-15,0 0-27 0,0-4-5 0</inkml:trace>
          <inkml:trace contextRef="#ctx0" brushRef="#br0" timeOffset="52300.249">15594 7015 1152 0,'13'-21'102'0,"-4"9"-82"15,-4 0-20-15,4 4 0 0,9 0 154 0,-9 0 26 0,-9 8 6 0,0 0 1 16,0 0-92-16,-4 4-19 0,-5 8-3 0,-14 0-1 16,0 4-19-16,-4 5-4 0,-9 3-1 0,-1 8 0 15,-4 1 4-15,0 7 0 0,5 1 0 0,-1 3 0 16,1 1-7-16,4 3-1 0,5 1 0 0,4-1 0 15,5-3-3-15,0-5-1 0,4-3 0 0,9-5 0 16,1-4-28-16,8-3-12 0,-4-5 8 0,9-4-8 16,-4-4 12-16,9 0-4 0,-1-4 0 0,6 1 0 15,-1-9-73 1,0 4-15-16,9-8-4 0</inkml:trace>
        </inkml:traceGroup>
        <inkml:traceGroup>
          <inkml:annotationXML>
            <emma:emma xmlns:emma="http://www.w3.org/2003/04/emma" version="1.0">
              <emma:interpretation id="{DEDE9C33-4556-4F60-80ED-ACE1550DF580}" emma:medium="tactile" emma:mode="ink">
                <msink:context xmlns:msink="http://schemas.microsoft.com/ink/2010/main" type="inkWord" rotatedBoundingBox="21438,7822 22957,7726 23014,8627 21495,8723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8673.752">18102 7241 633 0,'0'-4'56'0,"5"-8"-44"16,-1 0-12-16,1-4 0 15,4 0 156-15,-4-5 28 0,-1-3 7 0,1 0 1 0,-1-1-49 0,1 1-10 16,4-4-1-16,-4 8-1 0,4-1-47 0,-5 1-10 16,5 4-2-16,5-4 0 0,0 4-47 0,-1 3-9 15,5-7-3-15,-4 8 0 0,4 4-13 0,5 0 11 16,0-4-11-16,0 4 10 0,-5 8 0 0,0 0 0 15,0 4 0-15,0 8 0 0,1 0-10 0,3 12 0 16,-8 5 0-16,0 7 0 0,4 9 8 0,-4 3-8 16,-5-3 12-16,0 3-4 0,-5 5 11 0,1-5 1 15,0 1 1-15,-1-5 0 0,-4 5-21 0,0-5 0 16,5-7 0-16,-5-1 0 0,0 1 0 0,-5-9 0 16,1 0 0-16,-1-11 0 0,0-5 12 0,1-4-1 15,-1 0-1-15,5-8 0 0,0 0 18 0,-13 0 4 16,4-4 1-16,-1 0 0 0,6-8-3 0,-1 0-1 0,5-9 0 15,-4-3 0-15,8 0-13 0,-4-1-2 0,9-7-1 16,1-4 0-16,3-1-13 0,1-3 8 0,9-5-8 16,-1 1 0-16,1-1 0 0,9 5 0 0,-5-5 0 0,5 5 0 15,0 3 0-15,-5 5 0 0,1 8 0 0,-1 3 0 16,-4 9 0-16,-5 4-8 0,5 8 8 0,-5 4 0 16,0 4-11-16,0 13 11 0,-4 7-10 0,9 4 10 15,-10 5 0-15,6 7 0 0,-6 1-8 0,-4 3 8 16,1 1 0-16,-6-1 0 0,5 1 0 0,-4-4 0 15,-5-1 0-15,0-8 0 0,0 1 0 0,0-5 0 16,-5-3 0-16,-4-5 0 0,5-4 8 0,4 0-8 16,-10-8 8-16,10 1-8 0,0-13 9 0,0 0-9 0,0 0 14 15,0 0-3-15,0 0-1 0,0-13 0 0,0-7-2 16,5 0 0-16,4-12 0 0,0-5 0 0,5-3-8 0,0-5 0 16,8-3 0-16,6-1 8 0,3 5-8 0,1-5-14 15,5 0 3-15,4 5 1 0,-5 8 10 0,1 3 0 16,-6 9 0-16,1 8 0 0,-9 4 0 0,4 7 0 15,-8 10 0-15,-1 3 0 0,0 0 0 0,0 12 0 16,-9-4 0-16,5 8 8 0,-5 1-8 0,0 3 0 16,5 0 0-16,-5 1 0 0,0-1 0 0,0-4 0 15,0 5 0-15,0-1-8 16,1-4-134-16,-6 5-26 0,5-9-6 0</inkml:trace>
        </inkml:traceGroup>
        <inkml:traceGroup>
          <inkml:annotationXML>
            <emma:emma xmlns:emma="http://www.w3.org/2003/04/emma" version="1.0">
              <emma:interpretation id="{37AE9A37-BFD3-4DB7-A1A1-FB0380C49D3F}" emma:medium="tactile" emma:mode="ink">
                <msink:context xmlns:msink="http://schemas.microsoft.com/ink/2010/main" type="inkWord" rotatedBoundingBox="23482,6575 27533,6319 27666,8423 23615,8679"/>
              </emma:interpretation>
              <emma:one-of disjunction-type="recognition" id="oneOf19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60970.0865">24217 6408 2041 0,'0'8'44'0,"-5"12"10"0,-4 8 2 0,0 9 2 0,-5-1-46 0,-8 9-12 16,3-1 0-16,-3 9 0 0,-6 3 85 0,1-3 15 15,-9 8 4-15,-5-1 0 0,0 5-61 0,0-4-12 16,0 0-3-16,0-5 0 0,9 1-19 0,-5-9-9 16,6 5 8-16,3-8-8 15,-4-9-83-15,5 4-21 0,-5-3-5 0,9-1-906 0</inkml:trace>
          <inkml:trace contextRef="#ctx0" brushRef="#br0" timeOffset="60767.0193">23616 6448 1882 0,'0'0'41'0,"13"4"9"0,6 4 2 0,3 4 1 0,6 0-42 0,-1 5-11 0,5 3 0 0,0 4 0 16,0 0 89-16,-5 9 16 0,5-5 3 0,-5 5 1 16,-4-1-49-16,0 0-9 0,-1 1-3 0,1 3 0 15,-5 1-20-15,5-1-4 0,-5-4 0 0,5 1-1 16,-5 3-23-16,5-3 0 0,-5-1 0 0,-4-8 0 15,0-8-31-15,4-4-10 16,-4 5-3-16,4-1 0 0,0-8-137 0,-4-4-28 0,4 0-6 0,0 0-1 16</inkml:trace>
          <inkml:trace contextRef="#ctx0" brushRef="#br0" timeOffset="59159.0095">20515 7257 1324 0,'5'-12'118'0,"-1"4"-94"0,1-4-24 0,0 0 0 16,-1 0 39-16,1 0 3 0,-1 0 1 0,1-1 0 15,-5-3 53-15,0 4 12 0,0 4 1 0,0-4 1 16,4 0-34-16,-8 0-6 0,4 3-2 0,0 1 0 15,0 0-24-15,0 8-4 0,0 0-2 0,0 0 0 16,-14 4-24-16,5 0-5 0,0 0-1 0,-5 9 0 16,5-1-8-16,-9 0 0 0,0 0 0 0,-1 0 0 0,1 4 0 15,0 0 0-15,0 1 0 0,-5-1 0 0,5 4 0 0,4-4 0 16,-4 0 0-16,4 5 0 0,-4 3 0 16,9 0 8-16,-5 1-8 0,5-1 0 0,5-4 0 0,-1 0 0 15,1-4 8-15,4 1-8 0,4-1 0 0,1-4 0 16,-5-4 0-16,4 0 8 0,5 0-8 0,0 0 10 15,-9-8-10-15,0 0 10 0,14-8-1 0,4-4 0 16,-4-4 0-16,4 4 0 0,-4-8-1 0,9 3-8 16,-1-3 12-16,-3-4-4 0,-1 0 0 0,-5-1-8 15,1-3 12-15,0 4-4 0,4 3 12 0,-9 5 1 16,5 4 1-16,-5 4 0 0,0 0 6 0,-4 4 0 16,-5 4 1-16,0 0 0 0,0 0 5 0,0 0 1 15,0 0 0-15,4 12 0 0,1 4-35 0,-1 0 0 16,1 1 0-16,-1-5 0 15,1 4-25-15,4 0-12 0,-4 0-3 0,4 1 0 16,0-5-136-16,0 0-27 0,5 0-5 0,-1-4-2 0</inkml:trace>
          <inkml:trace contextRef="#ctx0" brushRef="#br0" timeOffset="59642.2722">21012 6416 1555 0,'4'-8'138'0,"5"-5"-110"0,5-3-28 0,4 0 0 15,0 4 45-15,5-4 4 0,4 4 1 0,14-5 0 16,5 1 28-16,4 0 6 0,5 4 0 0,8 0 1 16,-8 0-20-16,9-1-4 0,4-3-1 0,0 4 0 15,1 0-30-15,-6 0-6 0,-8-4-2 0,4 8 0 16,-9 4-22-16,-4 0 8 0,-5-1-8 0,0 5 0 15,-5-4-47-15,-9 4-13 0,5 4-4 16,-9 1-592-16,0-1-118 0</inkml:trace>
          <inkml:trace contextRef="#ctx0" brushRef="#br0" timeOffset="59907.8818">22050 5489 979 0,'0'0'43'0,"0"0"9"0,0 0-41 0,0 0-11 15,0 0 0-15,0 0 0 0,0 8 161 0,4 4 31 16,-4 4 5-16,0 9 2 0,-4 7-102 0,-1 4-20 16,1 9-4-16,-1 4-1 0,-4 3 10 0,0 5 2 15,0 16 0-15,0-1 0 0,9-3-43 0,-5 8-8 16,-4 0-1-16,9 12-1 0,-5-12 8 0,5 4 1 15,-4-8 1-15,4 4 0 0,-5-4-33 0,1 3-8 16,-5-11 0-16,4 8 0 0,-9-8 0 0,1-5 0 16,-1 1 0-16,0 0 0 15,-8-9-164-15,3 1-24 0,-3-4-6 0</inkml:trace>
          <inkml:trace contextRef="#ctx0" brushRef="#br0" timeOffset="60220.2613">22191 6667 1450 0,'13'-21'64'0,"-8"13"14"15,9 4-62-15,-5 0-16 0,0 0 0 0,5 4 0 16,-1 4 86-16,-4 12 14 0,0 1 4 0,0 7 0 0,1 0-41 16,-6 4-8-16,1 5-2 0,-5 3 0 0,4 1-17 0,-4 3-4 15,-4-3-1-15,-1-1 0 0,1 0-11 0,-1-3-3 16,0-9 0-16,-4 0 0 0,5-7 7 0,-1-5 0 15,1-4 1-15,4-8 0 0,0 0 8 0,0 0 2 16,0 0 0-16,0 0 0 0,0 0 0 0,0-12 0 16,4-1 0-16,1-3 0 0,4-4-12 0,0-4-3 15,0 0 0-15,5-1 0 0,4-3-12 0,0 0-8 16,0-5 10-16,10 5-10 0,-1 0 0 0,-4-1 0 16,4-3-8-16,-4 4 8 15,4 3-125-15,-4 5-19 0,0-4-3 0,4 8-1 0</inkml:trace>
          <inkml:trace contextRef="#ctx0" brushRef="#br0" timeOffset="60376.5953">22878 6764 2070 0,'0'0'45'0,"5"16"10"0,-5 4 1 0,4 0 3 0,-4 5-47 0,5-1-12 0,-5 8 0 0,4-7 0 16,-4-1 44-16,5 0 6 0,-5 0 2 0,0 1 0 15,0-5-44-15,0 0-8 0,0-4 0 0,-5-3-1002 16</inkml:trace>
          <inkml:trace contextRef="#ctx0" brushRef="#br0" timeOffset="60517.306">23106 6225 1522 0,'4'-12'33'0,"6"0"7"0,-1-4 2 0,4 4 2 0,-4 4-36 0,1 4-8 16,-1 4 0-16,4 0-449 16,-4 8-92-16</inkml:trace>
        </inkml:traceGroup>
        <inkml:traceGroup>
          <inkml:annotationXML>
            <emma:emma xmlns:emma="http://www.w3.org/2003/04/emma" version="1.0">
              <emma:interpretation id="{47F7378C-74E2-4A61-BB44-FCB030A110F5}" emma:medium="tactile" emma:mode="ink">
                <msink:context xmlns:msink="http://schemas.microsoft.com/ink/2010/main" type="inkWord" rotatedBoundingBox="28664,7013 29685,6949 29798,8737 28777,8802"/>
              </emma:interpretation>
              <emma:one-of disjunction-type="recognition" id="oneOf20">
                <emma:interpretation id="interp28" emma:lang="" emma:confidence="0">
                  <emma:literal>-</emma:literal>
                </emma:interpretation>
                <emma:interpretation id="interp29" emma:lang="" emma:confidence="0">
                  <emma:literal>•</emma:literal>
                </emma:interpretation>
                <emma:interpretation id="interp30" emma:lang="" emma:confidence="0">
                  <emma:literal>_</emma:literal>
                </emma:interpretation>
                <emma:interpretation id="interp31" emma:lang="" emma:confidence="0">
                  <emma:literal>~</emma:literal>
                </emma:interpretation>
                <emma:interpretation id="interp32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63656.9857">26388 7767 2145 0,'-13'-8'95'0,"13"8"20"0,-9 0-92 0,0 0-23 15,-5 0 0-15,14 0 0 0,0 0 83 0,-5 0 12 16,5 0 2-16,0 0 1 16,-4 12-137-16,-5-3-27 0,9-9-6 0,0 0-965 0</inkml:trace>
          <inkml:trace contextRef="#ctx0" brushRef="#br0" timeOffset="63438.2721">25341 6638 748 0,'9'-8'67'16,"-9"-4"-54"-16,0 0-13 0,14-4 0 16,0 4 92-16,-5-1 15 0,0-3 3 0,0 4 1 15,5-4-12-15,-5-4-3 0,5 8 0 0,-1-5 0 16,-4-3-38-16,0 4-8 0,0 4-2 0,1-4 0 0,-1-1-3 16,-5-3-1-16,5 4 0 0,0 0 0 0,1 0-12 0,-6 3-4 15,10-3 0-15,9 0 0 0,-1 0-19 0,6-4-9 16,3-1 8-16,6-3-8 0,8 0 0 0,1-4 0 15,4 3 0-15,5 5 0 0,-5-4 0 0,9 4 0 16,-9 3 0-16,9 1 0 0,-13 4 0 0,-5 4 0 16,-9 0 0-16,-1 4 0 0,-8 0-10 0,-5 4 10 15,-4 0 0-15,-5 4-9 0,-9-4 9 0,5 8 14 16,-5 4-3-16,-5 8-1 0,-4-4 28 0,0 9 6 16,-14 3 0-16,5 8 1 0,-9 1-9 0,-5 7-1 15,0 9-1-15,5 0 0 0,-10-1-22 0,1 1-4 16,-1 3 0-16,1 1-8 0,0-4 8 0,-1 3-8 0,5 5 0 15,0-8 0-15,14-5 12 0,-9 1-2 0,13-1 0 0,-4 1 0 16,13-4 2-16,-4-1 1 0,5 1 0 16,4-1 0-16,0 1-13 0,0-9 11 0,4 0-11 0,-4 1 10 15,14-5-21-15,4 5-4 0,-4-13-1 0,-1 0-675 16,6-4-135-16</inkml:trace>
        </inkml:traceGroup>
      </inkml:traceGroup>
    </inkml:traceGroup>
    <inkml:traceGroup>
      <inkml:annotationXML>
        <emma:emma xmlns:emma="http://www.w3.org/2003/04/emma" version="1.0">
          <emma:interpretation id="{F6386DAC-AA82-4952-90AE-5CE862E16BF0}" emma:medium="tactile" emma:mode="ink">
            <msink:context xmlns:msink="http://schemas.microsoft.com/ink/2010/main" type="paragraph" rotatedBoundingBox="3123,11468 31323,9631 31623,14236 3423,160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DFE7B0-499F-4AA7-9420-2E53208AD09B}" emma:medium="tactile" emma:mode="ink">
              <msink:context xmlns:msink="http://schemas.microsoft.com/ink/2010/main" type="line" rotatedBoundingBox="3123,11468 31323,9631 31474,11948 3274,13784"/>
            </emma:interpretation>
          </emma:emma>
        </inkml:annotationXML>
        <inkml:traceGroup>
          <inkml:annotationXML>
            <emma:emma xmlns:emma="http://www.w3.org/2003/04/emma" version="1.0">
              <emma:interpretation id="{E49B0B64-DB9A-44F2-A527-3E850AF5B775}" emma:medium="tactile" emma:mode="ink">
                <msink:context xmlns:msink="http://schemas.microsoft.com/ink/2010/main" type="inkWord" rotatedBoundingBox="3123,11468 6787,11229 6938,13546 3274,13784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85464.3471">583 11264 1004 0,'0'0'44'0,"0"0"10"0,-5-8-43 0,-4 4-11 16,0-4 0-16,0 0 0 0,5 0 75 0,-1-1 13 15,-4 5 2-15,4 0 1 0,1-4-26 0,-5 4-5 0,4-4 0 0,1 0-1 16,4 8-15-16,-5-4-4 0,5 4 0 0,-4-4 0 15,-1 0-16-15,5 4-4 0,-5-4-1 0,5 4 0 16,0 0-5-16,0 0-1 0,0 0 0 0,0 0 0 16,0 0 2-16,0 0 0 0,0 0 0 0,0 0 0 15,0 0-7-15,0 0 0 0,-9-4-8 0,9 4 12 16,0 0 3-16,0 0 0 0,0 0 0 0,0 0 0 16,0 0 8-16,0 0 1 0,0 0 1 0,0 0 0 15,0 0-25-15,0 0 0 0,0 0 0 0,0 0 0 16,0 0 15-16,0 0-3 0,-4-4 0 0,4 4 0 15,0 0-12-15,0 0 0 0,0 0 0 0,0 0-10 16,0 0 10-16,0 0 0 0,0 0 0 0,0 0 0 16,0 0 0-16,0 0 0 0,0 0 0 0,0 0 0 15,0 0 0-15,0 0 0 0,0 0 0 0,0 0 11 0,0 0-11 0,0 0 0 16,0 0 0-16,0 0 0 0,0 0 0 0,0 0 0 16,0 0 0-16,0 0 8 0,0-8-8 0,0 8 8 15,0 0-8-15,0 0 8 0,0 0-8 0,0 0 0 16,0 0 0-16,0 0 0 0,0 0 0 0,0 0 0 15,0 0 0-15,0 0 0 0,0 0 0 0,0 0 0 16,4-8 0-16,-4 8 0 0,0 0 0 0,0 0 0 16,0 0 0-16,0 0 0 0,0 0 0 0,0 4 0 15,-4 0 0-15,-1 4 0 0,-4 4 9 0,5-4-9 16,-6 4 10-16,6 8-10 0,-5 1 17 0,4 3-2 16,-4 8-1-16,-5 9 0 0,1 7 11 0,-1 9 3 15,1 8 0-15,-1 8 0 0,-4 7 4 0,-5 1 2 16,0 4 0-16,5-4 0 0,-5 0-11 0,5-4-3 15,0 0 0-15,-5-8 0 0,5-4-9 0,0-1-3 0,-1-7 0 16,6 4 0-16,-6-13-8 0,6 1 8 0,-1-9-8 0,5-3 8 16,0-5-8-16,-5 0 0 0,5-7 0 0,5-1 8 15,-1-8-8-15,0 0 0 0,-4-3 0 0,5 3 0 16,-1-8-16-16,5 0 0 0,0-8 1 0,0 0 0 31,0 0-36-31,0 0-7 0,0 0-2 0,0 0 0 16,0 0-142-16,0 0-29 0,0 0-5 0</inkml:trace>
          <inkml:trace contextRef="#ctx0" brushRef="#br0" timeOffset="84730.1437">-159 11151 741 0,'0'0'32'0,"0"0"8"0,0 0-32 0,0 0-8 16,0 0 0-16,0 0 0 0,0 0 56 0,0 0 10 16,0 0 2-16,0 0 0 0,0 0-21 0,0 0-4 15,0 0-1-15,0 0 0 0,0 0 1 0,0 0 0 16,0 0 0-16,0 0 0 0,0 0-6 0,0 0-1 16,0 0 0-16,0 0 0 0,0 0-6 0,0 0-2 0,0 0 0 15,0 0 0-15,0 0 0 0,0 0 0 0,0 0 0 0,0 0 0 16,0 0 3-16,0 0 0 0,-9 0 0 0,9 0 0 15,-5 0-10-15,1 0-1 0,-1 0-1 0,5 0 0 16,-4 0-9-16,4 0-2 0,0 0 0 0,0 0 0 16,0 0-8-16,0 0 0 0,0 0 0 0,0 0 0 15,0 0 10-15,0 0-10 0,0 0 12 0,0 0-12 16,0 0 17-16,0 0-3 0,0 0-1 0,0 0 0 16,0 0 3-16,0 0 0 0,0 0 0 0,0 0 0 15,0 0-6-15,0 0-1 0,0 0 0 0,0 0 0 16,0 0-9-16,0 0 8 0,0 0-8 0,0 0 8 15,0 0-8-15,0 0 0 0,-9 4 0 0,9-4 0 16,0 0 0-16,0 0 0 0,0 0 0 0,0 0 0 16,0 0 0-16,0 0 8 0,0 0-8 0,0 0 0 15,0 0 0-15,0 0 0 0,0 0 0 0,4 8 0 0,-4-8 0 16,0 0 8-16,14 8-8 0,-1 0 0 0,-4-4 14 0,10 0-2 16,-1 0-1-16,0-4 0 0,5 0 3 0,0 0 1 15,4-4 0-15,0 0 0 0,5 0-7 0,0-4-8 16,0 0 11-16,4 0-11 0,-4 0 10 0,5-5-10 15,-1 5 8-15,5-4-8 0,0 4 0 0,-5 0 0 16,1 0 0-16,-1 0 0 0,1 4 0 0,-1-4 10 16,1 4-10-16,-6-4 10 0,1 4-2 0,0-1 0 15,-5-3 0-15,5 0 0 0,-4 4 4 0,4-4 1 16,-1-4 0-16,-3 4 0 0,-6 0 3 0,1 0 1 16,9 4 0-16,0-4 0 0,-9-1-9 0,4 5-8 15,-4 0 12-15,0 0-12 0,4 0 8 0,-4 0-8 0,-10 0 0 0,1 0 0 16,0 0 8-16,-1 4-8 0,-4-4 0 15,-9 4 0-15,14 0 0 0,-14 0 0 0,0 0 8 16,0 0-8-16,0 0 0 0,0 0 0 0,0 0 8 0,0 0-8 16,0 0 0-16,0 0 8 0,0 0-8 0,0 0 0 15,0 0 8-15,0 0-8 0,-9 0 0 0,9 0 0 16,0 0 0-16,0 0 0 0,-9 4 0 0,9-4 0 16,0 0 0-16,0 0-12 0,0 0 3 0,0 0 1 15,0 0-31 1,0 0-5-16,0 0-2 0,-14 8 0 0,1 4-171 15,3-4-35-15,10-8-6 0,-13 29-2 0</inkml:trace>
          <inkml:trace contextRef="#ctx0" brushRef="#br0" timeOffset="86901.9769">1776 10422 345 0,'-14'-8'31'0,"10"4"-31"16,4-4 0-16,0 8 0 0,-5-8 148 0,1 0 23 16,-1 0 5-16,5 8 0 0,9-4-62 0,-9 4-13 15,-9 0-2-15,9 0-1 0,0 0-53 0,0 0-10 16,0 0-3-16,0 0 0 0,0 0 10 0,0 8 2 16,0 4 0-16,-5 0 0 0,-4 4-14 0,0-4-2 15,14 9-1-15,-5-5 0 0,-9 8 1 0,4 0 1 16,5 5 0-16,0 3 0 0,5 4 2 0,-10 9 0 15,-9 4 0-15,5 3 0 0,18 9-2 0,-9 4 0 16,-18 7 0-16,5 1 0 0,4 4-16 0,-10 4-3 16,1 0-1-16,0-4 0 0,-5 4-9 0,9-4 0 0,5-4 9 15,-9 4-9-15,-5-13 8 0,5 1-8 0,9-4 8 0,0-9-8 16,-9 1 11-16,4-4-3 0,0-1 0 0,1-7 0 16,4-1 3-16,0 0 0 0,-10-7 0 0,10 3 0 15,0 1-11-15,0-5 12 0,-9 0-12 0,4-3 12 16,1-5-12-16,3 0 0 0,1-3 0 0,0-5 8 15,-9-4-8-15,9 4 8 0,4-8-8 0,1 0 8 16,-10 0-8-16,10 0 0 0,4-8 9 0,0 0-9 16,0 0 0-16,0 0 9 0,0 0-9 0,0 0 0 15,0 0 11-15,0 0-11 0,-10-4 10 0,10 4-10 16,0 0 8-16,0 0-8 0,-4-8 0 0,-1-4 9 16,1 0-9-16,4-4 8 0,0 0-8 0,-5-1 8 0,1-3-8 15,4 0 0-15,4 0 0 0,1 0 0 0,-5-9 0 0,0 5 0 16,9 0 0-16,5-1 0 0,-5 1-8 0,4 0 8 15,-4 0-10-15,5-5 10 0,9 1-15 0,-5 0 3 16,0-5 1-16,0 5 0 0,5 0-1 0,5-5-1 16,-10 1 0-16,0-1 0 0,0 1 13 0,5 0-12 15,4-1 12-15,-4 5-12 0,-14 4 12 0,9-1 0 16,10 5 0-16,-6 8 0 0,-3 0 0 0,-6 4 0 16,1 4 0-16,0 4 10 0,4 8 2 0,-5 0 0 15,-3 8 0-15,8 8 0 0,5 1 8 0,-1 7 1 16,-13 0 1-16,5 5 0 0,0-1-2 0,4 1 0 15,-9-1 0-15,0-4 0 0,-4 1-12 0,4 3-8 16,5-3 10-16,-5-1-10 0,-9-4 0 0,4 1-13 16,10-1 1-16,-5 0 0 15,-5-3-129-15,1-1-26 0,-5-8-5 0</inkml:trace>
          <inkml:trace contextRef="#ctx0" brushRef="#br0" timeOffset="87495.1267">2363 11559 2026 0,'0'0'44'0,"0"0"10"0,9-8 2 0,-9 8 1 16,0 0-45-16,0 0-12 0,14-4 0 0,0 4 0 16,-14 0 21-16,13 12 3 0,6 1 0 0,3 3 0 15,-4 4 12-15,-4 0 4 0,0 4 0 0,-1 9 0 16,6-1-27-16,-6 5-5 0,-8-1 0 0,4 5-8 0,0-1 11 0,-4 0-11 15,-5-3 10-15,0-1-10 0,0-3 8 0,0-1-8 16,0-8 0-16,-5 1 9 0,-4-1-9 0,4-8 0 16,5 0 0-16,0-4 8 0,-4 1-8 0,-5-5 0 15,9-8 0-15,0 0 8 0,0 0-8 0,0 0 8 16,0 0-8-16,0 0 8 0,4-17 0 0,-4 1 0 16,-4-4 0-16,-1-4 0 0,10-5 3 0,4-3 0 15,0 0 0-15,5-5 0 0,-5-3-1 0,9-5 0 16,0 1 0-16,9 3 0 0,1-3-10 0,-1 3 8 15,0 5-8-15,5 4 8 0,0 3-8 0,-5 9 0 16,5 8 0-16,-4 8 8 0,4 4-8 0,-5 8 8 16,-4 8-8-16,-1 0 8 0,6 9 0 0,-10 3 0 0,0 4 0 15,-4 5 0-15,-5 7-8 0,0-3 0 0,0-1 0 16,-4 5 0-16,-1-5 0 0,-4 1 0 0,0-5 0 0,0 0 0 16,5-3 0-16,-5-1 0 0,-5-8 8 0,1-3-8 15,-1-1 0-15,1 0 0 0,-6-8 0 16,6-4 0-16,4-8 0 0,-5 4 0 0,5-4 0 0,0 0 0 15,-13-4 8-15,8-8-8 0,-4 0 8 0,4-4-8 16,1-8 8-16,8-1-8 0,-4-7 0 0,10 0 8 16,-1-5-8-16,4 1 0 0,1-5 0 0,4 1 0 15,0 3 0-15,5 5 0 0,-5 0 0 0,5 11 0 16,-5 1 8-16,5 8 0 0,-5 0 0 0,5 8 0 16,-5 0 4-16,1 4 1 0,-1 4 0 0,5 4 0 15,-5 4-13-15,0 4 9 0,0 0-9 0,-4 1 8 16,4 3-8-16,0 4 0 0,-4 0 0 0,4-3 0 0,-4 7 0 15,-1-4-14-15,-3 5 3 0,3-5 1 16,-4 0-119-16,0 4-24 0,-4 1-5 0</inkml:trace>
        </inkml:traceGroup>
        <inkml:traceGroup>
          <inkml:annotationXML>
            <emma:emma xmlns:emma="http://www.w3.org/2003/04/emma" version="1.0">
              <emma:interpretation id="{A3E753D0-9C3B-495B-AED4-BD696616E9DA}" emma:medium="tactile" emma:mode="ink">
                <msink:context xmlns:msink="http://schemas.microsoft.com/ink/2010/main" type="inkWord" rotatedBoundingBox="7836,12957 7953,12950 7955,12978 7838,12985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87807.5497">4594 12013 2671 0,'-32'-12'118'0,"19"7"25"0,-6 1-115 0,1 4-28 0,9 0 0 0,-5 0 0 15,1 4 18-15,13-4-2 0,0 0-1 0,9 5 0 16,4-1-94-16,1-4-18 16,4 0-4-16,5 0-1008 0</inkml:trace>
        </inkml:traceGroup>
        <inkml:traceGroup>
          <inkml:annotationXML>
            <emma:emma xmlns:emma="http://www.w3.org/2003/04/emma" version="1.0">
              <emma:interpretation id="{0A5A771F-FEF9-4C7F-A125-450D91AA60C6}" emma:medium="tactile" emma:mode="ink">
                <msink:context xmlns:msink="http://schemas.microsoft.com/ink/2010/main" type="inkWord" rotatedBoundingBox="9207,11878 9901,11832 9979,13031 9285,13076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8370.3739">6283 11086 806 0,'0'-8'72'16,"0"-8"-58"-16,-4-5-14 0,4 1 0 15,-5 0 123-15,5 4 21 0,-4-5 5 0,4 5 1 16,0 0-35-16,0 4-7 0,0 0-2 0,0 12 0 15,0-8-34-15,0 8-8 0,0 0 0 0,0 0-1 16,0 0-26-16,4 12-5 0,5 8 0 0,-4 8-1 16,-1 9-1-16,-4 7 0 0,5 5 0 0,-1 4 0 15,-4 3 13-15,0 1 2 0,0 4 1 0,0-1 0 0,0 1-6 0,0 0 0 16,0-1-1-16,-4 1 0 0,4 0-15 16,-5-13-4-16,5 1 0 0,0-9 0 0,-4 1-11 0,4-9-9 15,0-3 12-15,-5-5-12 0,5-4 0 0,0-4 0 16,0-4 0-16,0-12-12 15,0 0-81-15,0 0-16 0,0 0-3 0,0 0-1 16,0 0-101-16,0 0-20 0</inkml:trace>
          <inkml:trace contextRef="#ctx0" brushRef="#br0" timeOffset="88901.156">5964 11936 1666 0,'-22'4'74'0,"17"-4"15"0,-4 4-71 0,0 0-18 0,4 0 0 0,5-4 0 16,0 0 55-16,0 0 7 0,10 8 2 0,3-4 0 15,1 0-26-15,9 0-5 0,-1-4-1 0,6-4 0 16,4 0-19-16,9-4-4 0,-5 0-1 0,5 0 0 31,4-4-36-31,6-5-8 0,-1 5-2 0,0-8-831 0</inkml:trace>
          <inkml:trace contextRef="#ctx0" brushRef="#br0" timeOffset="88666.7264">6015 11126 1324 0,'-14'-4'59'0,"5"4"12"0,0-4-57 0,0 0-14 0,-1 0 0 0,6 4 0 15,4 0 74-15,0 0 12 0,0 0 2 0,0 0 1 16,0 0-9-16,0 0-1 0,4 12-1 0,6-4 0 15,3 1-19-15,5-5-4 0,1 0-1 0,8-4 0 16,0 0-18-16,5 0-4 0,5-4-1 0,-1-5 0 0,0 1-18 0,5-4-3 16,0 0-1-16,0 0 0 0,0 0-9 0,5 0-12 15,-5 4 2-15,0-1-656 16,0 5-131-16</inkml:trace>
          <inkml:trace contextRef="#ctx0" brushRef="#br0" timeOffset="128532.5491">6283 11054 460 0,'0'0'20'0,"0"0"5"0,0 0-25 0,0 0 0 16,0 0 0-16,0 0 0 0,0 0 147 0,0 0 24 16,0 0 5-16,0 0 0 0,0 0-90 0,0 0-18 15,0 0-4-15,0 0-1 0,0 0-39 0,0 0-8 16,0 0-2-16,0 0 0 0,0 0-1 0,0 0 0 15,0 0 0-15,0 0 0 0,0 0 22 0,0 0 4 16,0-9 1-16,0 9 0 0,5-8-15 0,-5 0-2 16,0 0-1-16,0 8 0 0,0 0 14 0,0 0 4 15,0-8 0-15,0 8 0 0,-5-8-12 0,5 8-1 16,0-12-1-16,0 12 0 0,0 0-14 0,0 0-2 16,0 0-1-16,0 0 0 0,-9 4-9 0,-5-4 0 15,5 4 0-15,0-4 0 0,-4 4 0 0,-1 0 0 16,5 4 0-16,-5-4 0 0,0 4 0 0,5-4 0 15,-4 0 0-15,-1-4 0 0,0 0 0 0,1 0 0 16,-1 0 0-16,0 0 8 0,1 0-8 0,-1 0 12 0,5 0-12 16,0 0 12-16,0 0-12 0,4-4 0 0,5 4 0 0,0 0 8 15,0 0-8-15,0 0 0 0,-9-4 0 0,9 4 0 16,0 0 0-16,0 0 0 0,0 0 0 0,0 0 0 16,0 0 0-16,9 0 0 0,5-4-9 0,4 0 9 15,-4 0 0-15,4 0 0 0,5-4-8 0,-5 0 8 16,0 0 0-16,5 0 0 0,0-4 0 0,-1-1 0 15,1 1 0-15,-5 0 0 0,5 0 0 0,-5 4 0 16,1 0 0-16,-6 0 0 0,1 4 0 0,0-4 0 16,-5 3 0-16,-9 5 0 0,0 0 0 0,0 0 9 0,0 0-9 15,0 0 10-15,0 0-10 0,0 0 10 0,0 0 6 0,-5 9 2 16,-9-1 0-16,5 0 0 0,-4 0-18 0,-1 4 0 16,0-4 0-16,1 0 0 0,-5 0 0 0,-1-4 0 15,1 4 0-15,0 1 0 0,0-5 0 0,4 4 10 16,-4-4-10-16,0 4 8 0,4-8-8 0,0 4 0 15,1 0 0-15,4 0 0 0,-5 0 0 0,5 4 0 16,0-4 0-16,0 0 0 0,-1 0 0 0,1 4 0 16,5-4 0-16,4-4-11 15,0 0-43-15,4 13-9 0,1-1-1 0</inkml:trace>
          <inkml:trace contextRef="#ctx0" brushRef="#br0" timeOffset="129438.4164">6119 11968 914 0,'0'0'40'0,"0"0"9"0,0 0-39 0,0 0-10 0,0 0 0 0,0 0 0 16,0 0 62-16,0 0 10 0,9-4 3 0,5 0 0 16,-5-4-15-16,5 4-2 0,-1-4-1 0,1 4 0 15,0 0 0-15,4 0 0 0,-4-4 0 0,-1 8 0 16,6-4-31-16,-1-1-6 0,0 5-2 0,0 0 0 15,0 0-8-15,5 0-2 0,-5 0 0 0,5 0 0 16,-5 0-8-16,1 0 0 0,-1-4 0 0,0 4 8 16,-4 0-8-16,4 4 0 0,-5-4 0 0,-3 0 0 0,-10 0 0 0,0 0 8 15,0 0-8-15,0 0 0 0,9 0 8 0,-9 0-8 16,0 0 8-16,0 0-8 0,0 0 21 0,0 0-1 16,0 0 0-16,0 0 0 0,0 0-20 0,0 0 0 15,-9 9 0-15,-1-5 0 0,-3 4 0 0,-1 0 0 16,1-4 0-16,-1 4 0 0,-4 4 0 0,-1-4 0 15,-3 0 0-15,3 0 0 0,-3 5 0 0,3-5 0 16,-3 4 0-16,-1-4 0 0,5 0 0 0,0 0 0 16,-1-4 9-16,6 4-9 0,-1 4 8 0,-4-8-8 15,4 0 0-15,0 4 0 0,1-3 10 0,-1-1-10 16,1 0 8-16,-1-4-8 0,5 0 0 0,-5 0 0 16,10 0 0-16,-6-4 0 0,6 0 11 0,-1 4-3 15,1-5-8-15,4 5 12 0,0 0 0 0,0 0-1 16,0 0 0-16,9-8 0 0,-5 0-11 0,10 0 12 15,-5 0-12-15,5 4 12 0,-5-4-12 0,5 4 0 0,-5 0 0 16,4 0 0-16,-4-4 0 0,5 8 0 0,0-4 0 16,-5 0 0-16,0 0 0 0,-9 4 0 0,14-4 0 0,-14 4 0 15,0 0 0-15,0 0 0 0,0 0 0 0,0 0 0 16,0 0-100 0,0 0-16-16</inkml:trace>
          <inkml:trace contextRef="#ctx0" brushRef="#br0" timeOffset="130313.2173">6470 11130 864 0,'0'0'38'0,"4"-8"8"0,6-4-37 0,-6 4-9 16,1 0 0-16,4 0 0 0,-5 0 74 0,1 0 13 15,4 0 2-15,-5-5 1 0,6 9-33 0,-6-4-6 16,-4 8-2-16,0 0 0 0,0 0-26 0,0 0-6 15,0 0-1-15,0 0 0 0,0 0-6 0,0 0-2 16,0 0 0-16,0 0 0 0,0 0 13 0,0 0 3 0,0 0 0 0,0 0 0 16,0 0-13-16,-4 8-3 0,-10-4 0 0,5-4 0 15,0 0 0-15,-5 5 0 0,0 3 0 0,1-4 0 16,-5 0 12-16,-1-4 1 0,-3 4 1 0,-1 4 0 16,0-8 7-16,0 8 2 0,1-8 0 0,-6 8 0 15,1-4-18-15,0 0-3 0,-5 0-1 0,4 0 0 16,-3 0-9-16,3 0 8 0,1-4-8 0,0 4 8 15,8 0-8-15,-3-4 0 0,3 0 0 0,6 0 0 16,4 0 0-16,-1 0 0 0,10 0 8 0,0 0-8 16,0 0 0-16,14-12 0 0,4 0 0 0,5 0 0 15,4 4 0-15,1-4 0 0,4 0-8 0,0-1 8 16,-1 1 0-16,1 0 0 0,0-4 0 0,0 0 0 0,0 4 0 16,-5 0 0-16,0-1-9 0,-4 1 9 0,0 0 0 15,0 0 0-15,-5 4 0 0,0-4 0 0,-4 8 17 0,0-4 1 16,-5 4 0-16,-5-1 0 0,-4 5-4 0,0 0-1 15,0 0 0-15,0 0 0 0,0 0 10 0,0 0 1 16,0 0 1-16,-9 9 0 0,-5-1-25 0,-4 0 0 16,0 4 0-16,-5 0 0 0,0 0 0 0,-4 4 0 15,0 1 0-15,-5-5 0 0,0 0 0 0,0 0 8 16,5-4 2-16,-5 4 0 0,0-4-10 0,9 0 0 16,-4 1-12-16,4-1 12 0,1-4 0 0,-1 0 0 15,5 0 12-15,4 0-4 0,0-4-8 0,5 4 0 16,-5-4 0-16,14 0 0 0,0 0 0 0,0 0 0 15,0 0 0-15,0 0 0 0,0 0 0 0,14-4-11 16,0 0 3-16,4 0 0 0,0 0-12 0,5 0-3 0,-5 4 0 16,0-4 0-16,1-5 23 0,3 5 0 0,-3 0 0 15,-1 0 0-15,-5-4 0 0,1 4 0 0,0 0 0 0,-5-4 0 16,5 4 12-16,-5-4 8 0,-9 8 0 16,9 0 1-16,0-8-21 0,-9 8 0 0,0 0 0 0,9 0 8 15,-4-8-8-15,-5 8 0 0,0 0-8 0,0 0 8 16,0 0 0-16,0 0 0 0,0 0 0 0,0 0 0 15,0 0 0-15,-10 4 0 0,6 0 0 0,-10 4 0 16,1-4 0-16,-1 0 0 0,0 8 0 0,1-4 0 16,-1-4 0-16,0 4 0 0,1 0 0 0,-1-3 0 15,0 3-32-15,5-4 0 16,0 0-1-16,5 4 0 0,4-8-105 0,0 0-21 0</inkml:trace>
        </inkml:traceGroup>
        <inkml:traceGroup>
          <inkml:annotationXML>
            <emma:emma xmlns:emma="http://www.w3.org/2003/04/emma" version="1.0">
              <emma:interpretation id="{612D41A1-F305-4C98-AE75-880221177853}" emma:medium="tactile" emma:mode="ink">
                <msink:context xmlns:msink="http://schemas.microsoft.com/ink/2010/main" type="inkWord" rotatedBoundingBox="10748,11017 11294,10982 11409,12747 10863,12783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89369.6932">7745 10900 1749 0,'-9'-12'77'0,"9"12"17"0,-5-9-75 0,0 1-19 15,5 8 0-15,0-8 0 0,0-4 38 0,5 4 4 16,0-4 1-16,4-4 0 0,0-4-13 0,0-1-2 15,5 1-1-15,4-4 0 0,0-5-19 0,0 1-8 16,0-4 0-16,5-1 8 0,-5-3-8 0,1 4 8 16,-1-9-8-16,-9 5 8 0,0 3-8 0,-4 1 0 15,-1-5 0-15,-4 1 0 0,-4 4 8 0,-1 3 0 16,0 1 0-16,-4 0 0 0,0 3-16 0,0 1-4 0,0 4-1 0,0-4 0 16,-5 7 13-16,5 1 0 0,0 4 0 15,-5 0-9-15,5 0 9 0,0 8 0 0,0-4 0 16,0 4 0-16,4 0 0 0,5 4 0 0,-9 0 0 0,9 0 0 15,0 0 0-15,-9 8 0 0,0 0 0 16,0 0-8-16,4 4 8 0,1 8 0 0,4 5 0 0,-5 7 0 16,5 4 28-16,-4 9 2 0,-1 3 0 0,5 5 0 15,-9 8 18-15,0-1 3 0,4 9 1 0,-4-4 0 16,0 8-4-16,0 0-1 0,5 4 0 0,-6 3 0 16,6 1-23-16,-1-4-5 0,1 0-1 0,4-4 0 15,4-4-18-15,1-4 10 0,-1-1-10 0,1 1 8 16,4 0-8-16,0-4 0 0,0-9 0 0,0 1 0 15,1-9-104-15,-1 1-12 16,-5-13-4-16</inkml:trace>
          <inkml:trace contextRef="#ctx0" brushRef="#br0" timeOffset="89588.3797">7490 11357 2577 0,'-5'-4'56'0,"1"-4"12"0,-1 4 3 0,0-4 2 0,5 8-58 0,0 0-15 15,0 0 0-15,10-4 0 0,3 0 0 0,5 0 0 16,5 0 0-16,5 0 0 16,-1-1-15-16,5-3-9 0,4 0-1 0,5-4-1 15,9 4-163-15,0-8-33 0,5 0-6 0,4 4-648 0</inkml:trace>
        </inkml:traceGroup>
        <inkml:traceGroup>
          <inkml:annotationXML>
            <emma:emma xmlns:emma="http://www.w3.org/2003/04/emma" version="1.0">
              <emma:interpretation id="{6EA7411D-3A5B-4F10-BFDE-089B24C91D9A}" emma:medium="tactile" emma:mode="ink">
                <msink:context xmlns:msink="http://schemas.microsoft.com/ink/2010/main" type="inkWord" rotatedBoundingBox="13472,11043 14516,10975 14635,12792 13590,12860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90401.3716">10408 10653 691 0,'0'0'61'0,"0"-12"-49"0,0 4-12 0,0 0 0 15,0 8 210-15,0-9 39 0,0 9 8 0,5-8 2 16,-5 8-143-16,4-8-29 0,-4 8-6 0,0 0-1 16,0 0-36-16,0 0-8 0,9-4-2 0,-9 4 0 15,0 0-25-15,9 12-9 0,5 0 0 0,-5 13 9 16,0 11-9-16,-4 5 8 0,-1 19-8 0,-4 9 8 16,0 8 15-16,-4 4 2 0,-5 4 1 0,4-4 0 15,1 0-2-15,-6-4-1 0,6-4 0 0,-5-5 0 16,4 1-13-16,-4-8-2 0,0-4-8 0,0-5 12 15,0-7-12-15,-5-13 11 0,1 0-11 0,-1-7 10 16,-4-9 2-16,4 0 1 0,5-8 0 0,-5-4 0 16,5-8 21-16,-5 0 4 0,5-4 1 0,0-8 0 15,0-8-6-15,0-1-1 0,0-7 0 0,4-4 0 0,1-1-20 16,4-7-12-16,0-1 12 0,0-4-12 16,4 1 31-16,1-9-1 0,4 1 0 0,0-5 0 0,5-8-30 15,4-4-21-15,0-4 3 0,10-4 1 0,-1 5 8 16,0-1 9-16,5-4-13 0,4 4 5 0,5-8-10 15,-4 8-2-15,4 0 0 0,-5 4 0 0,1 12 0 0,-1 1 0 16,1 7 0-16,-6 9 0 0,10 3 8 0,-9 5 2 16,0 7 0-16,0 5 0 0,-5 4 18 0,1 4 3 15,-1 8 1-15,-4 0 0 0,-1 8-12 0,-3 4 0 16,3 8 0-16,-3 4 0 0,-6 12 0 0,1 5-16 16,-9 7 4-16,4 9 1 0,-5 11 20 0,1 9 4 15,-1 4 1-15,1 4 0 0,-1 0 6 0,1 4 2 16,0 0 0-16,4-4 0 0,-5-1-10 0,5 1-1 15,0-8-1-15,0-4 0 0,1-4-10 0,-1-9 0 0,-5-3 0 16,5-5 0 0,-4-3-35-16,4-9 1 0,-4-4 0 0,4 1 0 15,0-9-150-15,-5-4-31 0</inkml:trace>
          <inkml:trace contextRef="#ctx0" brushRef="#br0" timeOffset="90635.2481">10522 11045 806 0,'-5'-4'72'16,"-4"-4"-58"-16,5 4-14 0,-1-4 0 0,5 8 247 15,0 0 46-15,0 0 10 0,0 0 1 0,0 0-185 0,0 0-38 16,0 0-7-16,0 0-2 0,14 0-48 0,9 0-9 15,4 0-3-15,5 0 0 0,4 0-12 0,10-8-8 16,13 4 8-16,-5-4-13 16,10 0-106-16,0-4-21 0,0 0-4 0</inkml:trace>
        </inkml:traceGroup>
        <inkml:traceGroup>
          <inkml:annotationXML>
            <emma:emma xmlns:emma="http://www.w3.org/2003/04/emma" version="1.0">
              <emma:interpretation id="{A9BEF0CD-3387-45DD-B672-155B8FBBFCD4}" emma:medium="tactile" emma:mode="ink">
                <msink:context xmlns:msink="http://schemas.microsoft.com/ink/2010/main" type="inkWord" rotatedBoundingBox="16699,10819 17704,10753 17782,11941 16776,12006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94712.4815">14032 9819 1785 0,'0'0'159'0,"0"0"-127"0,-4-8-32 0,4 8 0 16,0 0 19-16,0 0-3 0,0 0 0 0</inkml:trace>
          <inkml:trace contextRef="#ctx0" brushRef="#br0" timeOffset="94571.6396">13477 10487 806 0,'0'0'72'0,"0"0"-58"0,0 0-14 0,0 0 0 31,0-4 95-31,0 4 16 0,-9-4 3 0,4 0 1 16,5 4-38-16,-5-4-7 0,5 0-2 0,0 4 0 16,0 0-30-16,0 0-6 0,0 0-2 0,0 0 0 15,0 0-18-15,0 0-3 0,0 0-1 0,0 0 0 0,0 0-8 0,0 0 0 0,-4-8-12 0,4 8 12 0,0 0 0 16,0 0 0-16,0 0 0 0,0 0 0 0,0 0 0 0,0 0 0 31,0 0 0-31,0 0 0 0,0 0 15 0,0 0-3 0,0 0 0 0,0 0 0 0,0 0 4 0,0 0 0 16,0 0 0-16,0 0 0 0,0 0 6 0,0 0 2 15,0 0 0-15,0 0 0 0,0 0 6 0,0 0 2 16,0 0 0-16,-9 8 0 0,4 0-10 0,1 4-2 16,-1 0 0-16,1 0 0 0,-6 8-1 0,6 1-1 15,4-5 0-15,-9 4 0 0,4 0-7 0,5 1-2 16,-4-1 0-16,4 0 0 0,0 0-9 0,0-4 0 16,0 5 0-16,4-5 0 0,1 0 0 0,-5-4 8 15,4 0-8-15,5 1 0 0,-4-5 0 0,4 0 0 0,-4 4 0 16,-1-8 0-16,5 4 0 0,-4 0 8 0,-5-8-8 0,9 8 0 15,0-4 8-15,0 0-8 0,0 0 8 16,-9-4-8-16,9 4 0 0,1 0 0 0,-10-4 0 0,13 0 0 16,1 0 0-16,-5 0 0 0,0 0 0 0,5 0 0 15,-1 0 8-15,1-4-8 0,0 0 8 0,-1 0-8 16,6-4 0-16,-6 0 8 0,5-4-8 0,1 4 0 16,-1-8 11-16,5 4-3 0,-5-5-8 0,5 1 12 15,-5-4-3-15,0 4-1 0,5-5 0 0,4 1 0 16,-4-4-8-16,4 4 0 0,1-1 0 0,-1 1 8 15,5 4-8-15,-5 4 0 0,5 0 0 0,-5 4 0 16,1 0-11-16,-1 0 11 0,0 3-8 0,-4 5 8 16,0 5 0-16,-1 3-8 0,-3-4 8 0,-1 8 0 15,0-4 0-15,0 4 0 0,5 0 0 0,-9 0-8 0,-1 4 8 16,-4 1 0-16,5-5 0 0,0 4 0 16,-10-4 0-16,-4 4 9 0,5-4-1 0,-5 1-8 0,4-1 23 15,-8 4-3-15,-1-8 0 0,1 4 0 0,-1 0-4 0,-4 0 0 16,-5 9-1-16,1-9 0 0,-1 4-3 0,-4 0-1 15,-5 0 0-15,-4 5 0 0,4-9 0 0,-4 4 0 16,-1-4 0-16,-3 0 0 0,3 0-11 0,1-4 0 16,0 5 9-16,-1-1-9 31,6-4-19-31,-1-4-8 0,0 0-1 0,5-8-1 16,0 4-115-16,-1-8-24 0,6-4-4 0,-1 0 0 0</inkml:trace>
        </inkml:traceGroup>
        <inkml:traceGroup>
          <inkml:annotationXML>
            <emma:emma xmlns:emma="http://www.w3.org/2003/04/emma" version="1.0">
              <emma:interpretation id="{E7DFC094-1DBC-47FC-96BE-402A72BC0894}" emma:medium="tactile" emma:mode="ink">
                <msink:context xmlns:msink="http://schemas.microsoft.com/ink/2010/main" type="inkWord" rotatedBoundingBox="19594,10736 23970,10451 24045,11602 19669,11887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120206.2048">17469 10515 403 0,'-13'-4'17'0,"8"0"5"0,1 0-22 0,-5-4 0 15,0 0 0-15,4 4 0 0,0 0 261 0,1 0 48 16,-1 0 10-16,5 4 1 0,0 0-218 0,0 0-44 15,-9 4-9-15,0 0-1 0,0 0-24 0,-5 8-5 16,5 4-1-16,-4 4 0 0,-6 1-18 0,6 3 0 16,4 0 0-16,-5 1 0 0,0 3 11 0,1-4-2 15,8 0 0-15,1 1 0 0,-1-1 6 0,0-4 1 16,5 0 0-16,10-3 0 0,-6-1-16 0,1-8 9 16,4 4-9-16,4-4 8 0,1-4-8 0,0-4 10 15,-1 0-10-15,1-4 10 0,0 0 0 0,4-4 0 16,-4-4 0-16,4-4 0 0,-5 4 9 0,1-5 1 15,0-3 1-15,-1 0 0 0,-4 0-10 0,1-1-3 16,-1-3 0-16,0 4 0 0,0-4 16 0,-9-1 4 0,4 5 0 0,-4 0 0 16,-4 4-3-16,4-5 0 0,-5 5 0 0,1 4 0 15,-1 0-13-15,-4 4-2 0,0 0-1 0,0 4 0 16,-5 4-9-16,5 4 0 0,-4 0 0 0,-1 0 0 16,0 4-117-1,1 0-26-15,3 4-5 0</inkml:trace>
          <inkml:trace contextRef="#ctx0" brushRef="#br0" timeOffset="120565.5001">17911 9880 1839 0,'-4'-41'40'0,"-1"25"9"0,10-4 2 0,-5-4 1 0,9-1-42 0,-5 5-10 16,5 0 0-16,5 4 0 0,-5 4 55 0,0 0 9 15,0 3 1-15,5 5 1 0,-5 0-13 0,0 8-2 16,-4 4-1-16,4 5 0 0,-5 3-40 0,5 8-10 0,-4 4 0 15,0 5 0-15,-5-1 8 0,0 9 0 0,0 3 0 0,0 5 0 16,-5-1-8-16,0 5 8 0,1-1-8 0,-1 9 8 16,1-4-8-16,-1-1 0 0,1 1 0 0,-1 0 8 15,5-5-17-15,-4-3-4 0,4-9-1 0,-5 1 0 32,5-5-219-32,0-3-44 0,0 19-9 0,-4-23-2 0</inkml:trace>
          <inkml:trace contextRef="#ctx0" brushRef="#br0" timeOffset="119737.5695">16828 10138 403 0,'0'0'36'0,"0"0"-36"0,0 0 0 0,0 0 0 15,13-4 19-15,-13 4-3 0,0-8-1 0,5 0 0 16,4 4 55-16,-5-4 11 0,-4-4 3 0,10 4 0 15,-1-4 19-15,4 0 4 0,-8 0 1 0,-5-5 0 16,-9 5-10-16,9 0-2 0,13-4 0 0,-8 4 0 0,-5 0-4 0,5 0-2 16,-5 0 0-16,0 3 0 0,-5-3-35 15,-4 4-7-15,4 0-2 0,-4 4 0 0,5-4-29 16,-5 8-5-16,-10 0-2 0,1 0 0 0,9 4-10 0,-9 0 0 16,-5 4 0-16,-4 0 0 0,4 0 0 0,0 0 0 15,1 5 0-15,-6-1 0 0,-3 0 0 0,3 8 13 16,1-4-1-16,0 4-1 0,0 5 17 0,-5-5 4 15,-5 4 1-15,10 4 0 0,4 1-2 0,1 3-1 16,-6 0 0-16,10 1 0 0,5-1-10 0,-1 4-1 16,0-4-1-16,5 5 0 0,5-1-18 0,4 1 10 15,4-5-10-15,5 4 8 0,5 1 0 0,9-1 0 16,-1-4 0-16,1-4 0 0,0 5-8 0,9-9 0 16,-1 4-10-16,1-3 10 0,0-1-9 0,0 0 9 15,0-4-8-15,4 0 8 16,-4 1-164-16,4-5-28 0</inkml:trace>
          <inkml:trace contextRef="#ctx0" brushRef="#br0" timeOffset="120924.7876">18221 10345 1450 0,'0'0'64'0,"0"-8"14"0,0-4-62 0,0 4-16 16,0 8 0-16,0 0 0 0,0 0 61 0,0 0 10 15,0 0 1-15,0 0 1 0,0 0-28 0,9 8-5 16,-5 4-2-16,1 4 0 0,-1 5-19 0,1-1-4 16,0 4-1-16,-1 0 0 0,1 5 26 0,-1 3 6 15,1-8 1-15,4 1 0 0,0-5-22 0,0 4-4 16,-4-4-1-16,8 1 0 0,-4-5 7 0,1 0 1 16,-1-4 0-16,4-4 0 0,-4-4 8 0,1 0 3 15,-10-4 0-15,13-4 0 0,1 0 8 0,-1-4 1 16,6-4 1-16,-6 0 0 0,6-4-30 0,-1 0-7 15,0-5 0-15,0 1-1 0,5 0-11 0,-5-4 0 16,0-9 0-16,1 9 0 0,-1-4 0 0,0 3 0 0,-4-3 0 16,-1 8 0-1,-4-5-108-15,5 5-26 0,-5 0-6 0,0 4-876 0</inkml:trace>
          <inkml:trace contextRef="#ctx0" brushRef="#br0" timeOffset="121534.0268">18986 10240 1742 0,'0'0'77'0,"4"-8"16"0,1 4-74 0,4 0-19 16,0 0 0-16,5 0 0 0,-14 4 67 0,9 4 9 15,4 0 3-15,1 4 0 0,4 4-35 0,-4 0-6 16,0 4-2-16,-5-3 0 0,4 7-6 0,-4 0-2 16,0-4 0-16,-4 4 0 0,4 5-18 0,-9-5-10 15,5-4 10-15,-5 4-10 0,-5 1 18 0,5-5-2 16,-9 0-1-16,0 0 0 0,0-4-15 0,0 5 11 16,0-9-11-16,0 4 10 0,-1-4-10 0,1-4 10 15,9-4-10-15,0 0 10 0,0 0-10 0,0 0 0 16,0 0 0-16,0 0 0 0,0-8 0 0,5-4 8 15,4 0-8-15,-4-5 0 0,4-7 0 0,0 0 0 16,4-5 0-16,1 5 0 0,4-4 10 0,5 4 0 16,-5-1 0-16,5 1 0 0,0-4 16 0,0 7 3 0,-5 1 1 0,0 8 0 15,0 0-21-15,0 4-9 0,1 0 8 0,-6 8-8 16,1 8 0-16,-5 0 0 0,0 8 0 0,0 0 0 16,0 9 0-16,-4 3 0 0,-1 0 0 0,-4 5 0 15,5-5 0-15,-5 4 0 0,0 1 8 0,0-5-8 16,5 0 0-16,-5-7 0 0,0-1 0 0,0-4 8 15,0 0-8-15,0-4 0 0,0 0 9 0,0-12-9 16,0 0 0-16,0 0 9 0,0 0-9 0,0 0 0 16,0 0 13-16,0 0-4 0,4-12-1 0,1-4 0 15,-1 4-8-15,1-8 12 0,4 0-12 0,0-9 12 0,-4 5-12 16,8 0 0-16,1-9 0 0,-1 9 8 0,6 0-8 16,-1-1 0-16,0 1 0 0,5 8 0 0,0 0 0 15,-5 4 0-15,5 4 0 0,-5 3 0 0,-5 5 0 0,1 5 8 16,0-1 2-16,-5 4 0 0,0 0 1 0,0 4 0 15,-4 4 0-15,4 4 0 0,0-3-11 0,-5 3 8 16,6 4-8-16,-6 0 8 16,1 1-49-16,-1-1-11 0,5-4-1 0,-4 0-1093 15</inkml:trace>
          <inkml:trace contextRef="#ctx0" brushRef="#br0" timeOffset="121955.7973">20069 10329 1792 0,'0'0'80'0,"9"-8"16"0,-4 4-77 0,4 0-19 0,-9 4 0 0,9 0 0 16,-9 0 88-16,9 4 13 0,-9-4 3 0,9 8 1 16,0 4-15-16,-4 0-3 0,-5 5-1 15,4-1 0-15,1 4-40 0,-5 0-8 0,-5 4-2 0,5-3 0 16,-4-1-4-16,4 4-2 0,-5-4 0 0,5-3 0 15,0-1-30-15,0 0 0 0,0-4 0 0,5-4 0 16,4 4 12-16,-9-12-3 0,0 0-1 0,9 4 0 16,0 0-8-16,0-4 0 0,0-4 0 0,5 0 0 15,-5-8 0-15,5-4 0 0,0 0 0 0,-1-4 0 16,-4-5 0-16,5-3 0 0,4-4 0 0,-4 3 0 16,4 1 0-16,0 0 0 0,0 3 8 0,1 5-8 0,3 0 0 15,-3 4 0-15,-1 0 0 0,0 7 0 0,0 1 0 16,-4 0 10-16,0 4-10 0,-1 4 10 0,-13 0-10 0,14 8 10 15,-5 0-10-15,5 5 10 0,-5 3 2 0,0 4 0 16,-5 0 0-16,6 4 0 0,-6 1 22 0,1-5 5 16,-1 0 1-16,1 5 0 0,-1-5-40 0,5 0 0 15,-4 0 0-15,4 0 0 0,-4-3 0 0,4 3 0 16,-5-4 0-16,5 0 8 16,0-4-167-16,-4-4-33 0,4 5-6 0,5-9-2 0</inkml:trace>
        </inkml:traceGroup>
        <inkml:traceGroup>
          <inkml:annotationXML>
            <emma:emma xmlns:emma="http://www.w3.org/2003/04/emma" version="1.0">
              <emma:interpretation id="{319FD433-A09C-40E3-B96B-269F9585089E}" emma:medium="tactile" emma:mode="ink">
                <msink:context xmlns:msink="http://schemas.microsoft.com/ink/2010/main" type="inkWord" rotatedBoundingBox="25058,10521 26626,10419 26700,11546 25131,11648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123283.6165">22277 9985 345 0,'0'0'15'0,"5"-4"4"0,4-4-19 0,0 0 0 0,5 0 0 0,4 0 0 15,5 0 291-15,4 0 54 0,0-1 11 0,10 1 3 16,4 0-234-16,0 0-46 0,4 0-10 0,1 0-1 15,8 0-38-15,-8 0-7 0,-1 0-2 0,-4 0 0 16,0 4-21-16,-4-1 0 0,-5-3 0 0,0 4 0 31,-10-4-66-31,6 4-18 0,-10 0-3 0,0 0-693 0</inkml:trace>
          <inkml:trace contextRef="#ctx0" brushRef="#br0" timeOffset="123517.9377">22833 9483 1659 0,'0'0'73'0,"0"0"16"0,0 0-71 0,0 16-18 16,-5 5 0-16,5 3 0 0,-4 4 65 0,-5 1 10 16,-1-1 1-16,1 8 1 0,0 1-9 0,0 7-3 15,-5 1 0-15,5-1 0 0,0 5-21 0,-4-5-5 16,-1 5-1-16,5 0 0 0,-5-5-26 0,0 5-12 15,5-1 10-15,0-3-10 16,0-1-62-16,0-3-18 0,5-1-4 0,-6-3-865 0</inkml:trace>
          <inkml:trace contextRef="#ctx0" brushRef="#br0" timeOffset="123814.9673">23010 10179 1652 0,'0'0'73'0,"-4"8"15"0,4 9-70 0,-5-5-18 0,1 4 0 0,-1 4 0 16,1 0 55-16,-1 1 7 0,0-1 2 0,1 0 0 15,4 0-20-15,4-3-3 0,-4-1-1 0,10 0 0 16,-1-4-32-16,0 0-8 0,4 0 0 0,1-4 0 16,0-3 0-16,4 3 0 0,5-8 0 0,-5 0 0 15,0 0 0-15,5-8 0 0,-5-1 0 0,5 1 0 16,0-4 0-16,-5-4 0 0,-5 4 0 0,6-8 0 15,-6 3 23-15,1 1 2 0,-9-4 1 0,4 0 0 16,-5-5 23-16,5 1 5 0,-9 4 1 0,0-4 0 16,-4-1-2-16,4 5 0 0,-5 0 0 0,1 4 0 0,-10 4-35 15,5-1-7-15,-5 1-2 0,1 4 0 0,-1 4-9 16,-9 0-11-16,5 4 3 0,-5 4 0 16,0 0-177-16,1 4-35 0</inkml:trace>
          <inkml:trace contextRef="#ctx0" brushRef="#br0" timeOffset="123080.576">22027 10098 748 0,'0'0'33'0,"4"-8"7"0,-4 0-32 0,0 0-8 0,5 0 0 0,-5 0 0 16,5-4 139-16,-1 4 25 0,-4-4 6 0,5-1 1 16,-1 1-65-16,-4 4-13 0,5 0-2 0,-5 8-1 15,0 0-42-15,0-8-8 0,0 8-1 0,0 0-1 16,0 0-27-16,0 0-11 0,0 0 8 0,-9 0-8 15,9 0 0-15,-14 4 0 0,-4 0 0 0,0 4 0 16,-1 0 0-16,1 0 0 0,-5 0 0 0,-8 9 0 16,-1-5 0-16,9 4 0 0,0 0 0 0,0 0 0 15,5-3 0-15,0 3 0 0,4-4 0 0,10 0 0 16,-5 4-9-16,4-8 9 0,5-8 0 0,0 16 0 16,0 1 0-16,0-5 0 0,5 0 0 0,4 4 0 15,4-4 0-15,1 0 0 0,4 1-10 0,0-1 10 16,1 8 0-16,3-4 19 0,-3 4-3 0,-1 1-1 15,0-1 30-15,0 4 7 0,0-4 0 0,1 1 1 0,-6 3 7 16,1-4 2-16,-5 0 0 0,0-3 0 0,0-1-29 16,-9 4-5-16,5-8-2 0,-5 4 0 0,-5-4 5 0,-4 1 1 15,5-5 0-15,-5 4 0 0,-1-4-20 0,-3-4-3 16,-5 4-1-16,4-4 0 16,0 0-30-16,-4-4-6 0,0 0-2 0,4 0 0 15,-4 0-146-15,4-8-28 0,1 4-7 0</inkml:trace>
        </inkml:traceGroup>
        <inkml:traceGroup>
          <inkml:annotationXML>
            <emma:emma xmlns:emma="http://www.w3.org/2003/04/emma" version="1.0">
              <emma:interpretation id="{471474B4-646C-4C09-971F-0F7BFCB5B915}" emma:medium="tactile" emma:mode="ink">
                <msink:context xmlns:msink="http://schemas.microsoft.com/ink/2010/main" type="inkWord" rotatedBoundingBox="27131,10259 31346,9985 31455,11658 27240,11932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126065.2067">27049 9843 1555 0,'0'0'138'0,"0"0"-110"0,4-8-28 0,-4 8 0 15,0 0 0-15,0 0-20 0</inkml:trace>
          <inkml:trace contextRef="#ctx0" brushRef="#br0" timeOffset="126376.6774">27545 9864 864 0,'0'0'76'0,"4"-8"-60"16,6 4-16-16,-10 4 0 0,-10-9 181 0,10 1 34 0,0 0 6 0,-4 4 2 15,-5-4-108-15,4 4-22 16,-8 0-4-16,8 4-1 0,-13 0-36 0,4 4-8 0,-9 0-2 0,5 8 0 16,-5 4-22-16,1 5-4 0,-10 3 0 0,4 4-1 15,-3 1 39-15,8 3 8 0,-4 0 2 0,-5 1 0 16,4-1-33-16,6 5-7 0,-1-5 0 0,5 4-1 16,13-3 1-16,-4 3 1 0,9-3 0 0,0-1 0 15,0-4-13-15,9 1-4 0,5-5 0 0,-5 0 0 16,14-8 0-16,-10 1 0 0,5-1 0 0,1-4-789 15,-1-4-159-15</inkml:trace>
          <inkml:trace contextRef="#ctx0" brushRef="#br0" timeOffset="124189.6886">24126 9981 1728 0,'0'-12'153'0,"-5"4"-122"0,5-4-31 0,0 0 0 16,0-1 0-16,0 1 0 0,0 4 0 0,0 8 0 15,0 0 33-15,0 0 1 0,-4-4 0 0,4 4 0 16,-5-4-3-16,-9 8-1 0,-4 4 0 0,0 8 0 15,0-3-30-15,0 7 0 0,-5 0 0 0,-5 0 0 16,6 5 48-16,-1 3 6 0,5-4 2 0,0 4 0 16,4-3-17-16,0 3-3 0,5 0-1 0,0 1 0 0,4-5-27 0,5 4-8 15,-4 1 0-15,4-1 0 0,0 0 0 0,4-3-9 16,1-5 1-16,0 0-665 16,4-8-133-16</inkml:trace>
          <inkml:trace contextRef="#ctx0" brushRef="#br0" timeOffset="124580.3891">24403 9414 1314 0,'19'-20'58'0,"-15"12"12"0,5-4-56 0,5 4-14 15,-5-4 0-15,0 4 0 0,9 0 86 0,-8 4 14 16,3-5 4-16,-4 5 0 0,-9 4-24 0,0 0-4 0,0 0 0 0,14 9-1 15,-10 7-29-15,1 8-6 0,-5 4 0 0,0 9-1 16,-5 7-23-16,-4 9-4 0,0 8 0 0,0 3-1 16,-4 5 2-16,-6 0 1 0,-3-4 0 0,3-1 0 15,-3 1-14-15,-1 0 0 0,9-4 0 0,-4-9 0 16,4-3 18-16,1-9 1 0,4-3 0 0,-1-5 0 16,1-4-19-16,5-7 0 0,-1-5 0 0,5-8 0 15,0-8 13-15,0 0-1 0,0 0 0 0,0 0 0 16,5-12 32-16,4-8 7 0,-5-1 1 0,10-7 0 15,0 0-32-15,-5-5-7 0,9 5-1 0,0-4 0 16,0-1-3-16,5 9-1 0,0 0 0 0,-5 3 0 16,10 9-8-16,-6 4 0 0,-4 4 0 0,1 4-11 15,-1 4 11-15,-4 8 0 0,-1 4 0 0,-4 5 0 0,0 7 0 0,-4 0 8 16,-5 1-8-16,14 7 0 0,-14-4 0 0,0 5 0 16,-5 3-10-16,5 1 10 15,-9-9-174-15,9 1-28 0</inkml:trace>
          <inkml:trace contextRef="#ctx0" brushRef="#br0" timeOffset="125033.1991">25241 10127 1497 0,'23'-8'32'0,"-19"4"8"0,1-9 0 0,9 5 4 0,-1 0-36 0,-4 0-8 0,1 0 0 0,-1 0 0 16,-5 0 85-16,-4 8 15 0,5-8 4 0,-5 8 0 16,-5-8-21-16,5 4-4 0,-13-4-1 0,13 8 0 15,0-4-30-15,-10-1-7 0,1 5-1 0,-4 5 0 32,-1-5-56-32,9 4-11 0,-8 4-2 0,-1 0-1 0,1 8 49 0,-6 0 9 0,1 4 3 0,-9 1 0 15,13 3-50 1,-9 4-9-16,5 1-3 0,-5-1 0 0,5 0 49 0,0 5 10 0,4-5 1 0,1 0 1 15,-1 1-30-15,5-5 0 0,0-4 0 0,4-4 0 16,1 0 0-16,-1-3 0 0,5-13 0 0,0 0 0 16,0 0 11-16,0 0-11 0,0 0 12 0,14-4-12 15,-5-5 29-15,0-3-1 0,14-4 0 0,-14 0 0 0,18-4-28 16,-9-5 0-16,1 1 0 0,3-4 0 0,1-1 0 16,0-3 0-16,0 4 0 0,-1-1 0 0,1 5 0 0,0 4 0 15,-5 4 0-15,0 4 0 0,1 4 0 0,-10 3 0 16,-9 5 0-16,0 0 0 0,0 0 33 0,0 17 1 15,-9-1 0-15,9 4 0 0,-10 0-26 0,1 5-8 16,0 3 0-16,0 0 0 16,0-3-60-16,4 3-15 0,-4-4-3 0,9-4-974 0</inkml:trace>
          <inkml:trace contextRef="#ctx0" brushRef="#br0" timeOffset="125298.9695">25860 9872 1850 0,'0'-20'82'0,"0"11"17"0,0 5-79 0,0 4-20 16,0-4 0-16,0 4 0 0,0-4 48 0,0 4 7 16,-13 4 1-16,4 4 0 0,-1 1-15 0,-3 3-2 0,4 0-1 0,-5 4 0 15,0 4-30-15,1 1-8 0,-1 3 0 0,0 4 0 16,1 0 50-16,4 1 9 0,-5-1 1 0,5 4 1 15,-5-3-46-15,5-1-15 0,0 0 8 0,0 1-8 16,0-1 50-16,4-4 6 0,-4 1 2 0,5 3 0 16,-5-4-38-16,4 1-8 0,-4-5-2 0,-9 0 0 15,9 0-10-15,-1-8 0 0,-8 1 0 0,5-1-11 16,-6-8-145-16,6 0-28 0</inkml:trace>
          <inkml:trace contextRef="#ctx0" brushRef="#br0" timeOffset="125501.8385">26106 9754 1440 0,'0'0'128'0,"9"-4"-103"16,0-4-25-16,5 4 0 0,0 0 96 0,4 0 15 15,5 0 2-15,-1 0 1 16,-3 4-6-16,13 0 0 0,-5-4-1 0,5 4 0 0,0 4-72 0,-5-4-15 15,5-4-2-15,-5 0-1 0,-4 0-29 0,0 0-7 16,-5 0-1-16</inkml:trace>
          <inkml:trace contextRef="#ctx0" brushRef="#br0" timeOffset="125736.1594">26534 9115 403 0,'0'0'36'16,"0"0"-36"-16,9 8 0 0,5 4 0 16,-14 0 301-16,14 9 54 0,-10-1 10 0,5 8 3 15,-9-4-192-15,0 9-39 0,-9-1-7 0,9 9-2 0,-9 3-40 16,-5 5-8-16,5 3-1 0,-9 9-1 0,4 0-22 0,-4 0-5 16,0-1-1-16,0 9 0 0,-5-8-59 0,5-1-12 15,0 1-3-15,-1-4 0 16,-3-1-13-16,3-3-3 0,-8-4-1 0,9-1-694 15,0-3-138-15</inkml:trace>
          <inkml:trace contextRef="#ctx0" brushRef="#br0" timeOffset="125908.0003">26621 10115 1868 0,'-14'8'83'0,"9"0"17"15,-8 0-80-15,8 4-20 0,-4 0 0 0,0 8 0 16,0-3 24-16,-5 3 0 0,5 0 1 0,0 0 0 0,-5 1-25 0,10-5 0 16,-5 0 0-16,9-4-575 0,-5 0-120 0</inkml:trace>
          <inkml:trace contextRef="#ctx0" brushRef="#br0" timeOffset="133890.5107">27955 10317 172 0,'0'0'16'0,"0"0"-16"16,0 0 0-16,0 0 0 0,0-8 135 0,9 0 24 15,-5 0 5-15,-4 4 0 0,0-4-94 0,0 3-19 16,0 1-4-16,0 0-1 0,0 0-26 0,0 0-6 16,0 4-1-16,0-8 0 0,0 8-13 0,0 0 0 15,0 0 0-15,0 0 0 0,0-8 0 0,0 4-12 16,0 4 12-16,0 0-10 0,0 0 10 0,0 0 0 0,0-8 0 15,0 8 0-15,0 0 0 0,0 0 0 0,0-4 0 0,0 4 0 16,0-8 8-16,0 8 3 0,0-8 1 0,0 8 0 16,0 0 14-16,0 0 3 0,0 0 1 0,0-4 0 15,0-4-14-15,0 8-4 0,0 0 0 0,0 0 0 16,0 0 1-16,0 0 0 0,0 0 0 0,9-8 0 16,-4-1-5-16,4 1 0 0,0 4-8 0,-9 4 12 15,14-8 16-15,-5 4 4 0,0-4 0 0,5 4 0 16,-14 4 0-16,0 0 0 0,0 0 0 0,0-4 0 15,0 4 17-15,0 0 4 0,0 0 1 0,0 0 0 16,0 0-1-16,0 0 0 0,0 0 0 0,0 0 0 16,0 0-1-16,0 0-1 0,0 0 0 0,13 4 0 15,-13 4-32-15,0 8-7 0,0-4 0 0,0 5-1 16,0 3 20-16,-13 4 4 0,13-4 1 0,-14 1 0 0,10 7-9 0,-10-8-2 16,0 4 0-16,-4 1 0 0,4-1-9 15,-4 0-3-15,-9 1 0 0,9-1 0 0,-1 0-13 0,-8 0 0 16,4 1 0-16,1-5 0 15,-10 4-33-15,9 0-10 0,0-7-1 16,-9 3-1-16,14-4-168 0,-9 0-34 0,-5 9-6 0,0-13-2 0</inkml:trace>
          <inkml:trace contextRef="#ctx0" brushRef="#br0" timeOffset="126501.7905">27955 10167 2361 0,'0'0'210'0,"0"0"-168"0,9-4-34 0,-9 4-8 0,0 0 65 0,0 0 11 16,0 0 3-16,0 0 0 0,4-4-63 0,10 4-16 15,-14 0 0-15,9 4 0 16,0 4-53-16,-9-4-17 0,0 4-3 0</inkml:trace>
        </inkml:traceGroup>
      </inkml:traceGroup>
      <inkml:traceGroup>
        <inkml:annotationXML>
          <emma:emma xmlns:emma="http://www.w3.org/2003/04/emma" version="1.0">
            <emma:interpretation id="{BD70F743-EEA3-481B-B2CE-310C247B637D}" emma:medium="tactile" emma:mode="ink">
              <msink:context xmlns:msink="http://schemas.microsoft.com/ink/2010/main" type="line" rotatedBoundingBox="7230,13904 29463,12040 29631,14052 7399,15915"/>
            </emma:interpretation>
          </emma:emma>
        </inkml:annotationXML>
        <inkml:traceGroup>
          <inkml:annotationXML>
            <emma:emma xmlns:emma="http://www.w3.org/2003/04/emma" version="1.0">
              <emma:interpretation id="{6DE04C1E-3E92-4C3D-940E-A235607CA435}" emma:medium="tactile" emma:mode="ink">
                <msink:context xmlns:msink="http://schemas.microsoft.com/ink/2010/main" type="inkWord" rotatedBoundingBox="7230,13904 11255,13567 11415,15477 7391,15815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139373.7269">5204 12903 633 0,'-13'0'56'0,"8"4"-44"16,-4 0-12-16,4 0 0 0,1-4 104 0,-5 8 18 16,0-4 4-16,-1 0 1 0,6 0-31 0,-5-4-7 15,4 0-1-15,-4 0 0 0,9 0-9 0,0 0-3 16,0 0 0-16,0 0 0 0,0 0-14 0,0 0-3 16,14-8-1-16,-1 0 0 0,1 0-10 0,9 0-3 15,4-4 0-15,5 4 0 0,0 0-27 0,4-4-6 16,5 3 0-16,-4-3-1 0,4 4-11 0,-5-4 0 15,-4 4 0-15,4 0 0 16,-4 0-36-16,-4 8-12 0,-6-4-2 0</inkml:trace>
          <inkml:trace contextRef="#ctx0" brushRef="#br0" timeOffset="139623.5743">5486 12858 986 0,'0'0'44'0,"0"0"8"15,0 0-41-15,0 0-11 0,0 0 0 0,0 0 0 16,0 0 99-16,0 0 17 0,0 0 4 0,0 0 1 16,-4 9-30-16,-5 7-7 0,4 0 0 0,-4 4-1 0,0 4-22 0,4 1-4 15,-8 3-1-15,4 4 0 0,4 5-24 0,-4-5-6 16,4 5-1-16,5-5 0 0,0 4-17 15,0-3-8-15,0-1 8 0,0 1-605 16,0-5-122-16</inkml:trace>
          <inkml:trace contextRef="#ctx0" brushRef="#br0" timeOffset="138530.0391">4394 13603 691 0,'0'0'30'0,"0"0"7"15,0 0-29-15,0 0-8 0,0-8 0 0,0 8 0 0,0 0 25 0,0 0 4 16,0-8 1-16,0 8 0 0,0 0 18 0,0 0 4 16,0 0 1-16,0 0 0 0,0 0-5 0,0 0-2 15,0 0 0-15,0 0 0 0,-9 0-10 0,9 0-1 16,-9 0-1-16,9 0 0 0,0 0 6 0,0 0 2 15,-10 4 0-15,6 0 0 0,4-4 6 0,-9 8 2 16,4-4 0-16,-4 4 0 0,0 0 1 0,4 4 0 16,-4-3 0-16,0 7 0 0,0 4-28 0,0 4-6 15,0 1-1-15,0 3 0 0,-5 8 25 0,5 1 5 16,0-1 1-16,0 5 0 0,0 3-25 0,0 1-5 16,0 3-1-16,4 5 0 0,-4-1 4 0,0 5 1 15,4-4 0-15,-4 3 0 0,-5 1-1 0,10-4 0 16,-10-5 0-16,5 1 0 0,0-5-5 0,-5-3-2 15,5-5 0-15,0-3 0 0,-4-5 0 0,3-4 0 16,6 0 0-16,-1-7 0 0,-4-1 1 0,5 0 0 16,-1-4 0-16,5-4 0 0,-4 4-3 0,4-12-1 0,0 8 0 15,0-8 0-15,0 0-10 0,0 0 8 0,0 9-8 0,0-9 8 16,0 0 8-16,0 0 0 0,0 0 1 0,0 0 0 16,0 0-17-16,0 0 0 0,0 0-13 0,0 0 5 15,0 0 8-15,0 0 0 0,0 0 0 0,0 0 0 16,0 0 0-16,0 0 0 0,9-13 0 0,0 5 0 15,-5 0 0-15,5-4 0 0,-4 0 0 0,0 4 8 16,-1-8-8-16,-4 4 0 0,5-5 0 0,-1 5 0 16,-4-4 0-16,5 0 0 0,-1 0 0 0,1-5 0 15,-5 5 0-15,4-4 0 0,1 0 0 0,-1-5 0 0,1 5 0 16,0 0 0-16,-1-4 0 0,1-1 0 0,-1-3 15 0,1 0-2 16,-1-1 0-16,1-3 0 0,4 0-13 0,-4-1 0 15,-1-3 0-15,5 4 0 0,0-5 0 0,0-3 0 16,1-1 0-16,-1 1 0 0,0-5-18 0,4 5 3 15,1-1 1-15,0-3 0 0,4 3 14 0,-4 1 12 16,4 3-3-16,0 5 0 0,0-4-9 0,-4 7 0 16,4 1 0-16,-4 0 0 0,-1 7 0 0,-3 1 0 15,3 0 0-15,-4 4 0 0,0-1 0 0,-4 5 0 16,0 0 0-16,-1 0 0 0,-4 4 0 0,9 0 0 16,-4 0 0-16,4-4 0 0,-5 4 0 0,1-1 0 15,9-7 0-15,-5 8 0 0,-5-4 0 0,5 0 0 16,5-4 0-16,-5 4 0 0,5 3-16 0,-5-7-3 15,0 0 0-15,5 4 0 0,-5 0 19 0,0 0 0 0,0 0-8 16,0 3 8-16,-4 1 0 0,4 0 0 0,0-4 0 16,-5 8 0-16,1-4 0 0,-5 8 0 0,4-8 0 0,-4 8 0 15,5-4 16-15,-5 4 1 0,0 0 0 0,0 0 0 16,0 0-27-16,0 0-6 0,0 0 0 0,0 0-1 16,0 0 17-16,0 0 0 0,0 0 0 0,0 0 0 15,0 0 0-15,0 0 0 0,0 0 0 0,0 0 0 16,0 0 0-16,0 0 0 0,0 0 0 0,0 0 0 15,0 0 0-15,0 0 0 0,5 12 0 0,-1 4 0 16,-4-4 0-16,0 9 0 0,5-5 8 0,-5 4-8 16,4 4 11-16,-4 5-11 0,5 3 12 0,-1 4-12 15,1 1 16-15,4 7-3 0,-4 5-1 0,-1 8 0 16,5 7 4-16,0 1 0 0,-4 8 0 0,4-4 0 0,0 4-5 16,0-5-1-16,-4 1 0 0,-1 0 0 0,5-8 6 15,-9-1 0-15,0-7 1 0,0-9 0 0,0 1-8 0,-4-5-1 16,-1-11-8-16,1 3 12 0,4-12-12 0,-5 1 8 15,1-1-8-15,-1-8 0 0,5 0-11 0,0-4-8 16,0-8-1-16,0 0-1 16,0 0-125-16,0 0-25 0,0 0-5 0,0 0-808 15</inkml:trace>
          <inkml:trace contextRef="#ctx0" brushRef="#br0" timeOffset="138889.3295">4175 14137 1094 0,'0'0'48'0,"0"0"11"16,0 0-47-16,0 0-12 0,0 0 0 0,0 0 0 0,0 0 138 0,0 0 26 16,0 0 4-16,0 0 2 0,5-4-60 0,4-4-12 15,5 0-2-15,-1 4-1 0,5-4-30 0,5 4-5 16,5-4-2-16,3 0 0 0,6-4-42 0,-1 3-16 15,5 1 11-15,5 0-11 16,-1 4-59-16,1-4-17 0,-1 4-4 0,-4 0-851 16</inkml:trace>
          <inkml:trace contextRef="#ctx0" brushRef="#br0" timeOffset="140310.8693">5791 13830 1231 0,'0'0'54'0,"0"0"12"0,0 0-53 0,0 0-13 15,0 0 0-15,-4 4 0 0,-1 8 76 0,5-12 12 16,5 8 2-16,-1 0 1 0,10 0-14 0,0 0-2 16,4-4-1-16,0 0 0 0,5-4-43 0,4 0-9 15,1 0-2-15,3-4 0 0,-3-4 8 0,4 0 0 16,0-4 1-16,-5 0 0 0,5-4-3 0,0-1-1 16,-5 1 0-16,-4-4 0 0,-1 0-5 0,1-4-2 15,-5-1 0-15,-4 5 0 0,4 0 9 0,-4 0 1 16,0-5 1-16,-1 1 0 0,-4 4-10 0,5 4-3 15,-5-5 0-15,0 1 0 0,0 0-6 0,0 4-2 16,-4-5 0-16,0 5 0 0,-1 0-8 0,-4 0 10 16,-9 0-10-16,4 4 10 0,-4-9-10 0,0 9 0 15,-4 0 0-15,-1 4 0 0,0-4 0 0,-4 8 0 0,0-4 0 16,-5 8 0-16,5 0 0 0,-5 4-9 0,0 4 9 0,-4 0 0 16,4 4-8-16,-4 4 8 0,0-4 0 0,4 9 0 15,-4 3 0-15,4 0 12 0,0 9 0 0,0-1 0 16,5 0 13-16,0 5 3 0,-5 3 0 0,9 1 0 15,1-9-16-15,4 9-2 0,0-1-1 0,-1 0 0 16,6 1-9-16,4-1 8 0,-5-3-8 0,5-1 8 16,0 1 0-16,5-5 0 0,9-4 0 0,-5 5 0 15,4-5-8-15,6 0 0 0,-1-3 0 0,4-1 0 16,1-4-79-16,5 0-17 16,3 1-4-16,1-9-598 0,9 0-119 0</inkml:trace>
          <inkml:trace contextRef="#ctx0" brushRef="#br0" timeOffset="141560.5884">7239 13797 691 0,'0'0'61'0,"0"0"-49"15,0 0-12-15,-9 8 0 0,0 1 109 0,-5 3 19 16,1-4 4-16,-1 0 1 0,0 0-31 0,1-4-6 15,-1 4-2-15,5 0 0 0,0-4-23 0,0 4-5 16,0-4-1-16,9-4 0 0,0 0-31 0,0 0-6 16,0 0-2-16,0 0 0 0,0 0-9 0,0 0-1 15,-5 8-1-15,5-8 0 0,0 0-5 0,0 0-1 16,0 0 0-16,0 0 0 0,0 0-9 0,0 0 8 16,0 0-8-16,0 0 8 0,0 0-8 0,0 0 0 15,0 0 0-15,0 0 8 0,0 0-8 0,0 0 0 0,0 0 9 0,0 0-9 16,0 0 0-16,0 0 0 0,-9 0 0 0,9 0 0 15,-5 0 0-15,-4 0 8 0,0 0-8 0,9 0 0 16,0 0 0-16,-4-4 0 0,-1 4 0 0,5 0 0 16,-9 0 0-16,9 0 0 0,0 0 0 0,0 0 0 15,0 0 0-15,0 0 0 0,0 0 0 0,0 0-12 16,0 0 12-16,0 0-8 0,0 0 8 0,0 0-8 16,0 0 8-16,0 0 0 0,0 0 0 0,0 0 0 15,0 0 0-15,0 0 0 0,0 0 0 0,0 0 0 16,0 0 10-16,0 0 4 0,0 0 1 0,0 0 0 15,0 0 7-15,0 0 2 0,14 4 0 0,-1-4 0 16,1 0-3-16,4-4 0 0,5 0 0 0,4 0 0 16,1-4 7-16,4 0 2 0,9-4 0 0,-1 0 0 0,11 4-14 0,-1 0-2 15,0-4-1-15,0 7 0 16,0 1-137-16,5-4-28 0,-5 0-6 0,0 4-1 0</inkml:trace>
          <inkml:trace contextRef="#ctx0" brushRef="#br0" timeOffset="141029.4505">7153 13648 979 0,'-5'-8'87'0,"1"-1"-70"15,-5 5-17-15,4-4 0 0,5 8 87 0,0 0 13 16,0 0 4-16,0 0 0 0,0 0-30 0,5-8-6 16,4 0 0-16,4 0-1 0,6 0-36 0,3 0-7 15,1 0-2-15,4 0 0 0,5-5 16 0,0 5 3 16,9-4 1-16,-4 0 0 0,4 0-7 0,-5 4-2 16,-4 0 0-16,4 0 0 0,-4 0-13 0,5 0-4 15,-6-1 0-15,1 1 0 0,0 0-16 0,0 0 0 0,-5-4 8 0,1 4-8 16,-1 0 14-16,0 0-1 0,-4-4 0 0,-5 8 0 15,0-1-13-15,-4 1 0 0,4 0 0 0,-4 4 0 16,0 0 0-16,-14 0-10 0,0 0 2 0,0 0 0 16,0 13-74-1,-5 3-14-15,-4-8-4 0,4 8-700 0</inkml:trace>
        </inkml:traceGroup>
        <inkml:traceGroup>
          <inkml:annotationXML>
            <emma:emma xmlns:emma="http://www.w3.org/2003/04/emma" version="1.0">
              <emma:interpretation id="{5E447738-227F-4012-A147-A871FB05AD4E}" emma:medium="tactile" emma:mode="ink">
                <msink:context xmlns:msink="http://schemas.microsoft.com/ink/2010/main" type="inkWord" rotatedBoundingBox="12317,13965 13207,13891 13298,14980 12409,15054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142544.9383">9060 13474 1414 0,'0'0'63'0,"0"0"13"0,-13 0-61 0,8 0-15 0,5 0 0 0,0 0 0 16,-9 0 80-16,9 0 14 0,0 0 2 0,0 0 1 15,0 0-41-15,0 0-8 0,0 0-1 0,0 0-1 16,14 0-28-16,-1-4-6 0,6 0 0 0,-1-1-1 15,5 1-11-15,4-4 10 0,0 4-10 0,5-4 10 16,5-4 4-16,-1 4 1 0,-4-4 0 0,4 4 0 16,1-4 13-16,-5 3 4 0,4-3 0 0,-4 0 0 15,-5 4-3-15,5 0 0 0,-9 0 0 0,0-4 0 0,-1 4-12 16,1-4-2-16,-5-5-1 0,0 5 0 0,1 0-6 16,-6-4 0-16,6 0-8 0,-1-1 12 0,0-3-12 0,0 0 8 15,-4 8-8-15,0-4 0 0,-1 0 8 0,-4-1-8 16,5-3 0-16,-9 8 0 0,-1-4 9 0,1 0-9 15,-5-1 8-15,0 1-8 0,-5 0 8 0,5 0-8 16,-9 8 8-16,4-4-8 0,-8 3 0 0,4 1 0 16,-5 8 0-16,-4-4 0 0,4 4 0 0,-9 0 0 15,5 8 0-15,-9-4 0 0,-1 5 0 0,-8 3 0 16,0-4 0-16,-5 12 0 0,-5 0 0 0,1 9 0 16,-1 3 0-16,1 4 0 0,-6 5 20 0,6 7 9 15,-1 1 2-15,5 4 0 0,0-1-17 0,5 1-3 16,9-1-1-16,-1-3 0 0,10 0 10 0,5-1 3 0,3-3 0 15,10-1 0-15,0 1-11 0,10-5-3 16,-1 1 0-16,9-9 0 0,0 0-9 0,9-3 0 0,5-5 0 16,5 0 0-16,4-8 0 0,9 1-11 0,0-5 1 0,4 0 0 31,1 0-70-31,0-8-15 0,4 4-2 0,0-8-962 0</inkml:trace>
        </inkml:traceGroup>
        <inkml:traceGroup>
          <inkml:annotationXML>
            <emma:emma xmlns:emma="http://www.w3.org/2003/04/emma" version="1.0">
              <emma:interpretation id="{4BE3DE80-268B-4D81-A3CE-2E8777BD4CFB}" emma:medium="tactile" emma:mode="ink">
                <msink:context xmlns:msink="http://schemas.microsoft.com/ink/2010/main" type="inkWord" rotatedBoundingBox="14634,14716 14807,14702 14856,15290 14684,15305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148700.0195">11446 13737 1612 0,'0'0'144'0,"0"0"-116"16,0 20-28-16,0 8 0 0,-4 1 40 0,4 11 1 0,0 0 1 0,0 5 0 15,0 0 5-15,0-5 1 0,0 0 0 0,-5 1 0 16,0-5-21-16,1 1-4 0,-10-5-1 0,1 1 0 31,-10-1-49-31,0 0-9 0,-9 1-3 0</inkml:trace>
        </inkml:traceGroup>
        <inkml:traceGroup>
          <inkml:annotationXML>
            <emma:emma xmlns:emma="http://www.w3.org/2003/04/emma" version="1.0">
              <emma:interpretation id="{581C3B5F-457C-4BBF-9719-1C0BE3F5C3EF}" emma:medium="tactile" emma:mode="ink">
                <msink:context xmlns:msink="http://schemas.microsoft.com/ink/2010/main" type="inkWord" rotatedBoundingBox="18566,13539 20753,13356 20838,14364 18650,14547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157697.4337">16746 13016 345 0,'0'0'31'0,"0"0"-31"0,-10-4 0 0,6 0 0 16,4 4 268-16,0 0 47 0,0 0 9 0,0 0 3 15,0 0-241-15,14 0-48 0,4 0-10 0,5-4-1 16,-5-4 11-16,5 0 2 0,8 4 1 0,1-4 0 16,5 4-21-16,-5-4-4 0,-1 0 0 0,6-1-1 15,4 1-15-15,0 0 0 0,-9 4 8 0,0-4-8 16,4 4 0-16,-4 0-10 0,-5 0 2 0,0 0 0 16,-4 4-90-16,0 0-18 0,18-4-3 15,-14-4-1-15</inkml:trace>
          <inkml:trace contextRef="#ctx0" brushRef="#br0" timeOffset="157916.1267">16937 13206 1764 0,'-23'-4'78'0,"23"4"16"0,9 0-75 0,-9 0-19 16,0 0 0-16,9 4 0 0,5-8 26 0,4 4 2 15,5-4 0-15,0 0 0 0,-1 0 13 0,6 0 3 16,13-4 1-16,-5 4 0 0,-4 0-36 0,9 0-9 16,-5 0 0-16,5 0 0 15,0 4-120-15,0-4-25 0,0 0-6 0,5 0-597 0</inkml:trace>
          <inkml:trace contextRef="#ctx0" brushRef="#br0" timeOffset="157385.0024">15257 13194 1094 0,'0'0'97'0,"0"-8"-77"0,0 8-20 0,0 0 0 16,0 0 22-16,0 0 1 0,0 0 0 0,0 0 0 0,0 0 17 0,0 0 3 16,0 0 1-16,0 0 0 0,0 0-15 0,13 8-2 15,-3 0-1-15,3-4 0 0,1 5-5 0,0-5-1 16,-1 0 0-16,1 0 0 0,9-4 5 0,-5 0 1 16,0 0 0-16,0 0 0 0,5-8 6 0,0 0 0 15,4-1 1-15,-4 1 0 0,-14-4-3 0,14 0-1 16,13-4 0-16,-9 0 0 0,-8 0-15 0,8-1-3 15,5 1-1-15,0-4 0 0,0 0-10 0,-5-1 12 16,5 1-12-16,0-4 12 0,0 0-12 0,-1-1 0 16,-8 1 0-16,5 0 8 0,-1-5-8 0,0 1 8 15,-13 4-8-15,4 0 8 0,-9-1-8 0,0 5 0 16,5-4 0-16,-10-1 8 0,-8 5-8 0,4 0 0 16,9 0 9-16,-4 0-9 0,-10-1 8 0,0 5-8 0,5 0 8 15,0 0-8-15,0 8 0 0,-4-4 8 0,-5 7-8 0,4-3 0 16,5 8 0-16,-9 0 0 0,-9 0 0 0,4 0 0 15,5 8 0-15,-9-3 0 0,0 3 0 0,-5 0-8 16,-9 4 8-16,5 4 0 0,4 0 0 0,-4 4-8 16,-14 1 8-16,4 3 0 0,10 4 0 0,0 1 0 15,-14 3 27-15,9 0 1 0,4 9 0 0,6-1 0 16,-1 5-11-16,5 3-1 0,-10 1-1 0,15 0 0 16,-1-5-3-16,0 1 0 0,1-1 0 0,4-3 0 15,4-5-12-15,1 4 11 0,4-11-11 0,0-1 10 16,0 0-10-16,4-3 0 0,10-1 0 0,-5 0 8 15,0-3-8-15,9-5 0 0,19-4 0 0,-5 4 0 16,-5 0-50-16,5-4-9 0,9 0-1 16</inkml:trace>
        </inkml:traceGroup>
        <inkml:traceGroup>
          <inkml:annotationXML>
            <emma:emma xmlns:emma="http://www.w3.org/2003/04/emma" version="1.0">
              <emma:interpretation id="{54EA2422-3BA5-4F27-8876-1B08C5562DCA}" emma:medium="tactile" emma:mode="ink">
                <msink:context xmlns:msink="http://schemas.microsoft.com/ink/2010/main" type="inkWord" rotatedBoundingBox="21750,13111 24696,12864 24800,14099 21854,14346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158837.825">19596 12094 1566 0,'0'0'34'0,"0"0"7"0,0 0 2 0,0 0 1 0,0 0-35 0,0 0-9 0,0 0 0 0,0 0 0 15,0 0 64-15,0 0 10 0,-9 12 2 0,4 4 1 16,-4 8-14-16,4 0-3 0,-4 9-1 0,5 3 0 16,-1-3-23-16,1 3-5 0,-1 0-1 0,5 1 0 15,0 3-3-15,-5-3-1 0,5 3 0 0,0 1 0 16,5-1-14-16,-5-3-4 0,0 3 0 0,0 1 0 16,0-5-8-16,-5 4 0 0,5 1 0 0,-4-1 8 15,-1 1-8-15,1-1-16 0,-5-3 4 0,0-1-996 16</inkml:trace>
          <inkml:trace contextRef="#ctx0" brushRef="#br0" timeOffset="159087.7194">20183 12664 1825 0,'0'0'40'0,"0"0"8"0,0 8 1 0,5 4 3 0,-1 5-41 0,-4 7-11 16,0-4 0-16,0 4 0 0,0 5 47 0,-4-1 7 15,-1 4 2-15,-4 5 0 0,-5-1 5 0,1 1 2 0,-1-5 0 16,-4 0 0-16,-1-3-35 0,-3-1-8 16,-1 0 0-16,0-3-1 0,0-1-19 0,5-4 0 15,-5-4 0-15,1-3-684 0,-1-1-141 0</inkml:trace>
          <inkml:trace contextRef="#ctx0" brushRef="#br0" timeOffset="159368.9125">20757 11948 1652 0,'0'0'36'0,"0"0"8"0,0 0 2 0,0 0 0 0,9 12-37 0,0 4-9 15,0 9 0-15,0 7 0 0,-4 4 53 0,4 9 9 16,-9 7 2-16,0 5 0 0,0 0-4 0,-9-1 0 16,4-3 0-16,-9 4 0 0,5-5-13 0,0 1-3 15,-4 0-1-15,-1-5 0 0,0 1-29 0,1-5-6 16,-6 1 0-16,6-5-8 15,4-3-16-15,-5-1-11 0,0-4-1 0,1-3-956 16</inkml:trace>
          <inkml:trace contextRef="#ctx0" brushRef="#br0" timeOffset="158540.9843">18831 12227 1209 0,'-5'-12'108'0,"1"8"-87"0,-1-4-21 0,-4 4 0 15,0 0 32-15,0 0 3 0,-5 4 0 0,1 4 0 16,-1 0 21-16,-4 0 5 0,4 4 1 0,-4 4 0 16,-5 0 2-16,5 4 1 0,0 1 0 0,-5 7 0 15,5 0-20-15,-1 0-4 0,-3 5-1 0,3 7 0 16,1 1 8-16,0 3 0 0,4 1 1 0,5 3 0 15,-4-3-25-15,3 7-4 0,1-3-2 0,9 3 0 16,0 1-18-16,0-5 0 0,5 1 8 0,-1 3-8 0,10-3 0 16,0-1-9-16,-1-3 1 0,1-5 0 15,4 1-117-15,1-5-23 0,-6-4-5 0,5-3-1 0</inkml:trace>
          <inkml:trace contextRef="#ctx0" brushRef="#br0" timeOffset="159634.4675">21367 12587 1857 0,'0'0'40'0,"9"8"9"0,-9-8 2 0,9 9 2 0,-5 3-42 0,1 8-11 0,0-4 0 0,-5 8 0 16,0-3 65-16,0 3 11 0,-5 4 3 0,0 1 0 16,1-1-13-16,-10 4-2 0,1 1-1 0,4-1 0 15,-10 0-24-15,6 1-5 0,-6-9-1 0,1 4 0 16,0-7-33-16,4 3 0 0,-8-4 0 0,3 4 0 15,6-7-99-15,-5-1-23 0,-1 0-5 0</inkml:trace>
        </inkml:traceGroup>
        <inkml:traceGroup>
          <inkml:annotationXML>
            <emma:emma xmlns:emma="http://www.w3.org/2003/04/emma" version="1.0">
              <emma:interpretation id="{877C0269-D882-401B-9A9C-AEDA73731AA0}" emma:medium="tactile" emma:mode="ink">
                <msink:context xmlns:msink="http://schemas.microsoft.com/ink/2010/main" type="inkWord" rotatedBoundingBox="25400,12565 29478,12223 29610,13801 25532,14143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160040.6214">22787 12571 1324 0,'0'0'59'0,"0"0"12"16,0 0-57-16,0 0-14 0,0 0 0 0,0 0 0 16,0 0 124-16,0 0 21 0,0 0 5 0,9 4-634 15,0 0-126-15</inkml:trace>
          <inkml:trace contextRef="#ctx0" brushRef="#br0" timeOffset="160321.8147">23493 12539 2066 0,'0'0'45'0,"0"0"10"0,0 0 1 0,0 0 3 0,0 8-47 0,0 4-12 0,-5 8 0 0,-4 5 0 16,0 3 72-16,0 0 13 0,-9 9 3 0,0-1 0 15,8 0-63-15,-8 5-12 0,-14-5-2 0,1 5-1 16,3-9 22-16,-4 1 5 0,0-1 1 0,1-4 0 31,-1-3-148-31,0 3-30 0,5-8-5 0,-1-4-2 0</inkml:trace>
          <inkml:trace contextRef="#ctx0" brushRef="#br0" timeOffset="160602.9902">24158 11863 1958 0,'0'0'87'0,"0"0"17"0,0 0-83 0,0 16-21 15,13 4 0-15,-8 9 0 0,-5 3 0 0,4 9 0 16,-4 7 0-16,-4 5 0 0,-1-1 52 0,-8 1 7 16,-1 4 1-16,0-1 0 0,1-3-28 0,-6-1-6 15,1-3-1-15,5-4 0 0,3-5-14 0,1-4-3 0,0-3-8 0,0-5 12 0,5-4-28 0,4-7-5 0,0-1-2 16,0-4-972-16</inkml:trace>
          <inkml:trace contextRef="#ctx0" brushRef="#br0" timeOffset="161056.0086">24882 11507 1152 0,'13'0'102'0,"1"-4"-82"16,-1 4-20-16,10 8 0 0,-9 0 90 0,4 8 14 16,0 8 2-16,-4 9 1 0,0 11-7 0,-1 9-2 31,-8 4 0-31,4 3 0 0,-9 1-23 0,-9 0-5 0,9-5-1 0,-9 5 0 0,0-4-44 0,-5 3-9 0,-4-7-1 15,-10 4-1-15,6-5 26 0,-6 1 6 0,1-5 1 16,-5-3 0-16,0-1-34 0,0-7-13 0,-4-1 11 16,0 1-11 15,-1-5-16-31,1-4-8 0,-1 1-3 0,1-1-661 0,-5-4-132 0</inkml:trace>
          <inkml:trace contextRef="#ctx0" brushRef="#br0" timeOffset="159853.1999">22127 12644 2091 0,'0'0'46'0,"0"0"10"0,0 0 1 0,0 0 2 0,0 0-47 0,9-8-12 0,0 4 0 0,-9 4 0 16,9 0 0-16,0-4 0 0,-9 4-12 0,14 0-913 15</inkml:trace>
          <inkml:trace contextRef="#ctx0" brushRef="#br0" timeOffset="161696.4852">25442 11369 1036 0,'0'0'46'0,"0"0"10"0,0 0-45 0,4-8-11 16,1 0 0-16,-1 0 0 0,5 0 97 0,0 0 18 15,5 4 3-15,4 0 1 0,5-4-43 16,0 3-9-16,9 1-2 0,9 0 0 0,-5 4-17 0,5-4-3 15,-5 0-1-15,10 0 0 0,4 4-26 0,-9-4-6 16,5 4 0-16,-5-4-1 0,0 8-27 0,-10-4-4 16,6 0-2-16,-14 0-527 15,4 4-106-15</inkml:trace>
          <inkml:trace contextRef="#ctx0" brushRef="#br0" timeOffset="161883.9395">25756 11470 1267 0,'0'0'28'0,"0"0"5"0,0 0 2 0,9 12 1 0,-5 5-36 0,10 3 0 0,-14 8 0 0,14 5 0 16,-10-1 80-16,1 4 8 0,-1 1 3 0,1 3 0 15,-5 1-27-15,0-5-4 0,-5 1-2 0,5-1 0 16,-4-4-12-16,4 5-2 0,-5-5-1 0,5 1 0 15,0-9-86-15,-4 0-17 0,4 0-3 16,0-3-1-16</inkml:trace>
        </inkml:traceGroup>
      </inkml:traceGroup>
    </inkml:traceGroup>
    <inkml:traceGroup>
      <inkml:annotationXML>
        <emma:emma xmlns:emma="http://www.w3.org/2003/04/emma" version="1.0">
          <emma:interpretation id="{6634F998-F598-4BCE-B1E2-DEE0561F1950}" emma:medium="tactile" emma:mode="ink">
            <msink:context xmlns:msink="http://schemas.microsoft.com/ink/2010/main" type="paragraph" rotatedBoundingBox="4908,16399 31323,15510 31422,18463 5008,19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591A7D-F515-4084-9D50-E4C2C29191F5}" emma:medium="tactile" emma:mode="ink">
              <msink:context xmlns:msink="http://schemas.microsoft.com/ink/2010/main" type="inkBullet" rotatedBoundingBox="4936,17242 5166,17235 5188,17907 4959,17915"/>
            </emma:interpretation>
            <emma:one-of disjunction-type="recognition" id="oneOf36">
              <emma:interpretation id="interp48" emma:lang="" emma:confidence="0">
                <emma:literal>•</emma:literal>
              </emma:interpretation>
            </emma:one-of>
          </emma:emma>
        </inkml:annotationXML>
        <inkml:trace contextRef="#ctx0" brushRef="#br0" timeOffset="149777.4143">1680 16290 1209 0,'-36'-4'53'0,"22"4"12"0,5-4-52 0,9 4-13 16,0 0 0-16,-14-4 0 0,1 4 60 0,4 0 8 15,9 0 3-15,0 0 0 0,-9 0-28 0,9 0-6 16,0 0-1-16,0 0 0 0,4 12-5 0,1 0-2 16,-5 5 0-16,9 3 0 0,4 8 5 0,1 5 1 15,-18 3 0-15,8 8 0 0,10-3 13 0,-5 8 2 16,-9-5 1-16,-5 1 0 0,5-5-13 0,9 9-2 15,1-13-1-15,-6 0 0 0,-8-7-23 0,8-1-12 16,10-4 12-16,-1-7-12 16,-8-5-19-16,9-4-10 0,8 0-3 0,1-12 0 15,0-8-89-15,4-4-19 0,-4-9-3 0</inkml:trace>
      </inkml:traceGroup>
      <inkml:traceGroup>
        <inkml:annotationXML>
          <emma:emma xmlns:emma="http://www.w3.org/2003/04/emma" version="1.0">
            <emma:interpretation id="{77FA8E1E-71DD-428A-A63C-44F388C046A9}" emma:medium="tactile" emma:mode="ink">
              <msink:context xmlns:msink="http://schemas.microsoft.com/ink/2010/main" type="line" rotatedBoundingBox="5151,16391 31323,15510 31384,17331 5212,18212"/>
            </emma:interpretation>
          </emma:emma>
        </inkml:annotationXML>
        <inkml:traceGroup>
          <inkml:annotationXML>
            <emma:emma xmlns:emma="http://www.w3.org/2003/04/emma" version="1.0">
              <emma:interpretation id="{88B92C93-A3AD-4A95-A1FD-18B7C5112331}" emma:medium="tactile" emma:mode="ink">
                <msink:context xmlns:msink="http://schemas.microsoft.com/ink/2010/main" type="inkWord" rotatedBoundingBox="5153,16461 7632,16378 7686,17961 5206,18045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150699.0628">3328 16428 1670 0,'0'0'148'0,"0"0"-118"16,-4 8-30-16,-1 0 0 0,1 4 56 0,4-4 6 15,9 0 1-15,-5 0 0 0,10-3-47 0,0-1-16 16,4-4 9-16,0-4-9 0,5-5 8 0,4-3-8 16,1-4 0-16,-1 4 8 0,0-8-8 0,5 0 0 15,0-1 0-15,-5 1 0 0,1 0 0 0,-1 0 0 16,-4-1 0-16,-1 5 0 0,-3-4 0 0,-6 4 0 15,1 0 0-15,-5 3 0 0,-4 1 56 0,-1 0 20 16,-4 0 3-16,0 0 1 16,-4 0-88-16,-6 0-18 0,6-1-3 0,-10 5-1 0,5-4 38 0,-9 4 8 15,0 0 2-15,-5 4 0 0,0 0-18 0,5 4 0 16,-5 4 8-16,0 0-8 0,5 4 0 0,-5 4 8 16,1 4-8-16,4 1 0 0,-1-1 20 0,6 8-4 0,-6 0 0 15,6 5 0-15,4 3 4 0,0 9 1 0,-1-1 0 16,10 5 0-16,-4-1 3 0,4 5 1 0,4-1 0 15,1-3 0-15,0 3-2 0,4-7-1 0,0-1 0 0,0-3 0 16,9 3-22-16,0-4-15 0,1-3 3 0,-1-1 0 31,4 1-20-31,1-1-4 0,5-8-1 0,3-3-662 0,-3-1-132 0</inkml:trace>
          <inkml:trace contextRef="#ctx0" brushRef="#br0" timeOffset="149949.7694">2022 15489 1209 0,'-37'8'53'0,"19"-4"12"0,-5-4-52 0,1 4-13 0,-1 0 0 0,0 0 0 16,-4 0 132-16,9 0 23 0,8 0 5 0,1 0 0 16,-4 1-116-16,8-1-23 0,5-4-5 0</inkml:trace>
          <inkml:trace contextRef="#ctx0" brushRef="#br0" timeOffset="150246.0481">2737 16387 864 0,'-10'4'76'0,"-3"1"-60"0,-1-1-16 16,-4 4 0-16,0 0 318 0,4 0 61 0,5 0 12 0,4 0 2 15,5-8-314-15,-4 8-63 0,4-8-16 0,0 0 0 31,0 0-25-31,13 8-8 0,1-4-2 0,0-4-620 0,9-4-124 0</inkml:trace>
          <inkml:trace contextRef="#ctx0" brushRef="#br0" timeOffset="153948.612">4321 16877 2102 0,'0'0'93'0,"-14"4"19"0,5 0-89 0,-4 0-23 15,-1 4 0-15,0-8 0 0,5 4 0 0,9-4 8 16,0 0-8-16,0 0 0 0,0 0-16 0,0 0-7 16,0 0-1-16,14 4-1 15,-1-4-128-15,1 0-26 0</inkml:trace>
        </inkml:traceGroup>
        <inkml:traceGroup>
          <inkml:annotationXML>
            <emma:emma xmlns:emma="http://www.w3.org/2003/04/emma" version="1.0">
              <emma:interpretation id="{309B74B6-A272-4BC3-9EC3-217C1704203A}" emma:medium="tactile" emma:mode="ink">
                <msink:context xmlns:msink="http://schemas.microsoft.com/ink/2010/main" type="inkWord" rotatedBoundingBox="10288,16489 12431,16416 12484,17967 10340,18039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65476.8477">8414 16298 1324 0,'0'0'118'0,"-9"-4"-94"0,-5 0-24 0,5 0 0 16,-5 0 114-16,5 4 18 0,0-4 4 0,9 4 1 15,0 0-74-15,0 0-15 0,0 0-4 0,0 0 0 16,0 0-27-16,14-4-5 0,-1 0-2 0,6 4 0 15,-1-8-10-15,5 4 8 0,4 4-8 0,0-4 8 16,1 4-8-16,8-4 0 0,-4 4 0 0,4 0 0 16,-4-4 13-16,5 4 7 0,-5 0 2 0,4 4 0 15,-4-4-10-15,0 0-1 0,0 0-1 0,-10 0 0 16,6 0-10-16,-10-4 0 0,5 0 9 0,-5 0-9 16,-5 0 0-16,1 4 0 0,0-4 0 0,-1 4 0 15,-3 0-48-15,-10 0-4 0,0 0 0 16,0 0-844-16</inkml:trace>
          <inkml:trace contextRef="#ctx0" brushRef="#br0" timeOffset="165726.982">8441 16525 1094 0,'-13'4'97'0,"3"0"-77"15,-3 0-20-15,4 4 0 0,0-4 89 0,-1 4 15 0,10-8 2 0,0 0 1 16,0 0-31-16,0 0-5 0,0 0-2 0,0 0 0 16,14 4-17-16,4 5-4 0,1-9-1 0,3 0 0 15,6-5-3-15,4 5-1 0,-5-4 0 0,5 0 0 16,4-4-11-16,1 8-3 0,4 0 0 0,0-4 0 16,4 0-29-16,-4 0 0 0,5 0 0 0,-5 0 0 31,-1-4-21-31,1 4-7 0,0-4-2 0,5 4-590 0,-5-4-117 0</inkml:trace>
          <inkml:trace contextRef="#ctx0" brushRef="#br0" timeOffset="165102.4339">7685 16238 630 0,'0'0'28'0,"0"0"5"0,0 0-33 0,0 0 0 16,0 0 0-16,0 0 0 0,0 0 0 0,0 0 0 15,5-8 0-15,-5 8 0 0,0 0 0 0,0 0 0 16,0 0 0-16,5-9 0 0,-5 5 35 0,4-4 0 0,1 0 0 0,-1 4 0 15,-4-4 23-15,0 8 5 0,0 0 1 0,0 0 0 16,0-8 13-16,0 8 3 0,0-4 1 0,0 4 0 16,0 0-29-16,0 0-7 0,-9-4-1 0,5 4 0 15,-6 0-20-15,1 0-5 0,0 4-1 0,5 0 0 16,-10 0-5-16,5 0-1 0,0 0 0 0,-5 4 0 16,5-4 0-16,-5 4 0 0,5 0 0 0,-4-3 0 15,-1-1 7-15,5 4 1 0,-5 0 0 0,5-4 0 16,-5 0 11-16,5 0 2 0,0 0 1 0,-4 4 0 15,8 0 2-15,-9 4 0 0,5 0 0 0,-4 5 0 16,-6 3-4-16,6 4 0 0,-5 4 0 0,-1 1 0 16,-3-1-9-16,-1 9-3 0,-5-1 0 0,6 0 0 15,-1 5-3-15,-4-1-1 0,-1-3 0 0,6-1 0 16,-1 1 9-16,5-5 2 0,-5-4 0 0,5 1 0 0,-1-1-27 16,6-4 0-16,-5 5 0 0,4-5 0 15,0 4-23-15,1-4-6 0,3 1-2 0,1-5 0 16,5 0-136-16,4-4-27 0</inkml:trace>
          <inkml:trace contextRef="#ctx0" brushRef="#br0" timeOffset="164570.8609">7034 15938 921 0,'0'0'40'16,"0"0"10"-16,0 0-40 0,0 0-10 0,0 0 0 0,0 0 0 16,5-8 27-16,0 4 3 0,-1-4 1 0,1 0 0 15,4 0-21-15,-5-4-10 0,5 4 10 0,-4-9-10 0,4 5 28 0,0-4-1 16,5 0 0-16,-10 4 0 0,1-4 9 0,4-5 1 16,0 5 1-16,0-4 0 0,0 8 5 0,-4-4 1 15,4-1 0-15,-4 5 0 0,4-4-4 0,-5 4 0 16,5 0 0-16,0-4 0 0,5 3-7 0,-5 1-1 15,-4 0-1-15,4 0 0 0,5 0-4 0,-5 4-1 16,0 0 0-16,0 4 0 0,4-4-26 0,1 3 0 16,0-3 0-16,-1 4 0 0,1 0 0 0,-5 4 0 15,5-4 0-15,0 8 0 0,-1-4 0 0,1 8 0 16,0 0-9-16,-5 5 9 0,4 3 0 0,1 8 11 16,0-4 0-16,-5 9 0 0,4 11 22 0,1 1 5 15,-5 11 1-15,5 5 0 0,-1 4 9 0,6 3 3 16,-6 1 0-16,-4-4 0 0,5 8-7 0,4-5 0 0,-4 5-1 15,0-4 0-15,-1 0-17 0,1-1-3 0,0-7-1 16,4-4 0-16,-5-1-12 0,6-11-2 0,-6-1-8 16,6-3 12-16,-6-1-12 0,5-4 0 0,-9-3 0 0,1-5 0 15,3-4-9-15,1 0-8 0,-10 1-2 0,1-5 0 32,0-4-154-32,-5 0-31 0,0-12-7 0</inkml:trace>
        </inkml:traceGroup>
        <inkml:traceGroup>
          <inkml:annotationXML>
            <emma:emma xmlns:emma="http://www.w3.org/2003/04/emma" version="1.0">
              <emma:interpretation id="{185055A3-1F4B-4D3B-8F77-8AFC6EF80874}" emma:medium="tactile" emma:mode="ink">
                <msink:context xmlns:msink="http://schemas.microsoft.com/ink/2010/main" type="inkWord" rotatedBoundingBox="13410,16327 13568,16322 13612,17639 13455,17644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166320.4054">10208 15384 345 0,'0'0'31'0,"0"0"-31"15,-5-4 0-15,5 4 0 0,0 0 124 0,0 0 18 0,0-8 4 16,0 8 1-16,0 0-59 0,0 0-12 16,-4-8-3-16,4 8 0 0,0 0-12 0,0 0-2 0,-5-5-1 0,5 5 0 15,0 0 6-15,0 0 0 0,-9 0 1 0,9 0 0 16,-9 0 3-16,4 0 0 0,1 0 0 0,4 0 0 16,-5 5-13-16,5-5-3 0,0 0 0 0,0 0 0 15,0 8-14-15,0 0-3 0,0 4-1 0,0-4 0 16,5 4-3-16,-5-4-1 0,0 4 0 0,0-4 0 15,4 9-10-15,-4-1-1 0,0-4-1 0,-4 4 0 16,-1 0-3-16,1 1-1 0,4-1 0 0,0 0 0 16,-9 0-2-16,9 4-1 0,-5-4 0 0,5 1 0 15,-5 3 10-15,1 0 3 0,-1 0 0 0,5 5 0 16,0-5-12-16,0 4-3 0,0 5 0 0,0-1 0 16,0 4-9-16,5 5 0 0,-5-5 0 0,-5 8 8 15,5 1 3-15,0 3 0 0,5 1 0 0,-5-5 0 16,-5 9 8-16,5-4 1 0,-4-1 1 0,4 1 0 0,-9-1 1 0,4-3 0 15,1-5 0-15,-1-4 0 0,5 1-22 0,0-5 0 16,-5 0 0-16,5-3 0 0,5-5 0 16,-5 0 0-16,-5-4 0 0,1-4 0 15,4 1-76-15,0-5-19 0,0-8-4 0,0 0-1 16,0 0-134-16,9 8-27 0</inkml:trace>
        </inkml:traceGroup>
        <inkml:traceGroup>
          <inkml:annotationXML>
            <emma:emma xmlns:emma="http://www.w3.org/2003/04/emma" version="1.0">
              <emma:interpretation id="{AAB3E9EC-E62E-47EA-8106-8B8D77949DAD}" emma:medium="tactile" emma:mode="ink">
                <msink:context xmlns:msink="http://schemas.microsoft.com/ink/2010/main" type="inkWord" rotatedBoundingBox="15719,16088 16518,16061 16561,17343 15762,17369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167445.5973">12379 15732 806 0,'0'-8'72'0,"5"0"-58"16,-5-5-14-16,0 1 0 0,-5 4 25 0,10-4 3 15,0 4 0-15,-5-4 0 0,0 0 36 0,4 0 7 16,-4-1 1-16,5 5 1 0,-1 0-18 0,1 0-4 15,-5 0-1-15,0 8 0 0,0 0-2 0,0 0 0 16,0 0 0-16,4 12 0 0,1 4-8 0,-1 9-1 16,-4 11-1-16,5 5 0 0,-5 7 0 0,0 5 0 15,-5-1 0-15,5 5 0 0,-4 0-24 0,-1-1-5 16,5-3-1-16,0-5 0 0,5-3-8 0,4-5 8 0,-4-7-8 0,8-1 8 16,-4 1-8-16,0-9 10 0,5-4-10 0,0-4 10 15,-1-8 2-15,1 1 1 0,0-5 0 0,4-4 0 16,-4-9 11-16,4-3 3 0,-5 4 0 0,6-8 0 15,-6 0 2-15,5-4 1 0,1-1 0 0,3-3 0 16,-3-4-14-16,-1-1-4 0,5-3 0 0,-1 0 0 16,1-5-12-16,0 1 8 0,4-1-8 0,5 1 0 15,0 0 0-15,-5 7 0 0,5-3 0 0,0 8 0 16,-5 7 0-16,1 5 0 0,-6 4 0 0,1 4-10 16,-5 4 10-16,1 4 0 0,-6 4-9 0,1 4 9 15,-5 5 0-15,0-1-11 0,0 4 11 0,-9 4-8 16,0-3 8-16,-4 3 12 0,-1-4-2 0,1 0-1 0,-10 1 5 0,5-5 1 15,-5 0 0-15,1 0 0 16,-6 0 2-16,-3 0 1 0,-1-3 0 0,0 3 0 0,0-8-9 16,-4 4-1-16,4-4-8 0,-4 0 12 0,0-4-4 15,8 0-8-15,-3 0 11 0,-1-4-11 0,-4-4 8 16,4 0-8-16,0 0 0 0,5 0 0 16,-10-4-109-16,6 0-29 0,-1-8-6 0</inkml:trace>
          <inkml:trace contextRef="#ctx0" brushRef="#br0" timeOffset="167601.3515">12780 15117 2066 0,'0'0'92'0,"-4"-8"18"0,4 8-88 0,0 0-22 0,0 0 0 0,0 0 0 31,0 0-60-31,9 0-17 0,4 4-3 0</inkml:trace>
        </inkml:traceGroup>
        <inkml:traceGroup>
          <inkml:annotationXML>
            <emma:emma xmlns:emma="http://www.w3.org/2003/04/emma" version="1.0">
              <emma:interpretation id="{E4466C48-00DC-401E-830B-34E1F76D4769}" emma:medium="tactile" emma:mode="ink">
                <msink:context xmlns:msink="http://schemas.microsoft.com/ink/2010/main" type="inkWord" rotatedBoundingBox="18519,16563 20304,16503 20324,17112 18539,17172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168288.6975">15708 15809 1940 0,'-10'-8'43'0,"-3"0"9"0,13-1 1 0,-9-3 1 0,-5 4-43 0,0-4-11 0,14 0 0 16,-9 0 0-16,0 0 45 0,0-5 7 0,4 5 2 0,5 0 0 16,5 0-35-16,-10 0-7 0,-4 0-2 15,9 4 0-15,5 0-10 0,-5-1 0 0,-9 5 0 0,4-4-11 16,1 4 11-16,-1 0-10 0,1 0 10 0,-10 4-10 15,5-4 10-15,0 4 0 0,9 0 0 0,-9 0 0 16,-10 4 12-16,1-4-1 0,0 4-1 0,0 4 0 16,0 0-2-16,-1 0-8 0,-3 5 12 0,-1-1-4 15,0 0-8-15,0 4 0 0,1 4 0 0,3 9 0 16,1-5 12-16,0 8 0 0,0 1 0 0,0-1 0 16,4 0-12-16,5 5 0 0,-5-1 0 0,5 1 8 15,4-5-8-15,1-4 0 0,4 1 0 0,0-1 0 16,4-8 0-16,1-4 0 0,4-3 0 0,0-1 0 15,0-4-12-15,0 0-4 0,-9-8 0 0,14 0-1 16,4-4 27-16,-4-4 6 0,0 0 0 0,-1-4 1 16,5-1-17-16,-4-3 0 0,4 0 0 0,-4-4 0 0,0-4 0 15,4-1 0-15,5-3-13 0,-5 0 5 0,-5-5 19 16,1 1 4-16,9-1 1 0,-5 1 0 0,-4 4-2 0,-1 4 0 16,1-5 0-16,4 13 0 0,-4 0-14 0,-5 8 0 15,-9 8 0-15,9-4 0 0,5 8 13 0,-5 4-3 16,-14 0-1-16,5 8 0 0,9 8-9 0,-9 1 0 15,0 7 0-15,-4 0 8 0,-5 5-8 0,4-1 0 16,5-3 0-16,0-1 0 0,-9 0-26 0,9-3 2 16,9-5 1-16,0 4-666 15,-4-7-134-15</inkml:trace>
          <inkml:trace contextRef="#ctx0" brushRef="#br0" timeOffset="168694.8433">16418 15708 2253 0,'0'0'49'0,"0"0"11"0,0 0 1 0,0 0 3 0,0 0-51 0,0 0-13 0,9 8 0 0,5 0 0 16,-5 8 26-16,0 0 2 0,4 0 1 0,1 9 0 15,4-1-15-15,-9 4-3 0,1 5-1 0,-1-5 0 16,0 4-10-16,-5-3 0 0,-13-1 0 0,5 0 0 15,-1-3 0-15,-4-5 0 0,0 0 0 0,-5-4 0 16,1 0 0-16,-1 1 8 0,9-9-8 0,-8 0 0 16,-1 0 0-16,14-8 0 0,0 0 8 0,0 0-8 0,-14-4 10 15,14 4 0-15,0-8 0 0,5-4 0 0,4-5 5 0,0 1 1 16,-4-4 0-16,4-4 0 0,9-1-6 0,5 1-1 16,-10-4 0-16,10-1 0 0,4 1-9 0,1 0 0 15,-5-1 0-15,-1 5 8 0,1-4-8 0,4 8 12 16,5-1-12-16,-9 9 12 0,-9 4-4 0,4 4 0 15,0 4 0-15,0 4 0 0,-4 4-8 0,-5 4 12 16,0 1-12-16,5 3 12 0,4 4-12 0,-9 8 0 16,-4-3 0-16,4-1 0 0,5 4-21 0,-1 0-3 15,1-7-1-15,-5 7-734 16,5-8-146-16</inkml:trace>
        </inkml:traceGroup>
        <inkml:traceGroup>
          <inkml:annotationXML>
            <emma:emma xmlns:emma="http://www.w3.org/2003/04/emma" version="1.0">
              <emma:interpretation id="{B80816A0-E138-4161-98CC-3D50B8653329}" emma:medium="tactile" emma:mode="ink">
                <msink:context xmlns:msink="http://schemas.microsoft.com/ink/2010/main" type="inkWord" rotatedBoundingBox="21810,16078 25133,15966 25170,17078 21848,17190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69538.3977">18498 15724 1792 0,'0'0'80'0,"-9"0"16"0,0 4-77 0,5 0-19 0,4-4 0 0,0 0 0 16,-5 12 32-16,10-4 4 0,4 0 0 0,0 4 0 15,5-8-17-15,-1 0-3 0,10 4-1 0,0-3 0 16,-1-5-15-16,6-5 11 0,-1 1-11 0,5 0 10 16,0-8 6-16,-5 0 0 0,5-4 1 0,0 0 0 15,-5 4-17-15,1-5 0 0,-6 1 0 0,1 0 0 0,0 0 0 0,-5 0 0 16,0-5 0-16,0 1-9 16,1 0 9-16,-6 0 9 0,-4-1-1 0,5 1-8 0,-5-4 28 0,-4 0 0 15,4-5-1-15,-5 1 0 0,-4 0-8 16,0 3-2-16,0-3 0 0,0 8 0 0,-4-4-9 0,4 7-8 15,-5 1 12-15,1 4-12 0,-1 0 0 16,-4 4 0-16,0 4 0 0,0 0 0 0,0 0 0 0,0 8 0 16,-5 0 0-16,-4 0 0 0,4 4 16 0,-4 4-4 15,4 0-1-15,-4 8 0 0,0 5 3 0,0 3 1 16,-1 4 0-16,1 9 0 0,0-1 20 0,0 1 4 16,4 3 1-16,1 1 0 0,-1 3-32 0,9-3-8 15,-4-1 0-15,5-3 0 0,4-1 11 0,4 1-3 16,1-9 0-16,4 5 0 0,0-9-8 0,0 0 0 15,5 1 0-15,-1-5 0 0,1-4 0 0,4 0 0 0,0-3 0 16,1-1 0 0,-1-4-125-16,5 0-27 0,9-4-6 0</inkml:trace>
          <inkml:trace contextRef="#ctx0" brushRef="#br0" timeOffset="169725.8553">19659 15627 2286 0,'-9'0'50'0,"-4"-4"10"0,-1 4 3 0,0 0 1 16,1 4-51-16,-1 4-13 0,5 4 0 0,-5 4 0 15,5 0 30-15,0 4 3 0,4 1 1 0,-4-1 0 0,5 4-23 0,4 0-11 16,-5-7 10-16,5 3-10 0,0-4 0 0,5-4 0 16,-5 0 0-16,0-12 0 15,0 0-141-15,13 8-25 0,-3 1-5 0</inkml:trace>
          <inkml:trace contextRef="#ctx0" brushRef="#br0" timeOffset="169882.075">19978 15109 2106 0,'-9'-9'46'0,"4"1"10"0,-4-4 1 0,0 4 3 0,5 0-48 0,-1 8-12 16,-4 0 0-16,9 0 0 15,-5 8-112-15,5-8-24 0,-9 12-4 0,9-12-2 0</inkml:trace>
          <inkml:trace contextRef="#ctx0" brushRef="#br0" timeOffset="170522.5499">20593 15578 1670 0,'-9'0'148'0,"0"-4"-118"16,-5 0-30-16,0-4 0 0,5 8 53 0,0-4 5 15,0 4 1-15,4-4 0 0,5 4-37 0,-4-4-7 16,4 4-2-16,-9-4 0 0,0 0-22 0,-1 0-5 15,6 0-1-15,-1-1 0 0,-4 1 3 0,5 0 0 16,-1 0 0-16,1 0 0 0,-6-4 12 0,6 4 0 16,-1 0 0-16,1 0 0 0,-1 0 0 0,1 0 12 15,-5 0-3-15,4-4 0 0,5 8 0 0,-4-4 0 16,-1-4 0-16,0 4 0 0,5 0-9 0,0 4 10 16,0 0-10-16,-4-9 10 0,4 9 6 0,0 0 0 15,0-8 1-15,0 8 0 0,0 0 15 0,0 0 2 16,0 0 1-16,0 0 0 0,-5-4-17 0,-4 4-3 15,9 0-1-15,-9 8 0 0,0 1-14 0,-5 3 8 16,1 0-8-16,-1 0 0 0,-4 4 8 0,4 4-8 0,-4 1 0 0,4-1 0 16,1 4 0-16,-1 0 0 0,0 1 0 0,1-1 0 15,4-4 0-15,-1 0 0 0,1 1 0 0,9-5 0 16,-4 0 0-16,-1-8 0 0,5-8 0 0,0 0 0 16,0 0 0-16,0 0 0 0,0 0 0 0,14 4 0 15,-5-4 0-15,0-4 0 0,5-4 0 0,-1 0 9 16,1 0 4-16,0 0 1 0,4 0 0 0,-4-4 0 15,-1 3-3-15,5-3-1 0,1 0 0 0,-1 4 0 16,0 0-10-16,0 0 10 0,1 0-10 0,-1 8 10 16,0-4-10-16,0 4 0 0,-4 0 0 0,4 4 0 15,-4 0 0-15,-1 0 0 0,-8 8 0 0,4 4 0 16,-4 0 0-16,-5 1 0 0,0 7 0 0,0 0 0 16,0 4 0-16,-5 1 0 0,-9-1 0 0,-4 0 0 0,-5 1 9 15,-4-1-9-15,0 0 10 0,-5-3-10 0,0 3 8 16,-4-4-8-16,4 1 0 0,-5-5 0 0,5 0 0 0,1-4-18 15,3 0 2-15,1-3 1 16,4-1-121-16,0-4-25 0,5-4-5 16,5 0-669-16</inkml:trace>
          <inkml:trace contextRef="#ctx0" brushRef="#br0" timeOffset="170866.2182">20921 15703 1681 0,'0'0'74'0,"9"-4"16"0,4 4-72 0,-4-8-18 0,5 8 0 0,0-4 0 15,-1 0 77-15,1 0 12 0,0 0 3 0,4 0 0 16,-4 0-44-16,4 0-9 0,-5-4-2 0,-3 0 0 16,3 0-25-16,-4-4-12 0,-4-1 10 0,-1 1-10 15,-4 0 0-15,-4 0 0 0,4 0 0 0,-5-4 0 16,1 0 0-16,-1 3 0 0,1-3 0 0,-1 4 0 15,-4 4 0-15,4-4 14 0,-8 8-4 0,4-4-1 16,-5 8-1-16,0-4-8 0,1 4 12 0,-1 4-4 16,-4 0-8-16,0 4 0 0,-1 0 0 0,-3 0 0 15,-1 4 10-15,5 0 0 0,-1 0 0 0,-3 5 0 16,-1-1-10-16,5 0 0 0,0 0 0 0,4 4 8 16,-4 1-8-16,4-1-12 0,0 0 2 0,5 0 1 15,5 1 9-15,-1-1 8 0,1 4-8 0,4-4 11 16,9-3-31-1,-5 3-5-15,10-4-2 0,0-4-622 0,-1 4-125 0</inkml:trace>
          <inkml:trace contextRef="#ctx0" brushRef="#br0" timeOffset="171210.56">21408 15550 1209 0,'0'0'53'0,"0"0"12"0,0 0-52 0,0 0-13 15,0 0 0-15,9 4 0 0,0 8 168 0,-5 4 32 16,1 0 5-16,4 4 2 0,-9 5-126 0,5-1-25 0,-5 4-4 0,-5 5-2 16,5-5-13-16,-9 9-2 0,4-9-1 0,1 4 0 15,-5-3-34-15,4-5 0 0,-8 0 0 0,-1-8 0 16,5 0-9-16,0-3-3 0,0-1 0 0,0-8 0 16,-5 0 12-16,14-4 0 0,0 0 0 0,-5-4-8 15,-4-4 8-15,5-4 9 0,-1-5-1 0,10 1-8 16,-5-8 35-16,4 0 0 0,1-1 0 0,4-3 0 15,5-8 2-15,4-1 1 0,-5-3 0 0,10 7 0 16,0 1-24-16,4 4-5 0,-4 3-1 0,4 9 0 16,-4 0-8-16,0 4 0 0,0 4 0 0,-1 4 0 15,1 4 0-15,-5 4 0 0,1 0 0 0,-6 4 0 16,5 8 0-16,1 0 0 0,-6 9-10 0,1-5 10 16,0 8-8-16,-1 4 8 0,1-3 0 0,0 3-744 15,-1 1-143-15</inkml:trace>
        </inkml:traceGroup>
        <inkml:traceGroup>
          <inkml:annotationXML>
            <emma:emma xmlns:emma="http://www.w3.org/2003/04/emma" version="1.0">
              <emma:interpretation id="{7C4FF908-872E-4221-B51A-4BD7869D3CA7}" emma:medium="tactile" emma:mode="ink">
                <msink:context xmlns:msink="http://schemas.microsoft.com/ink/2010/main" type="inkWord" rotatedBoundingBox="26719,15665 31323,15510 31375,17065 26771,17220"/>
              </emma:interpretation>
              <emma:one-of disjunction-type="recognition" id="oneOf43">
                <emma:interpretation id="interp55" emma:lang="" emma:confidence="1">
                  <emma:literal/>
                </emma:interpretation>
              </emma:one-of>
            </emma:emma>
          </inkml:annotationXML>
          <inkml:trace contextRef="#ctx0" brushRef="#br0" timeOffset="171866.3054">23388 15578 1609 0,'5'-12'35'0,"4"-4"7"0,4 0 2 0,1-1 2 0,13 1-37 0,-4 0-9 0,0 4 0 0,0 4 0 0,0 0 40 0,4 0 7 16,-4 8 1-16,-5 4 0 0,5 0-10 0,-5 8-2 15,0 4 0-15,0 8 0 0,-4 9-17 0,0 3-4 16,-1 9-1-16,-8 3 0 0,4 5 0 0,-5-1 0 16,1 5 0-16,-5-8 0 0,5 3-6 0,-5-7-8 15,4-1 11-15,-4-3-11 0,5-5 9 0,-5-4-9 16,4-3 0-16,-4-5 9 0,5-8-9 0,-1 4 12 15,1-11-12-15,4 3 12 0,-9-12 12 0,0 0 2 16,9-4 1-16,5 0 0 0,-1-4 24 0,1-1 5 16,0-7 0-16,-1-4 1 0,6 0-11 0,-1-5-2 15,0-7-1-15,5 0 0 0,-5-9-13 0,0 1-2 0,5-9-1 16,0 1 0-16,-1 3-2 0,1-3 0 0,-5-1 0 0,5 5 0 16,4-1-36-16,-4 0-7 0,-5 5-2 15,5 4 0 1,-5 3-11-16,1 5-2 0,-6 8-1 0,1 3 0 15,-5 9-143-15,5 4-29 0,-5 4-6 0</inkml:trace>
          <inkml:trace contextRef="#ctx0" brushRef="#br0" timeOffset="172397.1123">25282 15708 1810 0,'0'0'80'0,"-9"-9"17"0,9 1-77 0,-5 0-20 16,1 0 0-16,4 8 0 0,-5-4 55 0,1 4 7 16,-10-4 2-16,10 0 0 0,-5 0-39 0,4 0-7 15,-4 0-2-15,0 0 0 0,0 0-16 0,0 0-9 16,-5 0 1-16,5 0 0 0,-5 0 8 0,0 0 0 15,5-1 0-15,0-3 0 0,-4 4 0 0,-6 0 0 16,15-4 0-16,-5 4 0 0,-5-4 0 0,5 4 0 16,-5 0 0-16,5 0 0 0,-9 0 0 0,13 4 0 15,-8 0 0-15,-1 4 0 0,0-4 0 0,-4 8 0 0,0 0 0 16,-5 4 0-16,5 0 0 0,-5 9 0 0,1-1 0 16,3 0 0-16,-8 8 0 0,9-3 0 0,-5 3 0 0,5-4 11 15,0 5-3-15,8-1 0 0,-3 0 0 0,8-7 0 16,1 3-8-16,4-4 0 0,4-4 0 0,5 0 8 15,5-7-8-15,0-1 0 0,-5 0 0 0,9-4 8 16,0-4-8-16,5-4-11 0,4-4 3 0,-4 0 0 16,0-1 8-16,-5-7 0 0,14 4 0 0,-5-8 0 15,-9 0 0-15,14-1 14 0,-9-7-3 0,0 0-1 16,0-5 29-16,-1 1 5 0,1 0 2 0,0-5 0 16,0 9-18-16,-1 0-4 0,-8 7-1 0,0 1 0 15,-1 4-23-15,1 8 9 0,-5 4-9 0,-9 4 0 16,0 0 0-16,0 8 0 0,9 4 0 0,-9 8 0 15,0 4 0-15,-9 5 0 0,9 3 0 0,0 5 0 16,-4-1-96-16,-1 0-19 16,5 1-4-16,0-1-516 0,0-7-103 0</inkml:trace>
          <inkml:trace contextRef="#ctx0" brushRef="#br0" timeOffset="172693.9088">25874 14647 2149 0,'0'0'47'0,"9"-8"9"0,0-4 3 0,0 4 2 0,0 4-49 0,-9 4-12 0,10 4 0 0,-6 8 0 15,10 8 36-15,-1 5 5 0,-8 7 1 0,0 4 0 16,-1 9-15-16,-4 3-3 0,0 9-1 0,-4 0 0 15,-1 3 5-15,0 1 0 0,-8 8 1 0,8 0 0 16,-8-9-29-16,3 5 0 0,1-4 0 0,0-4 0 16,0 3 0-16,0-7 0 0,4-1 0 0,-4 1 0 31,9-8-21-31,0-1-11 0,0-3-1 0,0-5-1 0,14-12-110 16,-5 1-21-16,0-9-5 0,5-4-1 0</inkml:trace>
          <inkml:trace contextRef="#ctx1" brushRef="#br0">26202 15546 0,'0'0'0</inkml:trace>
          <inkml:trace contextRef="#ctx0" brushRef="#br0" timeOffset="173021.9655">26402 15408 1450 0,'0'0'64'0,"0"0"14"0,0 0-62 0,0 0-16 15,0 0 0-15,0 0 0 0,-14 12 79 0,14 8 13 16,-9 1 2-16,0 11 1 0,-4 0-24 0,8 5-5 15,-9 3-1-15,1 5 0 0,13-1-29 0,-14-3-7 16,14-5-1-16,-4-3 0 0,-1-1-14 0,5-8-3 16,5 1-1-16,-1-9 0 0,-4-4 12 0,14-8 2 15,-1 4 1-15,-8-8 0 0,9-4-9 0,4-4-3 16,-5 0 0-16,1-8 0 0,4-5 31 0,-4 1 7 16,4-4 1-16,-4-4 0 0,0-1-13 0,4-3-3 15,-5 3 0-15,6 1 0 0,-6-4-6 0,1 3-2 0,4-3 0 0,9 4 0 31,-8 3-48-31,3-3-9 0,-3 4-3 0,3 0 0 16,6 3-137-16,-1-3-28 0,23-25-6 0,-18 13-1 0</inkml:trace>
          <inkml:trace contextRef="#ctx0" brushRef="#br0" timeOffset="173459.3568">27194 15708 2289 0,'0'0'50'0,"0"0"10"0,0 0 3 0,0 0 2 0,0 0-52 0,0 12-13 16,0-12 0-16,0 12 0 0,0-4 0 0,14 4 8 15,-14-8-8-15,18 0 0 0,-9 0 10 0,5-4-10 16,-5-8 10-16,5 4-10 0,-1-4 0 0,1-4-10 15,-9-4 0-15,8-1 0 0,1-3 10 0,-5 4-10 16,0-4 10-16,5-5-10 0,-1 1 10 0,1 0 12 16,-9-4-2-16,8-1-1 0,-4 1 8 0,1 0 2 15,3-1 0-15,-13 1 0 0,14 4-8 0,-10-1-2 16,-4 1 0-16,-4 8 0 0,4-4-9 0,-14 8-11 16,10-1 3-16,-10 5 0 0,0 4 8 0,-4 0 0 15,-9 4 0-15,13 4 0 0,-18 0 0 0,14 4 0 16,-9 0 0-16,-5 1-12 0,14 3 12 0,-10 4 0 0,6-4-9 15,-1 8 9-15,5 1 0 0,4 7 0 0,-4 0 0 16,4 5 0-16,0-1 9 0,14 4 0 0,-4 1 0 0,-1 3 0 16,5-3 14-16,5 3 2 0,-1 5 1 0,6-5 0 15,-6 1-17-15,14-1-9 0,-4 1 10 0,0-9-10 16,4 0-10-16,9 1-8 0,0-5-2 0,-4-4-708 16,5-3-141-16</inkml:trace>
          <inkml:trace contextRef="#ctx0" brushRef="#br0" timeOffset="173631.4903">27795 15699 1926 0,'0'0'42'0,"0"0"9"0,-13-4 1 0,13 4 3 0,-5 0-44 0,-4 4-11 15,-9 0 0-15,18-4 0 0</inkml:trace>
          <inkml:trace contextRef="#ctx0" brushRef="#br0" timeOffset="180785.812">27841 15663 288 0,'0'0'12'0,"0"0"4"0,0 0-16 0,14 0 0 15,-10 0 0-15,14 0 0 0,-4-4 149 0,0 4 27 16,-1-4 6-16,5 0 1 0,-4 4-102 0,0 0-20 16,-1 0-4-16,-8 4-1 0,-5-4-3 0,18 4-1 15,-18-4 0-15,0 0 0 0,0 0-11 0,0 0-2 16,0 0-1-16,0 0 0 0,0 0 2 0,0 0 0 15,0 0 0-15,0 0 0 0,0 0-15 0,-9 8-2 16,0-4-1-16,4 0 0 0,-4 4-10 0,-4-4-3 16,4-8 0-16,-1 4 0 0,-3 4 5 0,4-4 1 15,0 4 0-15,-5-4 0 0,14 0-4 0,0 0-1 0,-14-4 0 0,14 4 0 16,0-4-10-16,0 4 0 16,-9-4 0-16,9 4 8 0,0 0-8 0,0 0 8 15,0 0-8-15,0 0 8 0,0 0-8 0,0 0 0 0,-9-8 0 16,9 8 0-16,0 0 0 0,0 0 0 0,0 0 0 0,0 0-11 15,0 0 11-15,14-4 0 0,-14 4 0 0,13-4 0 16,-8 4-8-16,-5 0 0 0,14 8 0 0,-5 0 0 31,0-4-114-31,-9 4-22 0</inkml:trace>
        </inkml:traceGroup>
      </inkml:traceGroup>
      <inkml:traceGroup>
        <inkml:annotationXML>
          <emma:emma xmlns:emma="http://www.w3.org/2003/04/emma" version="1.0">
            <emma:interpretation id="{2C7A0BBB-FE35-43D0-8B92-90DAA2A9DA17}" emma:medium="tactile" emma:mode="ink">
              <msink:context xmlns:msink="http://schemas.microsoft.com/ink/2010/main" type="line" rotatedBoundingBox="17275,17532 23295,17605 23281,18758 17261,18685"/>
            </emma:interpretation>
          </emma:emma>
        </inkml:annotationXML>
        <inkml:traceGroup>
          <inkml:annotationXML>
            <emma:emma xmlns:emma="http://www.w3.org/2003/04/emma" version="1.0">
              <emma:interpretation id="{BB705086-113C-454B-B3AA-87ECE4D03ABA}" emma:medium="tactile" emma:mode="ink">
                <msink:context xmlns:msink="http://schemas.microsoft.com/ink/2010/main" type="inkWord" rotatedBoundingBox="17275,17535 22628,17600 22614,18737 17261,18672"/>
              </emma:interpretation>
              <emma:one-of disjunction-type="recognition" id="oneOf44">
                <emma:interpretation id="interp56" emma:lang="" emma:confidence="1">
                  <emma:literal/>
                </emma:interpretation>
              </emma:one-of>
            </emma:emma>
          </inkml:annotationXML>
          <inkml:trace contextRef="#ctx0" brushRef="#br0" timeOffset="187565.429">14560 16719 403 0,'0'0'17'0,"0"0"5"0,0-4-22 0,0 4 0 0,0 0 0 0,0-8 0 16,0 8 129-16,0-8 22 0,0 4 4 0,0-4 1 16,0 8-92-16,0-8-17 0,0 0-4 0,0 4-1 15,0-4-13-15,0 8-2 0,0-9-1 0,-4 1 0 16,4 0-4-16,-5 4-1 0,5-4 0 0,-4 0 0 16,4 0 9-16,-10 0 2 0,10 8 0 0,-4-4 0 15,4 4-16-15,-5-4-4 0,-4-4 0 0,0 4 0 16,0 4 7-16,0 0 1 0,0 0 0 0,0 0 0 15,0 0-20-15,0 0 0 0,-1 0 8 0,1 0-8 16,-4 4 0-16,-1 4 0 0,5-8 0 0,-9 8 0 16,-1-4 13-16,6 4-1 0,-5 0 0 0,4 0 0 15,-4 0-1-15,0 0-1 0,4 5 0 0,-4 3 0 16,-5-4 15-16,5 4 3 0,-5 0 1 0,5 4 0 16,-5 1 12-16,5 3 3 0,-5 0 0 0,0 5 0 15,0 7-7-15,1 4-1 0,-1 1 0 0,5-1 0 0,-1 9-4 16,6 0-2-16,-1-5 0 0,5 1 0 0,-5-1-10 0,5 1-3 15,5-5 0-15,-1-8 0 0,1 5-5 0,4-1-2 16,4-3 0-16,1-1 0 0,4 0-10 0,5-3 8 16,-1-5-8-16,1 0 8 0,9 5-8 0,-5-9-16 15,9-4 4-15,-4 0 1 16,4 4-102-16,5-7-21 0,0-5-4 0,4-4-690 0</inkml:trace>
          <inkml:trace contextRef="#ctx0" brushRef="#br0" timeOffset="188080.9283">15043 17128 1090 0,'-5'-12'48'0,"5"8"11"16,-4 0-47-16,-1 0-12 0,5 4 0 0,0 0 0 0,0 0 34 0,0 0 5 16,0 0 1-16,0 0 0 15,0 0-11-15,0 0-1 0,0 0-1 0,0 0 0 0,-4 8-13 0,-1 4-2 16,1 0-1-16,-6 0 0 0,1 4-11 0,5 1 0 15,-1-1 9-15,1 0-9 0,-5 4 13 0,4 0-1 16,5 1-1-16,0 3 0 0,5-4-3 0,-1 0 0 16,1 1 0-16,8-1 0 0,-4-4-8 0,10-4 8 15,-6 4-8-15,5-12 8 0,1 9 0 0,-1-5 0 16,0-8 0-16,5 8 0 0,-5-16 10 0,5 8 2 16,0-4 0-16,-5-4 0 0,0-1-20 0,0 1-16 15,0-4 4-15,1 0 0 0,-10-4 12 0,4 4 16 16,1-4-3-16,4-1-1 0,-4-3 7 0,-5 0 1 15,-4 0 0-15,4-1 0 0,0-3-12 0,-5 8-8 0,-8-8 12 16,4 3-12-16,-9 1 12 0,0 0-12 0,-5 4 12 0,-9 4-12 16,0 0 8-16,1 3-8 0,-6 5 0 15,1 0 0-15,-5 8 8 0,5 0-8 0,-5 5 0 0,0-1 0 16,5 0-9-16,-1 4-9 0,6 0-2 0,-1 4-470 16,5-4-94-16</inkml:trace>
          <inkml:trace contextRef="#ctx0" brushRef="#br0" timeOffset="188737.0702">15862 16691 748 0,'-22'-12'67'0,"17"4"-54"16,0 0-13-16,-4 0 0 0,0-1 133 0,0 1 24 16,5 4 5-16,4 4 1 0,0 0-113 0,-5-8-22 15,1 0-5-15,4 8-1 0,0 0-11 0,0 0-3 16,0 0 0-16,0 0 0 0,0 0 23 0,0 0 4 15,0 0 1-15,0 0 0 0,0 0-23 0,9 16-4 16,-5 0-1-16,1 5 0 0,-10 3 7 0,10 0 1 16,-1 9 0-16,1-1 0 0,-10 4 20 0,5-7 5 0,-4 11 1 0,4 1 0 15,4-5 14-15,-8 5 4 0,-1-1 0 0,1 1 0 16,8-1-32-16,-4 0-7 0,-4-3-1 0,-5-5 0 16,9 1-9-16,0-5-3 0,-5 4 0 0,-4-7 0 15,0-1-8-15,4-4 12 0,5-4-12 0,0-4 12 16,-9 1-12-16,5-5 0 0,4-8 0 0,0 0 8 15,0 8-8-15,0-8 12 0,0 0-12 0,0 0 12 16,9 8-12-16,-9-8 0 0,0 0 0 0,0 0 8 16,9-4-8-16,-9 4 0 0,0-12 9 0,4 4-9 15,1-5 0-15,4 1 0 0,-4-4 0 0,-1 0 8 16,1-4-8-16,-1-5 0 0,10 5 0 0,-5 0 0 16,-5 0 0-16,10 4 0 0,4-9 0 0,1 5-8 15,3 0 8-15,-3 4-10 0,-1-1 10 0,0 1-10 0,5 12 10 16,-1-4-13-16,-8 4 5 0,4 0 8 0,1 4-10 0,-1 4 10 15,-5-4 0-15,-3 4-9 0,3 4 9 16,-4-4-8-16,0 8 8 0,-4-4-8 0,-5 5 8 0,9-5 0 16,-4 12 0-16,-5-8-8 0,-14 4 8 0,9 0 0 15,-4 1 0-15,0-9 0 0,0 12 0 0,-5-8 0 16,-4 4 0-16,0-4 0 0,4 1 0 0,1-1 8 16,-15 0-8-16,10-4 0 0,0 0 0 0,4 0-10 15,-4-4 1-15,0 0 0 16,4 0-37-16,5 0-7 0,9-4-2 0,-14 0-533 15,1-4-106-15</inkml:trace>
          <inkml:trace contextRef="#ctx0" brushRef="#br0" timeOffset="190236.7159">16409 17258 230 0,'0'0'10'0,"-9"-9"2"0,-1 1-12 0,1 0 0 16,9 0 0-16,-4 0 0 0,-5 0 239 0,9 8 45 15,0 0 8-15,0 0 3 0,0 0-169 0,0 0-34 16,0 0-6-16,0 0-2 0,0 0-49 0,0 0-11 16,0 0-1-16,0 0-1 0,13 0-14 0,-4 8-8 15,-9-8 8-15,0 12-8 0,5 4 12 0,4-3-3 16,-4 7 0-16,-5-4 0 0,0 4 8 0,4 0 2 16,5-3 0-16,-4 3 0 0,-5-4-5 0,9 4-1 0,5-8 0 0,-1 5 0 15,-4-5-5-15,1-4 0 0,3 0-8 0,1-4 12 16,0-4-3-16,-14 0-1 0,0 0 0 0,13 8 0 15,1-8 8-15,-14 0 2 0,0 0 0 0,0 0 0 16,0 0 3-16,13 0 1 0,-13 0 0 0,0 0 0 16,0 0-10-16,0 0-1 0,14 4-1 0,-14-4 0 15,0 0-10-15,0 0 12 0,18-4-12 0,-9 4 12 16,-9 0-12-16,0 0 0 0,0 0 0 0,14 0 0 16,0-8 0-16,-14 8 8 0,0 0-8 0,0 0 0 15,13-4 8-15,-3 0-8 0,-10 4 0 0,4-12 8 16,5 12-8-16,-4-8 0 0,4 4 0 0,-9 4 0 15,-5-9 0-15,10 1 0 0,4 0 0 0,-4 0 8 16,-5 8-8-16,0 0 0 0,4-8 0 0,1 0 0 0,-5 8 0 0,4-8 8 16,-4 0-8-16,0 8 8 0,9-8-8 0,-4 0 0 15,-1 0 9-15,1-1-9 0,4 1 0 0,0-4 8 16,-4 8-8-16,-1-12 0 0,1 8 0 16,4-4 0-16,5-4 0 0,-5-1 8 0,-5 1-8 0,10-4 0 15,4 0 0-15,5-1 0 16,-5 9-33-16,0-4-8 0,14 4-2 0,0-4-570 15,0 4-115-15</inkml:trace>
          <inkml:trace contextRef="#ctx0" brushRef="#br0" timeOffset="190486.6135">17310 17213 1670 0,'0'0'74'0,"0"0"15"0,-4-8-71 0,-1 4-18 0,5 4 0 0,0 0 0 15,0 0 70-15,0 0 10 0,-5 8 3 0,5-8 0 16,0 12-58-16,0 0-11 0,-4 4-2 0,-1-3-1 16,5 3-11-16,0 4 0 0,-4-4 0 0,-1 0 0 15,1 1-11-15,-1-1-4 0,5 0-1 0,0-4 0 16,-4 0-50-16,4 0-10 0,4-4-3 15,-4-8 0-15</inkml:trace>
          <inkml:trace contextRef="#ctx0" brushRef="#br0" timeOffset="190690.6909">17538 16893 1324 0,'0'0'118'0,"0"-8"-94"15,0-8-24-15,0 8 0 0,-5-4 133 0,5 4 23 16,0 8 4-16,0 0 0 0,0 0-64 0,0 0-14 15,0 0-2-15,0 0-1 16,0 0-121-16,0 0-24 0,0 0-5 0</inkml:trace>
          <inkml:trace contextRef="#ctx0" brushRef="#br0" timeOffset="191861.3114">17998 17221 403 0,'0'0'36'0,"0"0"-36"15,0 0 0-15,0 0 0 0,0 0 80 0,0 0 8 16,4-8 3-16,-4 8 0 0,0 0-41 0,0-8-8 16,0 8-2-16,5-8 0 0,-5 8-6 0,0-8-2 15,0 8 0-15,0-8 0 0,0 8 26 0,4-13 5 16,-4 13 1-16,0 0 0 0,5-4-26 0,-5 4-5 0,0-8-1 15,0 8 0-15,0 0-9 0,4-12-3 0,-4 0 0 0,5 4 0 16,-5-4-3-16,0 12-1 0,0-8 0 0,0 0 0 16,0 0 10-16,0 8 2 0,0-13 0 0,0 13 0 15,0 0-16-15,-5-8-4 0,1 0 0 0,4 8 0 16,-9-8 4-16,9 8 0 0,-5-4 0 0,-4-4 0 16,0 8 15-16,0-4 3 0,0 0 1 0,0 8 0 15,0 0-15-15,-1 4-4 0,-3-8 0 0,-1 8 0 16,0-4-12-16,1 4 0 0,-5-4 0 0,4 4-10 15,-4 5 10-15,4-5 0 0,-4 4 8 0,4 0-8 16,1 0 0-16,-1 0 0 0,0 4 0 0,5-3-8 16,-5 7 8-16,1-4 0 0,-1 0 8 0,10 4-8 15,-10 5 0-15,5-1 0 0,4-4 0 0,1 0 0 0,-5 5 0 16,9-9 0-16,0 0 0 0,0-4 0 0,4 0 0 16,1-4 0-16,4 5 0 0,0-5 0 0,0-8 0 0,0 8 0 15,5-4 0-15,-5-4 0 0,5-4 0 0,4 4 0 16,-5-8 0-16,6 8 8 0,-1-8 0 0,-4-5 0 15,4 9 0-15,-5-4 0 0,6-4-8 0,-1 0 8 16,0 0-8-16,-4 0 8 0,-1-4 3 0,1 3 1 16,0-7 0-16,-5 0 0 0,-5 0 0 0,5 4 0 15,1-9 0-15,-6 5 0 0,-4 0 11 0,5-9 2 16,-5 9 1-16,-5 4 0 0,5 0-13 0,-4 0-2 16,-1 4-1-16,-4 3 0 0,0-3-10 0,0 8 0 15,0 0 9-15,-1 0-9 16,1 4-17-16,-4 4-8 0,4-4-2 0,4 8-865 0</inkml:trace>
          <inkml:trace contextRef="#ctx0" brushRef="#br0" timeOffset="191017.8043">18048 17055 1382 0,'0'0'123'0,"0"0"-99"0,0 0-24 0,0 0 0 16,0 0 49-16,0 0 5 0,0 0 1 0,0 0 0 15,0 0-16-15,0 0-3 0,0 0-1 0,4 8 0 16,1 4-20-16,-1 1-4 0,-8-1-1 0,4 8 0 16,-5-4-10-16,1 8 0 0,-5 5 0 0,-1-1 0 15,-3 4 0-15,-1-3 0 0,1 3 0 0,-1-4 0 16,0 5 0-16,1-5 0 0,3-4 0 0,1-7 0 15,5-1 0-15,-5-4 0 0,9 8-9 0,-5-12 9 16,5-8 0-16,0 0 0 0,0 0 0 0,0 0 0 16,0 0 12-16,0 0 0 0,0 0 0 0,9-8 0 15,0 8 17-15,0-12 3 0,1 4 1 0,-1-4 0 0,0 4-9 16,0-4-1-16,0-5-1 0,0 1 0 0,0 0 2 16,-4-4 1-16,4-9 0 0,0 9 0 0,0-8-1 0,-4 0-1 15,4 3 0-15,-5-3 0 0,1 0-23 0,-1 3 0 16,1 5 0-16,-5 4 8 0,4 4-8 0,-4 4 0 15,0-4-8-15,0 12 8 16,0 0-32-16,0 0 0 0,0 0-1 0,0 0-581 16,0 0-116-16</inkml:trace>
          <inkml:trace contextRef="#ctx0" brushRef="#br0" timeOffset="192267.4466">18348 17027 1594 0,'0'0'71'0,"0"0"14"0,-4-8-68 0,4 8-17 16,0 0 0-16,0 0 0 0,0 0 23 0,0 0 1 15,0 0 0-15,0 0 0 0,0 16-10 0,0 0-2 16,0 0 0-16,4 0 0 0,5 1-12 0,-9 7 0 15,5 0 0-15,-5-4 0 0,4 9 0 0,-4-1 0 16,5-4 0-16,0-3 0 0,-1-5 0 0,5-4 0 16,-4 8 0-16,-1-8 0 0,1-4 19 0,-5-8 1 15,9 9 0-15,0-5 0 0,5-4 26 0,-5-4 6 16,4-5 0-16,1 5 1 0,0-4 17 0,-5-4 3 16,5-4 1-16,-1 8 0 0,1-8-28 0,0 0-6 15,-1-5 0-15,1 1-1 0,-1 0-11 0,-3 4-1 16,3-1-1-16,-4-3 0 0,5-4-14 0,0 4-4 15,-5-1 0-15,0-3 0 16,0 4-43-16,5 4-9 0,-10-4-1 0,1 7-673 0,-1-3-134 16</inkml:trace>
          <inkml:trace contextRef="#ctx0" brushRef="#br0" timeOffset="192689.2216">19263 16999 1666 0,'0'0'74'0,"-9"-9"15"0,5 1-71 0,-1 0-18 15,1 0 0-15,4 8 0 0,0 0 34 0,0 0 3 16,-10-8 1-16,10 8 0 0,0 0-27 0,-9-4-11 15,0 0 8-15,9 4-8 0,-13 0 0 0,3 0 0 16,-3 0-9-16,-1 4 9 0,-4 0-8 0,0 4 8 16,0-4 0-16,-1 4 0 0,1 4-11 0,-5-3 11 15,5 7-10-15,-5-4 10 0,5 0 0 0,0 0 0 16,0 4 0-16,4-4 0 0,0 9 0 0,5-9 0 16,0 4 0-16,5 0 0 0,4-4 0 0,0 0 0 15,4-3 0-15,5 3 10 0,0 0 22 0,5 0 4 16,4-4 0-16,5 4 1 0,-5 0 23 0,5 1 4 15,0-1 0-15,0-4 1 0,-1 12-1 0,1-8-1 16,-5-4 0-16,-4 8 0 0,4-3-27 0,-9 3-6 0,0-4-1 0,-4 0 0 16,-5 0-18-16,-5 0-11 0,-4 4 12 0,-9-3-12 31,-5 3-108-31,-4-4-28 0,-5 8-5 0</inkml:trace>
        </inkml:traceGroup>
        <inkml:traceGroup>
          <inkml:annotationXML>
            <emma:emma xmlns:emma="http://www.w3.org/2003/04/emma" version="1.0">
              <emma:interpretation id="{4F55D9BB-5814-4667-97FF-A60AF39E33C2}" emma:medium="tactile" emma:mode="ink">
                <msink:context xmlns:msink="http://schemas.microsoft.com/ink/2010/main" type="inkWord" rotatedBoundingBox="22848,17600 23295,17605 23281,18758 22834,18753"/>
              </emma:interpretation>
              <emma:one-of disjunction-type="recognition" id="oneOf45">
                <emma:interpretation id="interp57" emma:lang="" emma:confidence="1">
                  <emma:literal>)</emma:literal>
                </emma:interpretation>
                <emma:interpretation id="interp58" emma:lang="" emma:confidence="0">
                  <emma:literal>,</emma:literal>
                </emma:interpretation>
                <emma:interpretation id="interp59" emma:lang="" emma:confidence="0">
                  <emma:literal>]</emma:literal>
                </emma:interpretation>
                <emma:interpretation id="interp60" emma:lang="" emma:confidence="0">
                  <emma:literal>}</emma:literal>
                </emma:interpretation>
                <emma:interpretation id="interp61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193204.7254">19637 16744 1209 0,'-5'-13'53'0,"10"1"12"0,-5 8-52 0,4-4-13 16,-4 0 0-16,5 0 0 0,-1-4 40 0,1 8 6 0,-1-4 1 0,-4 8 0 16,0 0-6-16,5-4-1 0,4-4 0 0,-9 8 0 15,0 0-9-15,9-5-3 0,0 1 0 0,-9 4 0 16,9-4 3-16,0 0 0 0,-9 4 0 0,14 0 0 16,-14 0-5-16,14 8-1 0,-1 5 0 0,1-1 0 15,0-4-2-15,-1 8-1 0,1 4 0 0,0 0 0 16,-1 5 13-16,6 3 2 0,-6 4 1 0,1-3 0 15,-5 11 4-15,0-3 1 0,0-1 0 0,0 9 0 16,0-5 7-16,-9 9 2 0,5-5 0 0,-10 5 0 16,1-1 0-16,-5 1 1 0,-5-1 0 0,0 1 0 15,-4-5-17-15,-9-3-4 0,0 3-1 0,-1-7 0 16,-8-1-18-16,-1-3-3 0,1 3-1 0,0-4 0 16,-1-3-151-16,-4-1-30 0,0-4-7 15,-4-3-1-15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8:51.74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8D76720-20D2-446B-A416-64AF2C063293}" emma:medium="tactile" emma:mode="ink">
          <msink:context xmlns:msink="http://schemas.microsoft.com/ink/2010/main" type="writingRegion" rotatedBoundingBox="1841,624 31224,-1627 32419,13980 3037,16232"/>
        </emma:interpretation>
      </emma:emma>
    </inkml:annotationXML>
    <inkml:traceGroup>
      <inkml:annotationXML>
        <emma:emma xmlns:emma="http://www.w3.org/2003/04/emma" version="1.0">
          <emma:interpretation id="{E53F2B8A-41F4-4FDF-97F1-65E48FC5C7C1}" emma:medium="tactile" emma:mode="ink">
            <msink:context xmlns:msink="http://schemas.microsoft.com/ink/2010/main" type="paragraph" rotatedBoundingBox="2676,532 31359,-487 31534,4413 2851,54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B51D48-CBEE-4BE4-B499-D17F308814D3}" emma:medium="tactile" emma:mode="ink">
              <msink:context xmlns:msink="http://schemas.microsoft.com/ink/2010/main" type="line" rotatedBoundingBox="2676,532 31359,-487 31434,1603 2751,2624"/>
            </emma:interpretation>
          </emma:emma>
        </inkml:annotationXML>
        <inkml:traceGroup>
          <inkml:annotationXML>
            <emma:emma xmlns:emma="http://www.w3.org/2003/04/emma" version="1.0">
              <emma:interpretation id="{76C010ED-A043-408F-AA32-8952E3E5160A}" emma:medium="tactile" emma:mode="ink">
                <msink:context xmlns:msink="http://schemas.microsoft.com/ink/2010/main" type="inkWord" rotatedBoundingBox="2676,532 4815,456 4885,2427 2747,2504">
                  <msink:destinationLink direction="with" ref="{CBABB7AB-705B-4307-B476-5A3123375D42}"/>
                </msink:context>
              </emma:interpretation>
            </emma:emma>
          </inkml:annotationXML>
          <inkml:trace contextRef="#ctx0" brushRef="#br0">2301 1119 691 0,'0'0'61'0,"0"0"-49"16,9 4-12-16,0 0 0 0,0-4 162 0,10-4 30 16,-6 4 5-16,5-8 2 0,1 0-90 0,-1-5-17 15,5 1-4-15,4-4-1 0,-9 0-42 0,5 4-8 16,-5-8-1-16,5-1-1 0,-5 1-23 0,0-4-12 15,-9 4 12-15,0-1-12 0,5 1 13 0,-5 0-4 16,-9 0-1-16,0-1 0 0,-9 1 16 0,5 4 2 16,4-4 1-16,-10 3 0 0,-8 5 0 0,5-4 0 15,8 4 0-15,-9 0 0 0,1 4-3 0,-1 4 0 16,0-4 0-16,1 4 0 0,-1 0-24 0,0 4-12 0,-4 4 0 16,5 0 1-16,3 0 19 0,-3 4 3 0,-5 0 1 15,4 4 0-15,-4 4-20 0,4 0-4 0,-4 9-1 16,0 3 0-16,4 4 37 0,0 5 7 0,1 3 1 15,4 5 1-15,-1 3-25 0,6 5-8 0,4-4 0 0,0-1 0 16,-5 5 10-16,5-5-2 0,5 5 0 0,-1-5 0 16,1-7-8-16,0-1-12 0,4-3 2 0,4-1 1 31,6-3-139-31,-1-5-28 0,18 8-6 0,1-19-1 0</inkml:trace>
          <inkml:trace contextRef="#ctx0" brushRef="#br0" timeOffset="812.3154">3175 791 403 0,'-9'-8'36'0,"4"0"-36"16,10 0 0-16,-5-1 0 0,-5 1 132 0,1 0 19 15,4 4 4-15,0 4 1 0,0 0-43 0,0 0-8 16,-5-8-1-16,5 8-1 0,0 0-41 0,0 12-8 16,-9 4-2-16,0 5 0 0,0 7-8 0,0 4-1 15,0 9-1-15,-9 3 0 0,4 5-10 0,0 0-1 16,10-1-1-16,-5 1 0 0,-5-1-13 0,5-7-2 16,13-5-1-16,6 1 0 0,-6-9-14 0,1-4 0 15,4-4 0-15,4-7 0 0,6 3 9 0,-6-8-9 16,-4-4 8-16,5-4-8 0,9-4 10 0,0 0-10 0,-14-4 12 0,4-4-12 15,6-1 20-15,-1-7-4 0,-5 0 0 16,-8-4 0-16,4-1-5 0,-4-3-2 0,8 0 0 16,-4-1 0-16,-13-3 6 0,4-4 1 0,9 3 0 0,-4-3 0 15,-5-1-16-15,0 1 0 0,0 4 8 0,4 3-8 16,5-3 0-16,-9 4 0 0,-9 3 0 0,0 9 0 16,14 0 0-16,-10 4 0 0,-4 0 0 0,-5 3 0 15,5 9-24-15,0 0-5 16,0 9-1-16,0-1 0 0,-9 4-140 0,4 0-28 0,5 16-6 15,-9 13 0-15</inkml:trace>
          <inkml:trace contextRef="#ctx0" brushRef="#br0" timeOffset="-359.2928">1773-120 403 0,'-5'-12'17'0,"1"4"5"0,4 0-22 0,0 0 0 0,0-8 0 0,4 4 0 16,-4-5 136-16,0 5 24 0,5-8 4 0,-1 4 0 16,-4 4-72-16,10 0-14 0,-10-1-3 0,4 1-1 15,-4 0 8-15,0 4 2 0,0 4 0 0,0 4 0 16,0 0-36-16,0 0-8 0,0 0 0 0,0 0-1 15,0 0-14-15,5 8-2 0,-1 8-1 0,1 4 0 16,-5 5-22-16,0-1-15 0,0 4 3 0,0 5 0 0,0 3 20 0,0 5 4 16,-5 3 0-16,-4 5 1 0,0 7 19 15,0 9 4-15,-9 8 1 0,4 4 0 0,-9 4-3 0,0 4-1 16,-4 4 0-16,-5 0 0 0,0 0-14 0,1 4-3 16,-6-4-1-16,1 0 0 0,4-4-5 0,0-4-1 15,0-4 0-15,5-8 0 0,-1-9-9 0,6-3 0 16,-1 0 0-16,0-9 0 0,5-7 0 0,4-9 0 15,1-4-9-15,-1-3 9 0,5-9 0 0,0-4 0 16,0-4 11-16,9-8-11 0,0 0 10 0,0 0-10 16,0 0 8-16,0 0-8 0,4-16 0 0,5-8 8 15,0-5-8-15,1-3 0 0,-1-4 8 0,4-1-8 16,6-3 8-16,-1-5-8 0,0 1 0 0,0-1-12 16,0 5 0-16,1-1 1 0,3 5 19 0,-3 3 3 0,3 5 1 15,-3 8 0-15,-1 8-4 0,-5-1-8 0,6 5 12 16,-6 4-4-16,1 12-8 0,4 1 0 0,0 7 0 0,-4-4 8 15,4 8-8-15,-4 4 0 0,0 5 0 0,-1-5 8 16,1 0-8-16,4 5 0 0,-9-1 0 16,5-4 0-16,4 5 0 0,-4-1 8 0,-5-8-8 0,4 0 0 15,1-3-11-15,0-1-7 0,-1-4-2 0,1 4-627 16,0-4-125-16</inkml:trace>
        </inkml:traceGroup>
        <inkml:traceGroup>
          <inkml:annotationXML>
            <emma:emma xmlns:emma="http://www.w3.org/2003/04/emma" version="1.0">
              <emma:interpretation id="{F8DA761D-DF7E-4BA6-90DA-9EDA6F7EBD89}" emma:medium="tactile" emma:mode="ink">
                <msink:context xmlns:msink="http://schemas.microsoft.com/ink/2010/main" type="inkWord" rotatedBoundingBox="5429,1414 7246,1350 7272,2074 5455,213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1171.6017">3904 613 1440 0,'4'-8'128'0,"1"0"-103"16,4 4-25-16,-9 4 0 0,0 0 60 0,0 0 8 15,18 0 0-15,-4 8 1 0,-5 0-16 0,0 8-3 16,9 4-1-16,-4 9 0 0,-5-1-28 0,0 8-5 16,-9 5-2-16,5-1 0 0,4 9-14 0,-9-5 0 15,-14-3 0-15,9-1 0 0,1-3 0 0,-5-5 12 16,0-4-1-16,-5-3-1 0,-4-5 20 0,4 0 4 15,5-8 1-15,0 0 0 0,-5-4 10 0,5 1 3 0,9-9 0 0,0 0 0 16,0 0-16-16,0 0-2 0,-9-4-1 16,9 4 0-16,9-13-9 0,0 1-3 0,-4-8 0 0,-1 0 0 15,10-13 2-15,0 5 0 0,-14-4 0 0,9-5 0 16,4 1-7-16,1 3-2 0,0 1 0 0,-5-4 0 16,-5 3-10-16,10 1 0 0,13 4 0 0,-4-1 0 15,-9 5-107 1,9-4-13-16,8 3-4 0</inkml:trace>
          <inkml:trace contextRef="#ctx0" brushRef="#br0" timeOffset="1515.2695">4709 892 1357 0,'0'0'29'0,"0"0"7"0,10 12 0 0,-1-4 4 0,-9-8-32 0,0 0-8 15,9 4 0-15,-9-4 0 0,9 0 73 0,0-8 14 16,-4 0 2-16,-1 0 1 0,1 0-34 0,-5-4-8 16,0 0 0-16,0 0-1 0,0-5-23 0,0 1-5 15,-5-4-1-15,1 4 0 0,4-5-2 0,-5 1-1 16,0 0 0-16,1 0 0 0,-5-4-3 0,4 3 0 16,1 1 0-16,-1 4 0 0,1 0-2 0,-1 4-1 15,-4-1 0-15,4 5 0 0,-4 0 10 0,0 4 1 16,-5 4 1-16,1 0 0 0,-1 4 3 0,0 4 0 0,-4 4 0 15,0 9 0-15,0 3 0 0,-5 8 1 0,0 1 0 16,1 3 0-16,3 9-7 0,6-1-2 0,-10 9 0 0,9-9 0 16,5 1-16-16,0-1 10 0,0 1-10 0,9-5 8 15,-5-3-8-15,10-5-16 0,0 5 4 0,4-9 1 32,-9 0-126-32,9-8-26 0,4 1-5 0</inkml:trace>
          <inkml:trace contextRef="#ctx0" brushRef="#br0" timeOffset="2030.8156">5033 775 1422 0,'0'0'63'0,"0"0"13"0,0 8-61 16,0 8-15-16,0 0 0 0,4 4 0 0,-4 1 60 0,0 3 8 15,0 0 3-15,5 0 0 0,-1 1-10 0,-4-1-1 16,5-4-1-16,-5 5 0 0,-5-1-42 0,5-4-8 15,0 0-1-15,-4 1-8 0,4-5 0 0,-5 0 0 16,1-4 0-16,-1-4-9 0,-4 0-5 0,9-8-1 16,-9 4 0-16,0-4 0 0,0 0 15 0,4 0 0 15,1-4 0-15,-1-4 10 0,1 0 29 0,4-8 5 16,-5 0 2-16,14-5 0 0,0-3-18 0,5 0-3 16,-1 0-1-16,6-1 0 0,3-3-7 0,1 0-1 15,0 3-1-15,4 5 0 0,-4 4 5 0,0 4 2 16,0 0 0-16,-5 4 0 0,0-1 1 0,0 5 0 0,5 8 0 15,-5 1 0-15,0 3-7 0,-4 4-2 0,4 4 0 16,-4 0 0-16,9 4-14 0,-5 5 11 16,0 3-11-16,-4 0 10 0,4 5-10 0,-4-5 0 0,-1-4 0 0,-4 5 0 15,1-9 0-15,-6 0 0 0,1 0 0 0,-1-8 0 16,-4 5 0-16,0-5 0 0,0-12 0 0,0 0 0 16,0 0 0-16,0 0 8 0,0 0-8 0,0 0 8 15,0 0-8-15,-9-8 0 0,0-4 9 0,4-1-9 16,1-3 17-16,4-8-1 0,0-4 0 0,0-9 0 15,9 5-16-15,-4-9 0 0,4-3 0 0,4 3 0 16,1 1 0-16,4 8 0 0,0-1 0 0,1 9 0 16,-6 4 15-16,1 7-4 0,0 5-1 0,-1 4 0 15,1 12 2-15,-5 5 0 0,0 3 0 0,0 8 0 16,-4 4-12-16,-5 5 12 0,4 3-12 0,-4 5 12 0,5 3-12 16,-5-3 0-16,0 3 0 0,4-3 0 15,6-1-105-15,-6 1-20 0,5-5-4 0</inkml:trace>
        </inkml:traceGroup>
        <inkml:traceGroup>
          <inkml:annotationXML>
            <emma:emma xmlns:emma="http://www.w3.org/2003/04/emma" version="1.0">
              <emma:interpretation id="{16B793E5-0E03-4FE1-AB7F-002B89438F6A}" emma:medium="tactile" emma:mode="ink">
                <msink:context xmlns:msink="http://schemas.microsoft.com/ink/2010/main" type="inkWord" rotatedBoundingBox="8268,1812 8346,1809 8347,1832 8269,18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014.4685">6749 997 1522 0,'0'0'33'0,"-9"0"7"0,0-4 2 0,0 0 2 0,4 0-36 0,5 4-8 0,0 0 0 0,0 0 0 16,0 0-14-16,0 0-5 0,0 0-1 0,0 0 0 16,0 0 10-16,0 0 2 0,9 0 0 0,0-4 0 15,1 4 8-15,-10 0 0 0,0 0 0 0,13 4 0 16,-4-4-18-16,0 4-2 0,5 4 0 0,-9-4 0 16</inkml:trace>
        </inkml:traceGroup>
        <inkml:traceGroup>
          <inkml:annotationXML>
            <emma:emma xmlns:emma="http://www.w3.org/2003/04/emma" version="1.0">
              <emma:interpretation id="{4AFFA995-3B2F-40D8-811E-F7CB1622961D}" emma:medium="tactile" emma:mode="ink">
                <msink:context xmlns:msink="http://schemas.microsoft.com/ink/2010/main" type="inkWord" rotatedBoundingBox="9097,768 10221,728 10271,2145 9148,2185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858.4713">7587 208 1018 0,'0'0'45'0,"-9"0"10"0,0-4-44 0,4 0-11 0,-4 4 0 0,9 0 0 16,0 0 88-16,0 0 16 0,0 0 4 0,0 0 0 15,0 0-44-15,9 8-8 0,0-4-1 16,9 0-1-16,1-4-17 0,3 0-3 0,6 0-1 0,4-4 0 15,4 0-5-15,0 0 0 0,1 0-1 0,-1 4 0 16,5-8-27-16,0 4 0 0,-4 4 0 0,-6-4 0 16,6 4-35-1,-5 0-5-15,-5 0-2 0,0 4-470 0,1-4-93 0</inkml:trace>
          <inkml:trace contextRef="#ctx0" brushRef="#br0" timeOffset="4483.3253">7728 1196 1105 0,'0'0'24'0,"0"0"4"0,0 0 2 0,0 0 2 0,0 0-32 0,0 0 0 16,0 0 0-16,0 0 0 0,5 8 64 0,-5-8 7 0,0 0 1 0,0 0 0 15,0 0-4-15,0 0 0 16,4 8 0-16,-4-8 0 0,0 0-6 0,0 0-2 0,5 12 0 0,-5-4 0 16,0 4-28-16,0 0-7 0,4-4-1 0,-4 5 0 15,0-1-24-15,5 0 0 0,-5-12 0 0,4 8 0 16,-4 0-25-16,0-8 2 0,0 8 1 0,0-8 0 15,0 0 12-15,0 0 10 0,0 12-13 0,0-12 5 32,0 0-35-32,0 0-6 0,0 0-2 0,0 0 0 0,-4 8 31 0,-5-4 7 0,9-4 1 0,-5 0 0 15,-4 0-23-15,0-4-4 0,9 4-1 16,0 0 0-16,-5-4-28 0,5 4-7 0,0 0-1 0,0 0 0 16,-4-4 16-16,4 4 4 0,-9-4 0 0,9 4 0 15,-5-8 56-15,5 8 0 0,-9-4 8 0,9 4 0 16,0 0 20-16,0 0 5 0,0 0 1 0,0 0 0 15,0 0-34-15,0 0 0 0,-5 0 0 0,5 0 0 16,0 0 0-16,0 0 0 0,-9-4 0 0,9 4 0 16,0 0-27-16,0 0-12 0,0 0-2 0,0 0-1 15,0 0 6-15,0 0 2 0,0 0 0 0,0 0 0 0,-13 0 34 0,13 0 0 16,0 0 0-16,0 0 0 0,0 0 20 0,0 0 4 16,0 0 0-16,0 0 1 0,0 0 19 0,0 0 4 15,0 0 1-15,0 0 0 0,0 0 15 0,0 0 2 16,0 0 1-16,0 0 0 0,13 0 1 0,-4 0 1 15,1 0 0-15,8 0 0 0,0 0-37 0,0-4-8 16,5 0-2-16,0 0 0 0,9 4-22 0,-5-4-8 16,5 0 0-16,-5 0-725 0</inkml:trace>
          <inkml:trace contextRef="#ctx0" brushRef="#br0" timeOffset="3530.4195">7924 188 460 0,'-14'-16'41'0,"5"12"-33"0,4-4-8 0,-4 4 0 16,5-1 179-16,-1 1 33 0,-4 0 8 0,9 4 0 15,0 0-96-15,0 8-19 0,0 5-4 0,5-1-1 16,-1 8-35-16,5-4-7 0,0 4-2 0,1 9 0 15,-6-1 2-15,1 8 0 0,4-3 0 0,-9 7 0 16,4 1-32-16,-4-1-6 0,-4 5-2 0,4-1 0 16,-5 1 22-16,1 3 5 0,-5 9 1 0,-1-8 0 15,1 3-28-15,-4-3-6 0,-1 3 0 0,0-3-1 16,1 0-31-16,4-9-5 16,-10 0-2-16,6-7 0 0,4-5-154 0,-5-4-31 0,-13 9-7 15,13-21-1-15</inkml:trace>
          <inkml:trace contextRef="#ctx0" brushRef="#br0" timeOffset="6029.8314">8265 1042 806 0,'0'0'72'0,"0"-8"-58"16,0-4-14-16,0 3 0 0,0 1 176 0,5 0 33 16,-5-4 7-16,9 4 0 0,0 4-105 0,0-8-22 15,9 0-4-15,0 4-1 0,5 0-1 0,0-1-1 16,9 5 0-16,4 0 0 16,1 0-126-16,-1 0-24 0,1 4-6 0,-1 0-528 15,5 4-106-15</inkml:trace>
          <inkml:trace contextRef="#ctx0" brushRef="#br0" timeOffset="5842.381">8607 419 1594 0,'0'0'35'0,"-14"0"7"0,5-4 2 0,0-1 1 0,0 5-36 0,0 0-9 16,-1 0 0-16,10 0 0 0,0 0 25 0,0 0 3 16,0 0 1-16,0 0 0 0,5-8-20 0,0-4-9 15,-1 0 8-15,5-4-8 0,0-4 0 0,5-1 8 16,0-3-8-16,-1 4 0 0,1-8 0 0,-5-1 8 16,5 5-8-16,-10-4 0 0,5 3 0 0,-4 1 0 15,-5 4 0-15,0 0 0 0,0-5 0 0,-5 1 8 16,-4 8-8-16,0-4 0 0,0-1 8 0,0 5-8 0,-5 0 8 0,5 4-8 15,-4 0 14-15,8 4-2 0,0 0-1 16,5 8 0-16,-9 0-11 0,9 0 8 0,0 0-8 0,0 0 8 16,0 0-8-16,-4 8 0 0,-5 0 0 0,9 4 0 15,0 8 0-15,0 4 0 0,-5 5 0 0,5 7 8 16,5 9 17-16,-5 3 3 0,-5 9 1 0,5 4 0 16,-4 7 16-16,-1-3 3 0,-9 0 1 0,1 4 0 15,-1-1-3-15,-4 1-1 0,4-4 0 0,-4-4 0 16,-5-5-25-16,5 5-6 0,4-8-1 0,1-1 0 15,4-3-13-15,-1-5 0 0,1-3 0 0,5-5 0 16,-1-3-147-16,1-5-29 0</inkml:trace>
        </inkml:traceGroup>
        <inkml:traceGroup>
          <inkml:annotationXML>
            <emma:emma xmlns:emma="http://www.w3.org/2003/04/emma" version="1.0">
              <emma:interpretation id="{D89DFE5D-5473-41AE-BEBE-A2DCDC8E5DF4}" emma:medium="tactile" emma:mode="ink">
                <msink:context xmlns:msink="http://schemas.microsoft.com/ink/2010/main" type="inkWord" rotatedBoundingBox="12147,680 13020,649 13077,2257 12205,228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795.2769">10860 180 979 0,'0'-8'87'0,"0"-4"-70"15,0-1-17-15,5 1 0 0,-1 4 86 0,-4 8 14 16,5-8 2-16,-5 8 1 0,0 0-12 0,0 0-3 16,5 8 0-16,-1 12 0 0,1 1-43 0,-1 11-9 15,-4 13-1-15,0-1-1 0,-4 13 0 0,4-1 0 16,-5 5 0-16,-4 8 0 0,-5 4 6 0,5 4 0 15,-4-1 1-15,-1 5 0 0,0 4-15 0,1-8-3 16,3-4-1-16,1-12 0 0,0-4-14 0,0-5-8 16,5-7 10-16,-1-9-10 0,0-4 9 0,1-7-9 0,-1-5 8 15,1-4-8-15,-1 0 12 0,1-4-4 0,-1-7 0 0,1-1 0 16,-5-4 1-16,4 0 0 0,-4-9 0 0,4-3 0 16,1 0 2-16,-5-4 0 0,4-8 0 0,1-5 0 15,-1-3-3-15,0-4 0 0,1-5 0 0,-1-7 0 16,1-5-8-16,4-4 0 0,0-3 9 0,0-1-9 15,4 0 0-15,1 0 0 0,4 1 0 0,0-1 0 16,0 0 0-16,5 5-10 0,4-5 10 0,0 4-13 16,0-3 2-16,1 7 1 0,-1 0 0 0,5 1 0 15,-1 3 10-15,1 1-8 0,0 7 8 0,4 1-8 16,1-1 8-16,-6 1-10 0,10 7 10 0,-4 1-10 0,3 4 18 16,-3 3 3-16,4 5 1 0,-10 4 0 0,1 4-12 15,0 4 0-15,-5 0 0 0,0 8 0 0,1 8 0 16,-6 4 0-16,5 0 0 0,-4 8 0 0,0 5 0 15,-1 7 0-15,-4 4 0 0,5 5 0 0,-5-1 0 0,0 5 12 16,0 7-4-16,1 1 0 0,-1 0-8 0,4-1 10 16,-4 5-10-16,5-4 10 0,-5-1 0 0,5 1 0 15,0-9 0-15,-1 1 0 0,1-1-10 0,0 1 10 16,-5-1-10-16,0 5 10 0,-5-1-18 0,1 5-4 16,-5 4-1-16,-5-5 0 15,1 1-140-15,-5-4-28 0,-23 44-6 0,0-29-1 0</inkml:trace>
          <inkml:trace contextRef="#ctx0" brushRef="#br0" timeOffset="6998.4697">10883 771 1152 0,'0'0'51'0,"-9"-8"10"0,0 3-49 0,4 1-12 0,5 4 0 0,-4-8 0 15,-1 4 124-15,5 4 21 0,0 0 5 0,0 0 1 16,9-4-87-16,5-4-16 0,0 4-4 0,4-4-1 16,9 4-26-16,5 0-5 0,4 0 0 0,5-4-1 15,10 4-11-15,3 0 0 0,1-4-10 0,-1 4-826 16</inkml:trace>
        </inkml:traceGroup>
        <inkml:traceGroup>
          <inkml:annotationXML>
            <emma:emma xmlns:emma="http://www.w3.org/2003/04/emma" version="1.0">
              <emma:interpretation id="{B686826B-853C-4134-B682-6694B2070AD3}" emma:medium="tactile" emma:mode="ink">
                <msink:context xmlns:msink="http://schemas.microsoft.com/ink/2010/main" type="inkWord" rotatedBoundingBox="14780,640 15660,609 15701,1786 14822,1818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795.0432">13342 358 345 0,'-19'-24'31'16,"15"11"-31"-16,4 5 0 0,-5-4 0 0,1 0 191 0,-1 0 32 16,5 12 6-16,0 0 2 0,5-8-99 0,-5 8-19 15,0 0-4-15,0 0-1 0,0 4-60 0,0 12-13 16,-5 12-3-16,5 5 0 0,-4 7 7 0,-1 5 1 16,-4 3 0-16,0 5 0 0,4 0-18 0,1 3-3 15,-1-3-1-15,5-5 0 0,0 1-10 0,5-9-8 16,-1-3 12-16,1-5-12 0,4-8 16 0,0-3-3 15,5-5-1-15,-5-4 0 0,0-4 13 0,-9-8 3 16,0 0 0-16,14-8 0 0,4-4 4 0,0-4 0 16,0-5 1-16,0-3 0 0,5-4-8 0,0 4-1 15,0-9-1-15,0 5 0 0,4-5-14 0,-4 1-9 16,4-4 12-16,0-1-12 0,5-3 0 0,0 3 0 0,4-3 0 16,1 3 0-16,4 1 0 0,0 4 0 0,-5 7 0 0,1 5 0 15,-1 4 0-15,-4 8 0 0,-5 0 0 0,1 8 0 16,-6 8 8-16,1 4-8 0,-9 0 0 0,4 8 0 15,-9 5 10-15,5-1-10 0,-10 4 8 0,1-3-8 16,-5 3 10-16,-5-4-10 0,5 0 12 0,-9 1-12 16,0-5 10-16,-9 0-10 0,0 0 8 0,-1 1-8 15,-3-5 0-15,-1 0 0 0,-4 0 8 0,-5 4-8 16,0-11 8-16,4 7-8 0,1 0 12 0,-5-4-4 16,5-4-18-16,0 4-4 0,-1-4-1 0,-4 9 0 15,5-1-136-15,-9-4-27 16</inkml:trace>
          <inkml:trace contextRef="#ctx0" brushRef="#br0" timeOffset="7935.7792">13537-168 2016 0,'-9'-16'179'0,"5"7"-143"16,-1 1-36-16,5 8 0 0,0 0 37 0,0 0 1 15,0 0 0-15,14 4 0 0,-1 0-17 0,6 1-3 16,-1 3-1-16,0 4-991 0</inkml:trace>
        </inkml:traceGroup>
        <inkml:traceGroup>
          <inkml:annotationXML>
            <emma:emma xmlns:emma="http://www.w3.org/2003/04/emma" version="1.0">
              <emma:interpretation id="{121C42E2-EE2E-437E-AED1-4A36EEFB3A9F}" emma:medium="tactile" emma:mode="ink">
                <msink:context xmlns:msink="http://schemas.microsoft.com/ink/2010/main" type="inkWord" rotatedBoundingBox="17694,507 22208,346 22250,1523 17736,1684"/>
              </emma:interpretation>
            </emma:emma>
          </inkml:annotationXML>
          <inkml:trace contextRef="#ctx0" brushRef="#br0" timeOffset="9154.1043">17808-383 1839 0,'0'0'40'0,"0"0"9"0,0 0 2 0,0 0 1 0,-9 8-42 0,4 4-10 15,5 5 0-15,0 3 0 0,-9 8 50 0,5 1 8 16,-1 3 2-16,5 4 0 0,0 5-31 0,-4 3-5 16,-1 1-2-16,5 3 0 0,0 5-13 0,0 4-9 15,-14 3 12-15,5 5-12 0,5-4 8 0,4-4-8 16,-5-5 0-16,-4 1 0 16,4-5-24-16,1-3-11 0,8-1-2 0,-4 1-887 0</inkml:trace>
          <inkml:trace contextRef="#ctx0" brushRef="#br0" timeOffset="9450.9584">18318 289 1594 0,'-14'-4'71'15,"14"4"14"-15,9 0-68 0,-9 0-17 0,0 8 0 0,-4 8 0 16,8 5 23-16,-4 3 1 0,-4 0 0 0,-1 4 0 15,-4 5 12-15,5-5 4 0,4 0 0 0,-5 1 0 16,-9-5-26-16,10 0-5 0,13-3-1 0,-5-5 0 0,1 4-8 16,-5-12 8-16,5 4-8 0,4-4 8 0,9-4 5 0,-9 0 1 15,-9-4 0-15,18 0 0 0,5 0 22 0,-5-8 5 16,-4 0 1-16,4 0 0 0,5-4 8 0,0-4 2 16,4 4 0-16,-9-5 0 0,5 1-36 0,0-8-6 15,13 4-2-15,-13 0 0 0,-5-5-8 0,5 5 0 16,4 0 0-16,0 0 0 0,-8-1-10 0,-6 1 10 15,1-4-13-15,0 4-659 16,8-1-132-16</inkml:trace>
          <inkml:trace contextRef="#ctx0" brushRef="#br0" timeOffset="10091.3912">19183 111 1792 0,'0'0'40'0,"0"0"8"0,0 0 1 0,9 4 1 0,0 4-40 0,5 0-10 0,-5 0 0 0,5 13 0 15,-5-1 16-15,0 4 2 0,0 4 0 0,-5 5 0 16,1-9 23-16,-1 8 5 0,-4-3 1 0,0 3 0 16,0-4-27-16,-4-3-4 0,4-1-2 0,0-4 0 15,-5 0 6-15,5-3 0 0,-4-5 1 0,-1 0 0 0,1 0-10 16,4-12-3-16,0 0 0 0,0 0 0 0,0 0-8 16,0 0 0-16,0 0 0 0,0 0 8 0,0 0 9 0,0 0 2 15,0 0 0-15,9-12 0 0,-5 0-19 0,5-4-14 16,1-5 2-16,-1-3 1 0,0 0 11 0,4-4 9 15,6-1-1-15,-6 1-8 0,6 4 13 0,-1 3-4 16,5 1-1-16,-5 4 0 0,0 0 9 0,5 8 2 16,-5 0 0-16,-4 3 0 0,-1 10-19 0,1-1 0 15,0 8 0-15,-5 0 0 0,0 4 10 0,0 0-10 16,-5 4 8-16,1 5-8 0,0-1 0 0,-1 0 0 16,-4-3 0-16,0 3 0 0,0-8 0 0,-4 4 0 15,4-4 0-15,0-3 12 0,0-13-12 0,0 12 0 16,0-12 0-16,0 0 0 0,0 0 0 0,0 0 0 15,0 0 0-15,0 0 0 0,0 0 0 0,0 0 0 16,-5-8 0-16,5 0 8 0,5-9-8 0,-1 1 0 0,1-4 0 16,-1-4 0-16,1-5 0 0,4 1 0 0,5 0 0 15,-5-5 0-15,4 1 0 0,1 0 0 0,4 3 0 0,0 1 0 16,1 8 0-16,3 3 0 0,-3 1 0 0,-1 0 0 16,0 8 0-16,0 0 0 0,0 4 0 0,-4 4 0 15,-5 4 0-15,0 4 0 0,0 4 0 0,-4 4 0 16,-1 13 0-16,1-5 0 0,0 4 0 0,-1 1 0 15,-4 3-15-15,-4-4-5 0,4 9 0 0,-5-5-671 16,0 0-133-16</inkml:trace>
          <inkml:trace contextRef="#ctx0" brushRef="#br0" timeOffset="10591.2642">20093 135 1796 0,'0'0'40'0,"0"0"8"0,0 0 1 0,10 8 1 0,-1 0-40 0,0 5-10 16,-5 3 0-16,10 4 0 0,-5-4 37 0,-4 8 6 15,-1 5 1-15,1-1 0 0,4 0-20 0,-5 1-3 16,-4-5-1-16,5 0 0 0,-5 1-20 0,5-1-10 15,-5-4 1-15,4-4 0 0,-4 1 9 0,0-5 12 0,5 0-2 0,-5-12-1 16,0 0-9-16,0 0 0 0,9 4-10 0,-9-4 10 16,9 0 0-16,0 0 15 0,5-4-2 0,-5 0 0 15,0-4-13-15,4-4 0 0,-3-1 0 0,3-3 0 16,1 0 0-16,0-8 0 0,-1-1 0 0,5 1 0 16,1-4 0-16,-1 0 0 0,0-5 0 0,5 1 0 15,-5 3 17-15,0 5 1 0,5 0 0 0,-5 4 0 16,0 8 16-16,-4 3 3 0,0 1 1 0,-5 8 0 15,5 0-22-15,-10 8-5 0,5 5-1 0,-4 7 0 16,4 0 0-16,-5 0 0 0,1 5 0 0,-5-1 0 16,4-4-10-16,1 4 8 0,0-3-8 0,4-1 8 15,-5-4-8-15,1 0 0 0,-1-4 0 0,1 0 0 16,-5-12 0-16,0 0 0 0,0 0 0 0,0 0 0 16,0 0 0-16,9 5 0 0,-9-5 8 0,0 0-8 0,0 0 0 15,0 0 0-15,0 0 0 0,0 0 0 0,0 0-12 0,0 0 3 16,0 0 0-16,0 0 0 0,0 0 9 0,0 0 0 15,0 0-9-15,9 8 9 16,0 0-48-16,-4 4-4 0,-1 0-2 0,1 0-914 16</inkml:trace>
          <inkml:trace contextRef="#ctx0" brushRef="#br0" timeOffset="8513.6318">16779-95 921 0,'0'-17'82'0,"5"-3"-66"15,4 0-16-15,-9 0 0 0,0-1 96 0,0 5 15 16,0 0 3-16,-5 0 1 0,1 4-31 0,-6 0-7 0,1 4-1 16,-4-1 0-16,-6 1-20 0,1 8-4 0,0 0 0 0,-9 8-1 15,-5 1-37-15,-5 3-14 0,6 8 11 0,-10 4-11 16,4 5 31-16,1 3 0 0,-5 4 0 0,4 1 0 15,1 3 5-15,0 1 0 0,4 3 1 0,4 5 0 16,6 3-17-16,3 1-3 0,1 0-1 0,9 3 0 16,4-3-6-16,1-1-2 0,8 1 0 0,1 0 0 15,0-9-8-15,4 1 8 0,4-5-8 0,1 1 8 16,4-1-42 0,5-3-9-16,0-5-1 0,0-8-568 0,8 5-114 0</inkml:trace>
          <inkml:trace contextRef="#ctx0" brushRef="#br0" timeOffset="8841.6729">17143 334 1594 0,'0'0'35'0,"0"0"7"0,0 0 2 0,0 0 1 0,0 0-36 0,0 0-9 16,0 0 0-16,0 0 0 0,-13 8 20 0,3 4 1 16,1 4 1-16,0 8 0 0,0 1-22 0,0 7 8 15,-5-4-8-15,1 5 0 0,4 3 0 0,0-8-8 16,4 5 0-16,-4-5 0 0,9 0 8 0,-5-3 0 15,5-5 0-15,0 4 0 0,5-4 0 0,-1-3-8 16,1-1 8-16,0-4-8 0,-1-4 8 0,5 0 0 16,0-8 8-16,0 0-8 0,0-4 18 0,1 0-1 15,3-4 0-15,1-4 0 0,0 0 20 0,-1 0 4 16,-4-5 1-16,5 1 0 0,0-8-7 0,-10 4-2 16,1-9 0-16,-1 1 0 0,1-4-9 0,-1-1-3 15,1-3 0-15,-5-1 0 0,-5 5-11 0,1 0-2 0,4 3-8 16,-5 5 12-16,-4 4-12 0,0 8 0 0,0 4 0 15,-5 4 0-15,1 4-12 0,-6 8-4 0,-3 8-2 0,-6 0-589 16,-3 4-117-16</inkml:trace>
        </inkml:traceGroup>
        <inkml:traceGroup>
          <inkml:annotationXML>
            <emma:emma xmlns:emma="http://www.w3.org/2003/04/emma" version="1.0">
              <emma:interpretation id="{75B20396-9104-40AA-B687-D9B656FF7D43}" emma:medium="tactile" emma:mode="ink">
                <msink:context xmlns:msink="http://schemas.microsoft.com/ink/2010/main" type="inkWord" rotatedBoundingBox="23888,259 27310,137 27353,1321 23930,1443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1841.0477">23162-35 864 0,'0'0'76'0,"0"0"-60"16,0 0-16-16,14-8 0 0,4 0 108 0,0 0 18 15,5 0 4-15,0 0 1 0,4 0-44 0,0-4-9 16,5 3-2-16,0 1 0 0,0 0-48 0,-5 0-9 15,10 0-3-15,-5 0 0 0,-1 4-16 0,-3 0-12 0,-1 0 1 16,-4 0 1 0,9 0-42-16,-14 4-8 0,0-4-1 0,-4 4-1 0</inkml:trace>
          <inkml:trace contextRef="#ctx0" brushRef="#br0" timeOffset="12075.2899">23390-581 1213 0,'-9'-20'26'0,"9"20"6"0,0 0 0 0,0-8 4 0,0 8-36 0,0 0 0 0,0 0 0 0,0 0 0 15,0 12 101-15,-5 12 14 0,5 0 2 0,0 13 1 16,-5 3-8-16,1 5-2 0,-1 3 0 0,1 1 0 16,-1-5-50-16,-4 5-10 0,0 0-3 0,-5-1 0 15,5 1-6-15,-4-1-2 0,-6 1 0 0,6-1 0 16,-1 1-37-16,0-5 0 0,1-3 0 0,-1-1 0 15,5 1-96-15,4-9-23 0,1 1-5 0,-1-1 0 0</inkml:trace>
          <inkml:trace contextRef="#ctx0" brushRef="#br0" timeOffset="12434.5815">23945 75 1440 0,'0'0'128'0,"0"0"-103"15,0 0-25-15,0 0 0 0,0 0 32 0,-4 12 0 0,-1 0 1 16,0 4 0-16,1 4-18 0,-1 5-4 16,-4-1-1-16,5 4 0 0,-1 5-10 0,5-5 0 0,-4-4 0 15,4 4 0-15,0-3 0 0,4-1 0 0,-4-4 0 16,5 1 0-16,4-5 0 0,4 0 0 0,1-4 0 0,0-4 8 15,-1-4 12-15,6-4 1 0,-1 0 1 0,0 0 0 16,-4-4 18-16,4-4 3 0,0-4 1 0,0 0 0 16,-4-4-20-16,4-5-3 0,-4 1-1 0,-5 0 0 15,5-8-6-15,-10-1-2 0,1 1 0 0,4-5 0 16,-5 1 6-16,-4-4 1 0,0 3 0 0,-4 1 0 16,-5 4-2-16,4 3 0 0,-4 5 0 0,0 4 0 15,-5 8-17-15,1 0 10 0,-1 4-10 0,-4 8 8 16,-5 4-100-16,0 8-20 0,-4 0-4 15,-5 8 0-15</inkml:trace>
          <inkml:trace contextRef="#ctx0" brushRef="#br0" timeOffset="11575.4095">22789-79 633 0,'32'-8'28'0,"-32"8"6"0,0 0-34 0,0 0 0 16,9-12 0-16,0 3 0 0,-5 1 170 0,-4 8 27 16,9-12 6-16,5 4 1 0,-14 0-110 0,5-4-22 15,-10 4-4-15,5 8 0 0,0-8-37 0,0 8-7 16,-9-4-2-16,0 0 0 0,-5 4 4 0,-4 4 1 16,0 0 0-16,-9 4 0 0,-1 4-13 0,-4 0-2 15,-9 4-1-15,5 4 0 0,0 1-11 0,-1-1 0 16,5 0 0-16,0 4 0 0,0 1 0 0,10 3 0 15,-1-4 0-15,9 5 8 0,1-9-8 0,4 4 0 16,4-4 0-16,5 5 0 0,0-5 0 0,5 0 0 16,4 4 0-16,0-3 0 0,4 3 0 0,1-8 0 15,0 4 0-15,-1-3 0 0,6-1 32 0,-6-4 0 0,-4-4 1 16,0 0 0-16,1 0 6 0,-1 0 1 0,-9-8 0 0,0 0 0 16,0 0-24-16,0 0-5 0,0 8-1 0,-5 1 0 15,-4 3 18-15,0-8 3 0,-5 4 1 0,1 0 0 16,-6-4-32-16,6 4-10 0,-1-4 0 0,0 4 0 15,1-4-34 1,-1 4-6-16,10-4-2 0,-6 4-880 0</inkml:trace>
          <inkml:trace contextRef="#ctx0" brushRef="#br0" timeOffset="13090.6823">25211-59 1267 0,'0'0'28'0,"-5"-4"5"0,-4-4 2 0,0 0 1 0,0 0-36 0,0 0 0 16,0-1 0-16,0 1 0 0,0 0 48 0,-5 4 2 15,-13 0 1-15,4 4 0 0,-9 0 10 0,5 4 3 16,-5 4 0-16,0 4 0 0,-5 5 0 0,6 3 0 16,-1 4 0-16,-5 5 0 0,1 3-20 0,4 8-3 15,0-3-1-15,5-1 0 0,-1 1-22 0,1-1-5 0,14-4-1 0,-1 5 0 16,9-1-12-16,1-7 0 0,4 3 0 15,4-4 0 1,5-3-39-16,1-1-10 0,12-4-3 0,-4 0 0 16,1-3-35-16,8-5-7 0,-4-4-2 0,4-4 0 0</inkml:trace>
          <inkml:trace contextRef="#ctx0" brushRef="#br0" timeOffset="13512.4539">25657-443 806 0,'0'-17'72'0,"5"1"-58"15,-1 0-14-15,1 4 0 0,-1-4 132 0,1 8 24 16,-1 4 5-16,1-1 1 0,4 1-68 0,-9 4-14 16,0 0-2-16,5 17-1 0,-1 3-45 0,5 4-8 15,-9 4-3-15,5 9 0 0,-5 3-21 0,0 5 0 16,-5-1 0-16,1 1-8 0,-1-1 56 0,1 1 11 15,-1-1 2-15,-4 1 1 0,0-5-33 0,0 1-6 16,0-1-2-16,4 1 0 0,-4-5-21 0,4-3 0 16,-4-5 0-16,5-4 0 0,-5-4 0 0,-1 1 0 15,6-5 0-15,-5 0 0 0,4-8 0 0,-4 0 0 16,0 0 0-16,0-8 0 0,9 0 0 0,0 0 0 16,-5-4 0-16,5 4 0 0,-4-4 8 0,-1-8 1 15,5 0 0-15,5 0 0 0,-1-4-9 0,6-1 8 16,3-3-8-16,1 0 8 0,-1 0-8 0,6-4 8 0,3 3-8 15,-3 5 8-15,-1 0 0 0,0 4 0 0,0 4 0 0,-4 4 0 16,0 4 4-16,-5 0 0 0,4 4 0 0,-8 8 0 16,-1 0 12-16,-4 8 4 0,5 4 0 0,-5 1 0 15,-5-1-28-15,1 4 0 0,4 5 0 0,0 3 0 16,-5 5-98-16,5-5-15 0,0 0-3 0</inkml:trace>
        </inkml:traceGroup>
        <inkml:traceGroup>
          <inkml:annotationXML>
            <emma:emma xmlns:emma="http://www.w3.org/2003/04/emma" version="1.0">
              <emma:interpretation id="{F7A31448-8913-44AC-B80A-A4F4D7F05975}" emma:medium="tactile" emma:mode="ink">
                <msink:context xmlns:msink="http://schemas.microsoft.com/ink/2010/main" type="inkWord" rotatedBoundingBox="27853,222 31380,96 31430,1487 27903,1613"/>
              </emma:interpretation>
              <emma:one-of disjunction-type="recognition" id="oneOf6">
                <emma:interpretation id="interp6" emma:lang="" emma:confidence="1">
                  <emma:literal>tic</emma:literal>
                </emma:interpretation>
                <emma:interpretation id="interp7" emma:lang="" emma:confidence="0">
                  <emma:literal>til</emma:literal>
                </emma:interpretation>
                <emma:interpretation id="interp8" emma:lang="" emma:confidence="0">
                  <emma:literal>tie</emma:literal>
                </emma:interpretation>
                <emma:interpretation id="interp9" emma:lang="" emma:confidence="0">
                  <emma:literal>tix</emma:literal>
                </emma:interpretation>
                <emma:interpretation id="interp10" emma:lang="" emma:confidence="0">
                  <emma:literal>tif</emma:literal>
                </emma:interpretation>
              </emma:one-of>
            </emma:emma>
          </inkml:annotationXML>
          <inkml:trace contextRef="#ctx0" brushRef="#br0" timeOffset="14903.2443">27929-95 1267 0,'0'0'28'0,"4"-4"5"0,6-9 2 0,-6 9 1 0,-4 4-36 0,9-4 0 16,0 0 0-16,0 0 0 0,-4 0 117 0,13 4 17 16,-9-4 3-16,5 0 1 0,0 0-55 0,8 4-11 15,-3-4-3-15,8 4 0 0,0 0-46 0,-4 0-10 16,13 0-1-16,-4 0-1 16,-9 0-26-16,9 0-5 0,0 0 0 0,4 0-576 15,-13 0-114-15</inkml:trace>
          <inkml:trace contextRef="#ctx0" brushRef="#br0" timeOffset="15152.6938">28584-678 1036 0,'-9'-8'46'0,"9"8"10"0,0 0-45 0,0 0-11 0,0 0 0 0,0 0 0 15,9-4 75-15,-9 4 13 16,0 0 2-16,0 0 1 0,0 0-43 0,0 0-9 0,14 8-2 0,-9 4 0 15,-5 0 22-15,0 0 4 0,0 4 1 0,-5 9 0 16,-9-1-7-16,1 8-1 16,-5 1 0-16,4 3 0 0,-9-3-4 0,5 7 0 0,-5 0-1 0,0 5 0 15,1 4-27-15,3-1-6 0,-8-3-1 0,9 7 0 16,4 1-17-16,1-5 0 0,-6 5 8 0,6 4-8 16,-5-9-46-16,4 5-13 0,0 3-2 0,-4-3-548 15,4-4-110-15</inkml:trace>
          <inkml:trace contextRef="#ctx0" brushRef="#br0" timeOffset="15387.0143">28817 127 1850 0,'0'0'40'0,"0"0"9"0,0 0 2 0,0 0 1 0,0 4-41 0,-14 4-11 0,9 0 0 0,-8 13 0 16,8-9 41-16,-8 4 7 0,-1 4 0 16,0 4 1-16,5 1-35 0,0 3-14 0,-5-4 11 0,10 1-11 31,-5-1-116-31,9-4-28 0,0 13-7 0,-9-13-1 0</inkml:trace>
          <inkml:trace contextRef="#ctx0" brushRef="#br0" timeOffset="15511.985">28958-197 1602 0,'13'-24'71'0,"-13"16"14"16,0-4-68-16,0 12-17 0,0 0 0 0,0 0-708 16</inkml:trace>
          <inkml:trace contextRef="#ctx0" brushRef="#br0" timeOffset="15918.1817">29823-71 1350 0,'0'0'29'0,"0"-8"7"0,14 0 0 0,-14 0 3 0,4-1-31 0,-4 1-8 0,0 0 0 0,9 0 0 16,-9 8 85-16,0 0 16 0,0-8 3 0,0 8 1 15,0 0-33-15,-9-4-8 0,0 8 0 0,-5 0-1 16,1 4-50-16,-6 4-13 0,-8 9 0 0,0 3 0 15,4 0 0-15,-9 9 0 0,0 7 0 0,-4-4 0 16,4 5 56-16,-14-5 7 0,15 5 1 0,-1-1 0 16,0-3-52-16,14-1-12 0,-10 1 0 0,15-5 0 15,-6 0 0-15,19-3 0 0,-13-1 0 0,13 0 0 16,9-3 0-16,-5-5 0 0,6 0 0 0,3 0 0 16,5-4 0-16,1 1 0 0,-6-1 0 0,6-4 0 0,-1 0 0 15,-5 0 0-15,15-4 0 0,-6 0-970 16</inkml:trace>
          <inkml:trace contextRef="#ctx0" brushRef="#br0" timeOffset="13934.2724">26813 261 403 0,'14'-33'17'0,"-9"21"5"0,-1 0-22 0,-4-4 0 15,0 0 0-15,0 4 0 0,5-1 248 0,-5-3 44 16,-5 4 10-16,5 0 2 0,-4 0-212 0,-1 4-43 15,-4 0-8-15,4 0-1 0,-4-1-21 0,-4 5-4 16,-6 4-1-16,10 0 0 0,-13 0-14 0,3 8 0 16,-8 1 8-16,-5 3-8 0,5 8 10 0,0-4-1 15,-5 8 0-15,0 5 0 0,-5-1 44 0,15 0 9 16,-6 5 2-16,1-1 0 0,9 1-52 0,0-9-12 16,4 0 0-16,0-4 0 0,1 1 0 0,8-1 0 15,5-4 0-15,-9-4 0 0,9-8 0 0,0-4 0 16,0 0 0-16,0 0 0 0,0 0 0 0,14 4 0 0,4-4 0 15,5-8 0-15,-1 0 16 0,6-4 3 0,-6 4 1 16,6-4 0-16,-1-9-32 16,5 1-5-16,0 0-2 0,0-4 0 0,4 3 19 0,-9-3 0 0,5 4 0 0,-4 0 0 15,-6-1 0-15,-3 9 0 0,-6 0 0 0,1 8 0 16,-14 4 34-16,0 0 10 0,0 0 3 0,4 8 0 16,-4 12-24-16,-4-3-5 0,-5 7-1 0,0 0 0 15,-10 0-17-15,15 5 0 0,-10-5 0 0,1 4-645 16,13-3-133-16</inkml:trace>
          <inkml:trace contextRef="#ctx0" brushRef="#br0" timeOffset="14246.6565">27501-87 1267 0,'0'0'56'0,"0"0"12"16,0 0-55-16,0 0-13 0,14-4 0 0,-14 4 0 0,0 0 54 0,0 0 8 15,0 0 2-15,0 0 0 0,0 0 0 0,0 0 0 16,0 0 0-16,0 0 0 0,-14 4 0 0,9 4 0 16,-4-4 0-16,9-4 0 0,-4 8-52 0,-10 0-12 15,14 4 0-15,-9 4 0 16,0 1 0-16,-5 3 0 0,10 0 0 0,-5 0 0 0,-1 0 54 0,1 5 8 15,-4-1 2-15,13 0 0 0,-9-3-52 0,-1-1-12 0,-3-4 0 16,13 4 0-16,-14 0 0 0,14-3 0 0,-9-1 0 0,0 4 0 16,-5-4 0-16,14 0 0 0,-9 1 0 0,0-1 0 15,-5-4 0-15,5 0 0 0,0 0 0 0,-4 4-646 16,-6-7-132-16</inkml:trace>
        </inkml:traceGroup>
      </inkml:traceGroup>
      <inkml:traceGroup>
        <inkml:annotationXML>
          <emma:emma xmlns:emma="http://www.w3.org/2003/04/emma" version="1.0">
            <emma:interpretation id="{E6E9ABEB-249F-4E53-A591-5E8EE8058969}" emma:medium="tactile" emma:mode="ink">
              <msink:context xmlns:msink="http://schemas.microsoft.com/ink/2010/main" type="line" rotatedBoundingBox="2830,3144 30488,1349 30636,3635 2978,5430"/>
            </emma:interpretation>
          </emma:emma>
        </inkml:annotationXML>
        <inkml:traceGroup>
          <inkml:annotationXML>
            <emma:emma xmlns:emma="http://www.w3.org/2003/04/emma" version="1.0">
              <emma:interpretation id="{528A05F6-0781-4887-894B-B02054063F07}" emma:medium="tactile" emma:mode="ink">
                <msink:context xmlns:msink="http://schemas.microsoft.com/ink/2010/main" type="inkWord" rotatedBoundingBox="2830,3144 6085,2933 6234,5218 2979,5430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7464.6544">2096 2721 806 0,'0'0'72'0,"0"0"-58"0,0-8-14 0,-9 4 0 15,4 0 104-15,1 0 19 0,-1 0 3 0,1 0 1 16,-1 4-36-16,-4-4-7 0,-5 4-2 0,5 4 0 16,0-4-35-16,0 4-7 0,-4 0-2 0,-1 8 0 15,0-4-5-15,-4 8-1 0,4 1 0 0,1 3 0 16,-1 8-3-16,0 13-1 0,5 7 0 0,0 9 0 16,-5 8 2-16,1 3 0 0,4 13 0 0,-5 4 0 15,0 8-10-15,-4 5-1 0,0 3-1 0,-5 0 0 16,5 0-18-16,-9-4 0 0,-1-4 8 0,1 0-8 15,-5 5 0-15,0-9-17 0,0-4 3 0,1-9 1 16,-1-3-59-16,0-12-11 0,9-8-2 16,5-13-738-16</inkml:trace>
          <inkml:trace contextRef="#ctx0" brushRef="#br0" timeOffset="17120.9842">1509 3316 1036 0,'0'0'92'0,"0"0"-73"0,-9 8-19 0,9-8 0 16,0 0 76-16,-9 8 11 0,9-8 2 0,-10 13 1 16,6-1-46-16,8-4-8 0,6 0-3 0,-1-4 0 15,4 0-17-15,6 0-3 0,8-8-1 0,0 4 0 16,1-4 0-16,3-4 0 0,6-4 0 0,-1-5 0 15,1 1 2-15,4 0 0 0,-5 0 0 0,0-4 0 16,5 3-6-16,0 5-8 0,-4-4 11 0,-1 8-11 0,-4 0 0 16,0 4 0-16,-9 0 0 0,0 4 0 15,-1 0-22-15,-13 4-5 0,-9-4-1 0,10 8-668 16</inkml:trace>
          <inkml:trace contextRef="#ctx0" brushRef="#br0" timeOffset="18495.6638">2765 2341 1054 0,'-13'-33'47'0,"13"21"9"0,9-4-44 0,0 0-12 0,-9 4 0 0,4 0 0 15,1 0 29-15,4 7 4 0,9-3 1 0,-18 8 0 16,-13 0-18-16,13 0-4 0,0 0-1 0,0 0 0 15,-19 17 24-15,10-1 5 0,0 0 0 0,5 8 1 16,-5 5 4-16,0 3 1 0,-10 4 0 0,6 5 0 16,4-1-3-16,-1 9-1 0,-12-1 0 0,3 5 0 15,6 8 0-15,-5 4 0 0,-1 7 0 0,1 5 0 16,-5 12-12-16,1 4-2 0,8-4-1 0,-4 4 0 16,-5 5-17-16,5-1-10 0,0 0 12 0,-1-4-12 15,-3-4 0-15,3-8 0 0,-3-8 0 0,-1-4 0 16,0-9-12-16,-4-3-2 0,-5-9-1 0,5-7 0 15,8-9 15-15,-3-3 0 0,-6-9 0 0,1-4-9 16,9-4 9-16,4-4 11 0,0-4-3 0,10-8 0 16,-5-4 4-16,4-4 0 0,5-8 0 0,0 0 0 0,0-5 44 15,9-7 10-15,5 0 2 0,9-5 0 16,0 5-110-16,-1-1-22 0,6 5-4 0,-1 0 0 0,5-1 52 0,-5 9 16 16,0 0 0-16,-4 8 0 0,9 4-9 0,-5 8 9 15,1 0 0-15,-6 8 0 0,6 4-11 0,4 0 11 16,-5 4-10-16,-4 0 10 0,-5 1 0 0,9-1-9 15,5 0 9-15,-9-4 0 0,-9 0-10 0,8-4 10 16,19-4-12-16,-4 0 12 0,-5-8-8 0,-1 0 8 16,1-4 0-16,5-4 0 0,-1-4-8 0,1 0 8 15,-15-8 0-15,10-1 0 0,5 1 0 0,-10-4 0 16,-9-1 0-16,5-3 0 0,-5 0 0 0,0-1 0 16,-4 1 9-16,-5-1-9 0,-9 1 0 0,5 0 0 15,8 3 0-15,-8 1 0 0,-5-4 0 0,-5 7 8 16,10-7-8-16,-5 4 0 0,-5-1 0 0,1 9 8 0,-5 0-8 15,4 0 0-15,10 7 0 0,-10-3 0 0,-9 4 0 0,5 8 0 16,9 4 0-16,-9 4 0 0,-9 4 0 0,4 4 0 16,-4 5 0-16,5 7 0 0,-1 4 0 0,-4 9 0 15,-10 3 0-15,10 5 0 0,14 7 0 0,-6 1 0 16,-3-1 0-16,8 1 0 0,5 0 0 0,5-5 0 16,4 1 31-16,-5-5 1 0,-4-7 0 0,10 3 0 15,8-3-32-15,-9-9 0 0,-5-4 0 0,1 0 0 16,9-3 0-16,-1-5 14 0,-4-4-2 0,1-8-1 15,3 4 1-15,10-8 0 0,0-4 0 0,-5-4 0 16,0-4 0-16,9 0 0 0,19-8 0 0,-10-5 0 0,-8-3-12 16,4-4 0-16,9-5 0 0,0 1 0 0,4-5 0 15,-4 1 0-15,-5-1 0 0,5 9 0 0,0 0 28 16,-4 3 3-16,-10 1 1 0,0 12 0 0,5 12-16 0,0 0-4 16,-9 4 0-16,4 8 0 0,-8 4-3 0,3 4-1 15,10 4 0-15,-9 9 0 0,-14-5-8 0,9 8 12 16,5 1-12-16,0-5 12 0,-14 8-12 0,0-3 0 15,5-1 0-15,-5-4 0 0,4 5 0 0,-8-1 0 16,-10-8-12-16,5 1 12 0,9-9 0 0,-9 4 0 16,-9-8 0-16,0 5 0 0,9-17 0 0,0 0 0 15,0 0 0-15,-9 4 12 0,-4-4 4 0,13 0 0 16,-5-13 1-16,0 1 0 0,-8 0 3 0,4-8 0 16,13-8 0-16,1-5 0 0,-5-3-10 0,9-9-2 15,9 1 0-15,14-5 0 0,4 1-8 0,-4 3 0 16,-4 1 0-16,3 3 0 0,19 5 0 0,-4 7 0 0,-10 5 0 15,1 12 0-15,-1 4 9 0,1 12-9 0,-5 4 10 0,-1 4-10 16,-3 8 13-16,-5 5-3 0,-1 3-1 0,-3 4 0 16,-6-3-9-16,1-1 12 0,-5 4-12 0,0 5 12 31,0-5-32-31,0 5-7 0,-4-1-1 0,-1 4-722 0,-4 5-145 0</inkml:trace>
        </inkml:traceGroup>
        <inkml:traceGroup>
          <inkml:annotationXML>
            <emma:emma xmlns:emma="http://www.w3.org/2003/04/emma" version="1.0">
              <emma:interpretation id="{83603E84-78BB-4E63-A14B-512ECC756231}" emma:medium="tactile" emma:mode="ink">
                <msink:context xmlns:msink="http://schemas.microsoft.com/ink/2010/main" type="inkWord" rotatedBoundingBox="9393,3516 10431,3449 10512,4690 9473,4758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90025.7923">7869 3114 1335 0,'0'0'29'0,"5"-12"7"0,-1 0 0 0,5-5 2 0,0-3-30 0,1 4-8 15,-6-4 0-15,5-1 0 0,0-3 59 0,-4 0 10 16,-1 4 3-16,1-1 0 0,-5 9-45 0,5-4-9 16,4 0-2-16,-5 4 0 0,-4 4 20 0,0-4 3 15,5-5 1-15,-1 5 0 0,-4 12-20 0,0 0-4 16,0-12-1-16,5 0 0 0,4 4 2 0,-5-4 1 15,6 4 0-15,-1 0 0 0,0-1-1 0,0 5 0 16,5-4 0-16,-5 0 0 0,4 0-2 0,1 0-1 16,0 4 0-16,-1-4 0 0,1 0 3 0,0 4 1 15,4 0 0-15,-5 0 0 0,6 4 0 0,-6 0 0 0,10 4 0 16,0 0 0-16,-5-4 7 0,5 8 2 0,-5 0 0 16,0 4 0-16,5 4-27 0,0 9 0 0,-5 3 8 0,9 4-8 15,1 5 12-15,-1 7 0 0,0 5 0 0,1 7 0 16,3 1 6-16,-3 0 2 0,4-1 0 0,-5-3 0 15,5 0 9-15,-9-9 3 0,-1-3 0 0,1-5 0 16,-5 0-20-16,1-7-3 0,-1 3-1 0,-5-12 0 16,1 1-8-16,0 3 0 0,-5-8 0 0,5 0 0 15,-1 0 0-15,-4 1 0 0,5-1 11 0,-5-8-11 16,5 0 0-16,-5 0 0 0,0 0 0 0,0-4 0 16,0 4-156-16,-9-8-30 15</inkml:trace>
          <inkml:trace contextRef="#ctx0" brushRef="#br0" timeOffset="90494.4169">8379 3450 288 0,'9'-8'25'0,"-4"4"-25"0,-1-5 0 0,1 1 0 15,-1 0 136-15,5-4 21 0,1 0 5 0,3 4 1 16,-8 0-54-16,4-4-10 0,5 4-3 0,-5 0 0 15,0-1-28-15,-5 1-7 0,1 0-1 0,-5 8 0 16,9-8-4-16,-9 8-2 0,0-4 0 0,5-4 0 16,-1 0 0-16,-4 8 0 0,0-8 0 0,0 8 0 15,0 0-24-15,0 0-5 0,0 0-1 0,0 0 0 16,0 0-24-16,0 0 0 0,0 0 0 0,0 0 0 16,0 0 28-16,0 0 4 0,0 0 1 0,0 0 0 15,0 0-20-15,-9 4-4 0,-5 4-1 0,5 4 0 0,0 8 7 16,-5 1 1-16,-4 3 0 0,0 4 0 0,0 0 1 0,-5 5 1 15,0 3 0-15,-4 1 0 0,0-1 3 16,4-3 1-16,0-1 0 0,0 0 0 0,1 1-22 0,3-5 0 16,6 4 0-16,-6-3 0 15,6 7-62-15,-1-8-14 0,1 5-2 0,3-5-845 16</inkml:trace>
        </inkml:traceGroup>
        <inkml:traceGroup>
          <inkml:annotationXML>
            <emma:emma xmlns:emma="http://www.w3.org/2003/04/emma" version="1.0">
              <emma:interpretation id="{AC7BD970-C79C-49E4-A7E3-4134CDED1F3B}" emma:medium="tactile" emma:mode="ink">
                <msink:context xmlns:msink="http://schemas.microsoft.com/ink/2010/main" type="inkWord" rotatedBoundingBox="11193,3353 12654,3259 12729,4406 11267,4501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90838.1669">9686 3215 1497 0,'0'0'66'0,"0"0"14"0,0 0-64 0,9-8-16 0,0 0 0 0,0 0 0 15,5 4 76-15,-1 0 12 0,1 0 3 0,4 4 0 16,-4-4-45-16,9 4-9 0,-5 0-1 0,5 0-1 16,4 0-11-16,0 0-3 0,1 0 0 0,-1 0 0 15,0 0-21-15,0 4 0 0,-4-4 0 0,5 0 0 16,-6-4 0-16,1-1-15 0,-5 1 3 0,5 0 0 15,-5 4 12-15,-4-4 16 0,0 0-3 0,-1 0-1 16,-13 4-66-16,14 0-14 0,-5 0-2 0,5-4-488 16,-5 4-98-16</inkml:trace>
          <inkml:trace contextRef="#ctx0" brushRef="#br0" timeOffset="91150.5124">9813 3571 889 0,'-13'0'39'0,"8"4"9"0,0 0-39 0,-4 4-9 0,5 0 0 0,4-8 0 16,-5 4 66-16,5-4 11 0,0 0 3 0,0 0 0 15,0 0-5-15,0 0-1 0,0 0 0 0,0 0 0 16,0 0 18-16,14 0 4 0,4 5 1 0,0-1 0 16,0-4-35-16,5 0-7 0,-5-4-2 0,5 4 0 15,0-5-23-15,4 5-5 0,1-4-1 0,-1 0 0 16,0 4-10-16,-4-4-2 0,4 0-1 0,1 4 0 16,-10 4-79-16,9 0-15 0,-9 0-3 15,5 0-765-15</inkml:trace>
          <inkml:trace contextRef="#ctx0" brushRef="#br0" timeOffset="91525.4405">10960 2462 1839 0,'0'0'40'0,"5"-4"9"0,4 0 2 0,0-4 1 0,0 4-42 0,0 0-10 0,1 0 0 16,-10 4 0-16,0 0 58 0,9 4 10 0,0 0 1 0,0 8 1 15,-5 4-37-15,6 1-7 0,-6 7-2 0,1 4 0 16,-1 5-2-16,1 3-1 0,-1 8 0 0,5 1 0 15,-4 0-2-15,-5 3-1 0,5 5 0 0,-1-5 0 16,5 5 6-16,-4-5 0 0,-1 1 1 0,1 0 0 16,4-9-9-16,-5 5-1 0,6-5-1 0,-6-4 0 0,5 5 2 0,-4-9 0 0,-5 5 0 0,0-9 0 31,4-4-16-31,-4 5-12 0,0-5 3 0,-4 0 0 0,4-4-199 16,-9 1-39-16,-5 11-8 0,5-16-1 0</inkml:trace>
        </inkml:traceGroup>
        <inkml:traceGroup>
          <inkml:annotationXML>
            <emma:emma xmlns:emma="http://www.w3.org/2003/04/emma" version="1.0">
              <emma:interpretation id="{3D7BB9F6-38F1-424A-8C3D-CF1BE56B53AD}" emma:medium="tactile" emma:mode="ink">
                <msink:context xmlns:msink="http://schemas.microsoft.com/ink/2010/main" type="inkWord" rotatedBoundingBox="15412,2825 16341,2765 16419,3971 15490,4031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93118.8045">14029 2766 1134 0,'0'0'50'15,"0"0"10"-15,0 0-48 0,-9-4-12 0,9 4 0 0,0 0 0 16,-5 4 12-16,-4 0 0 0,5 4 0 0,-1 0 0 0,-4 0 32 16,-5 8 5-16,10 5 2 0,-5-1 0 0,0 8-19 0,0 0-4 15,4 1-1-15,5 3 0 0,-5 1 2 0,1-5 1 16,4 0 0-16,4 1 0 0,1-5-19 0,4-4-11 31,-4 0 12-31,4-4-12 0,0-7 31 0,0-1-1 0,5 0 0 0,-5-4 0 0,4-4 12 0,1 0 2 16,0-4 1-16,4-4 0 0,0-5 2 0,0 5 0 31,-4-4 0-31,4 0 0 0,5-4-31 0,-5 0-7 0,-4-9-1 0,4 9 0 0,-4-4-8 0,4-4 8 31,0-1-8-31,0 1 8 0,5-4-8 0,-5 0 12 0,10-5-12 0,-1-3 12 0,0 3-12 0,1 5 0 16,3 4 0-16,-3-5 0 0,-1 9 0 0,0 0 0 16,1 0 0-16,-5-1 0 0,-1 9 0 0,-3 0 0 15,-1 4 0-15,0 0 0 0,0 0 0 0,0 0 0 16,1 8 0-16,-1 0 0 0,-5 0 0 0,6 4-11 15,-6 0 11-15,1 0-8 0,-5 4 8 0,0 0 0 16,0 4 0-16,-4-4 0 0,-1 5 0 0,1 3 0 0,-5-4 0 16,4 4 0-16,-8-4 8 0,4 4 3 0,-9 5 1 0,4-5 0 15,-4-4 22-15,5 0 5 0,-10 0 1 0,0 0 0 16,1 5-11-16,-1-5-1 0,-4 0-1 0,9 4 0 16,-5-4 5-16,0-4 2 0,1-4 0 0,-1 4 0 15,0-4-26-15,1 0-8 0,-5-4 0 0,4 0 0 16,-9 0 10-16,5 0-2 0,-5 0 0 0,5-4 0 15,4 0-8-15,-4-4-12 0,0 0 2 0,0 0 1 16,4 0-23-16,0-4-4 16,1 0 0-16,-1 0-1 0,0 3-139 0,5-3-27 15,-4 0-5-15,8 4-2 0</inkml:trace>
          <inkml:trace contextRef="#ctx0" brushRef="#br0" timeOffset="93353.6223">14443 1964 1882 0,'0'0'41'0,"0"0"9"0,0 0 2 0,0 0 1 0,0 0-42 0,0 0-11 15,0 0 0-15,9-8 0 0,-9 8 70 0,0 0 12 0,0 0 2 16,10 0 1 15,-1 4-119-31,4 0-24 0,-4 1-5 0,-4 7-845 0</inkml:trace>
        </inkml:traceGroup>
        <inkml:traceGroup>
          <inkml:annotationXML>
            <emma:emma xmlns:emma="http://www.w3.org/2003/04/emma" version="1.0">
              <emma:interpretation id="{06B2F3B4-3B47-4DC4-8616-209427CFE545}" emma:medium="tactile" emma:mode="ink">
                <msink:context xmlns:msink="http://schemas.microsoft.com/ink/2010/main" type="inkWord" rotatedBoundingBox="18303,3248 19992,3138 20037,3838 18348,3947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4571.5867">17494 2499 806 0,'32'-12'36'0,"-32"12"7"0,-5-9-35 0,5 9-8 0,9-8 0 0,0 0 0 16,-9 0 53-16,5 0 9 0,-1-4 2 0,-4 12 0 15,5-8-20-15,-5 8-4 0,-14-4-1 0,10-4 0 16,4 8-24-16,-5-4-5 0,-13 0-1 0,-5 0 0 0,-4 4-9 16,0 0 0-16,-1 4 9 0,-4 4-9 0,-4-8 30 0,0 4 2 15,4 0 0-15,4 4 0 0,-3 0 3 0,-1 0 1 16,0 0 0-16,4 4 0 0,6 0 1 0,-6 5 1 15,1 3 0-15,4 4 0 0,1 0-18 0,-1 9-3 16,-5 3-1-16,10 5 0 0,-5-1-16 0,5 5 0 16,0-1 8-16,0-3-8 0,4 3 0 0,1-3 0 15,8-5 0-15,-9 1 0 0,5-5 0 0,5-8 0 16,8 0 0-16,1-7 0 0,-1-5 10 0,5-8-2 16,-9-4 0-16,14 0 0 0,0 0 23 0,4-12 4 15,0 0 1-15,0-5 0 0,5-3 0 0,0-4 0 16,4-9 0-16,1 1 0 0,-1 0-14 0,0-5-2 15,0-7-1-15,1 3 0 0,-1-3-19 0,0-1 0 16,1-3 0-16,4-1 0 0,-10 1 0 0,6 3 0 16,8 5 0-16,-4 3 0 0,-9 9 0 0,4 4 0 15,-4 7 0-15,-5 5 0 0,5 12-16 0,-5 4 0 16,-13 8 0-16,4 9 0 0,4 3 16 0,-8 4 0 0,-14 5 0 0,4-1 0 16,5 0 28-16,-9 1 9 0,-5-1 2 0,1 5 0 15,4-5-39-15,4 4 0 0,10-3 0 0,-5-1 0 31,-14-8-122-31,9 1-19 0,10 15-4 0,0-12-1 0</inkml:trace>
          <inkml:trace contextRef="#ctx0" brushRef="#br0" timeOffset="94962.1181">17890 2503 1360 0,'-14'-12'60'0,"14"4"13"0,9 3-58 0,0-3-15 15,-4 0 0-15,-5 8 0 0,0 0 80 0,14 4 14 16,8 0 2-16,-3 4 1 0,-10-3-22 0,4 7-5 16,10 0-1-16,0 4 0 0,-5 0-69 0,-9 0 0 15,0 5-17-15,0-1 3 0,14 0 14 0,-5 0 0 16,-18-4 0-16,5 5 0 0,4-1 12 0,-4 0-12 16,-19-8 12-16,5 0-12 0,-5-3 32 0,5 3-1 15,0-8 0-15,0 0 0 0,-9 4 20 0,9-8 4 16,9 0 1-16,0 0 0 0,-10-8-29 0,1 0-6 15,9-4-1-15,0-1 0 0,5 1-7 0,-1-8-1 16,1 4-1-16,9-8 0 0,8-1 2 0,-3-3 1 16,-1 0 0-16,5-5 0 0,13 5-14 0,-4 0 0 15,-5-1 0-15,1 5 0 0,-1 4 0 0,0 4-8 16,-4 7 8-16,-5 1-13 0,-9 8 13 0,0 0 0 16,0 8-10-16,1 5 10 0,-6 3 0 0,1 4 0 0,-1 0-9 15,5 9 9-15,-4-5 0 0,-1 4 0 0,1-8 0 16,0 9 0-16,8-5 0 0,-8 4 0 0,-1-7 0 0,1 3 0 15,4 0-125 1,0-4-19-16</inkml:trace>
        </inkml:traceGroup>
        <inkml:traceGroup>
          <inkml:annotationXML>
            <emma:emma xmlns:emma="http://www.w3.org/2003/04/emma" version="1.0">
              <emma:interpretation id="{5F3CBEC0-E7F9-4377-AEF6-297105C1A15A}" emma:medium="tactile" emma:mode="ink">
                <msink:context xmlns:msink="http://schemas.microsoft.com/ink/2010/main" type="inkWord" rotatedBoundingBox="21627,2674 27143,2316 27211,3371 21695,372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96180.9341">21022 2151 921 0,'0'0'40'0,"-9"4"10"0,5 8-40 0,-6 0-10 0,1 0 0 0,-4 4 0 15,-1 0 130-15,9 1 24 0,5 7 5 0,0 0 1 16,0 1-100-16,5 3-20 0,4-4-4 0,-4 4-1 16,-1-3-5-16,5-5-1 0,5 0 0 0,-5-4 0 15,0 5-21-15,-4-9-8 0,4 0 0 0,0 0-766 16</inkml:trace>
          <inkml:trace contextRef="#ctx0" brushRef="#br0" timeOffset="96321.525">21332 1786 1494 0,'-18'-8'66'0,"13"4"14"0,-4 4-64 0,0 0-16 16,0 0 0-16,0 8 0 0,0 5 0 0,-1-1 0 15,-3 4 0-15</inkml:trace>
          <inkml:trace contextRef="#ctx0" brushRef="#br0" timeOffset="95993.1741">20157 2357 576 0,'-23'4'25'0,"23"-4"6"0,-9 0-31 0,9 0 0 0,-4 12 0 0,-1-4 0 16,5-8 80-16,-4 12 9 0,4 1 3 0,4-5 0 15,1 0-21-15,8 0-4 0,-3-4-1 0,3 4 0 16,10-8-26-16,0 0-6 0,-1 0-1 0,10-4 0 16,0-4 14-16,0 0 2 0,5-4 1 0,-1-5 0 15,0 5 3-15,-4-8 1 0,5 4 0 0,-5-4 0 16,-1-1-34-16,-3 1-6 0,-6-8-2 0,1 4 0 16,-5-1-12-16,1 1 0 0,-6 0 0 0,-4-1 0 15,1-3 0-15,-6 0 0 0,5 4 0 0,-9-5 0 16,0 1 0-16,-4 4 0 0,-1-1 0 0,5 5 0 0,-9 0 0 15,4 4 0-15,-4-1 0 0,5 5 0 0,-1-4 0 16,-4 4 0-16,5 4 0 0,-6 0 0 0,6 0 0 16,-10 4 0-16,1 8 0 0,-1 0 0 0,5 8 0 0,-5 0 0 15,1 4 0-15,-1 9 0 0,-4-1 26 0,4 4 6 16,0 0 0-16,-4 5 1 0,4 3-17 0,-4 5-3 16,0 3-1-16,4 1 0 0,1-1 7 0,-6-3 1 15,6 7 0-15,4-3 0 0,0-1 9 0,0-3 3 16,4-5 0-16,5 1 0 0,5-9-20 0,4-4-3 15,0-4-1-15,0 1 0 0,0-5-8 0,5-4 0 16,8-4 0-16,1-4 0 16,0 0-148-16,4-4-32 0,1-4-7 0,3 0-1 0</inkml:trace>
          <inkml:trace contextRef="#ctx0" brushRef="#br0" timeOffset="96836.6797">21787 2163 1036 0,'0'0'46'0,"9"-12"10"0,0 4-45 0,0-5-11 16,1 1 0-16,-1 0 0 0,0 8 53 0,-5-4 9 0,-4 8 2 0,9-8 0 16,-4-4 0-16,-5 12 0 0,0 0 0 0,0-8 0 15,0 0 1-15,0 8 1 0,0 0 0 0,0 0 0 16,-5-4-42-16,5 4-9 0,-4-5-2 0,-5 5 0 15,0-4-22-15,0 0-5 0,4 0-1 0,-4 4 0 0,0 4 34 0,-5-4 6 16,5 4 2-16,0 0 0 16,-9 1-43-16,-1-1-9 0,1 4-2 0,0 0 0 0,0 4 27 0,-5 0 0 15,-4-4 0-15,-1 8 0 0,1-4 15 16,4 5 8-16,-4-1 1 0,4 4 1 0,5 0-25 16,4-4 8-16,1 1-8 0,4-5 0 0,4 0 0 0,5 0 0 15,0-4 0-15,0-8 0 0,0 0 0 0,9 8 0 16,9-4 0-16,1-4 0 15,3 0-16-15,6-4-9 0,-1-4-2 0,5 4 0 0,0-4 49 0,0 8 10 16,-5-4 1-16,0 0 1 0,10-4-34 0,-10 4 0 16,5 4 0-16,-9 0 0 15,-10 4-20-15,6 4-12 0,-10 4-1 0,-5 4-1 0,-4 5 34 0,0 7 0 16,-13 0 0-16,3 5 0 0,-3-1 43 0,-5 0 15 16,-1 1 3-16,-3 3 1 0,-1-8-30 0,0 5-5 0,5-5-2 15,-5 0 0-15,-4-3-10 0,-1-1-3 0,1 0 0 16,-5 1 0-16,0-13-12 0,5 4 8 0,0-4-8 0,-5 0 0 15,9-8 0-15,-4 4 0 0,9-8 0 0,-1 4-623 16,6-4-118-16</inkml:trace>
          <inkml:trace contextRef="#ctx0" brushRef="#br0" timeOffset="97149.3424">22306 2308 1094 0,'18'-4'97'0,"-9"4"-77"0,1-8-20 0,8 4 0 16,5-4 93-16,-5 4 15 0,5 0 4 0,4 0 0 0,0 0-39 0,5 0-7 16,-5-4-2-16,1 4 0 0,4-4-10 15,-1-4-2-15,-3 3-1 0,-1-3 0 0,-4-4-43 0,-5 4-8 16,-4 0 0-16,-1 0 0 0,-4 4-9 0,1-4 1 16,-10-5 0-16,0 5 0 0,-10 0 8 0,1 0 0 15,0 4 0-15,0 0 0 0,-5 0 21 0,1 4 0 16,-1 0 0-16,0-1 0 0,1 5-21 0,-1 5 0 15,-4 7 0-15,4 0 0 0,-4 4 36 0,0 4 2 16,4 5 1-16,-4 3 0 0,0 0-31 0,4-4-8 16,5 5 0-16,0 3 0 0,0-4 0 0,0 5 0 15,4-5 0-15,5 1 0 0,0-1 0 0,0-4 8 16,5-4-8-16,-5 5 8 16,0-5-144-16,4-4-28 0</inkml:trace>
          <inkml:trace contextRef="#ctx0" brushRef="#br0" timeOffset="97508.5758">23039 2175 1659 0,'0'0'73'0,"0"0"16"0,9 4-71 0,0 0-18 0,5 0 0 0,4 8 0 15,0-4 19-15,1 4 0 0,-1 5 0 0,0-5 0 16,0-4 36-16,-4 4 7 0,-5 0 2 0,0 4 0 15,5-4-52-15,-5 5-12 0,-9-9 0 0,0 4 0 16,4-4 0-16,1 4 0 0,-5-12 0 0,0 0 0 16,0 0 20-16,0 0 0 0,0 0 1 0,0 0 0 15,0 0-33-15,0 0-8 0,5-12 0 0,-1-4-1 0,5 0 68 16,-4-1 13-16,4 1 4 0,-5 0 0 0,-4 0-52 16,5-4-12-16,18-1 0 0,0 5 0 0,-1-4 24 15,1 4 3-15,0 4 0 0,0 0 0 0,-1 7 8 0,1 1 1 16,0 4 1-16,-5 4 0 0,-4 5-29 0,-1 7-8 15,1-4 0-15,0 8 0 0,-5 4 0 0,0-3 0 16,-5 7 0-16,1-4 0 0,0 5 0 0,-5-9 0 16,4 4 0-16,-4 0 0 0,0 1 0 15,0-1 0-15,5 4 0 0,-1-7-716 16,1-1-144-16</inkml:trace>
          <inkml:trace contextRef="#ctx0" brushRef="#br0" timeOffset="98539.413">24073 2292 1177 0,'-5'-24'52'0,"1"12"11"0,-1 0-51 0,5-4-12 16,0-1 0-16,0 1 0 0,0 0 94 0,0 0 16 15,5 0 3-15,4 3 1 0,0 1-46 0,0 4-8 16,4 0-3-16,6 4 0 0,-6 0-45 0,10 8-12 0,0 4 0 0,0 4 0 16,-1 13 0-16,6-1 0 0,-1 0 0 0,0 13 0 15,-8-5 0-15,-1 4 0 0,-5-3 0 0,1 7 0 16,4-7 0-16,-4 3-11 0,0-8 11 0,-5 1-8 16,-5-5-4-16,1-4 0 0,-5-4 0 0,0-3 0 15,4-1 55-15,-4-4 10 0,0-8 3 0,0 0 0 16,5 12-9-16,-5-12-2 0,0 0 0 0,0 0 0 15,0 0-17-15,5 0-4 0,4-4-1 0,0 0 0 16,0-4-15-16,9-4-8 0,-4-1 8 0,4-3-8 16,0 0 36-16,5-8 2 0,-5 0 1 0,0-1 0 15,1 1-23-15,3-4-4 0,-8-1 0 0,4-3-1 0,0 4-11 16,1 3 0-16,-6 1 0 0,1 4 0 16,4 8-152-16,-4-5-28 0</inkml:trace>
          <inkml:trace contextRef="#ctx0" brushRef="#br0" timeOffset="98914.8217">25634 2147 1267 0,'0'0'56'0,"0"0"12"0,0 0-55 0,0 0-13 15,0 0 0-15,-9-4 0 0,0 0 54 0,-5-1 8 16,-4 1 2-16,5 4 0 0,-6 0-52 0,1 0-12 15,-5 4 0-15,5 9 0 0,-5-1 47 0,10-4 6 16,-6 8 2-16,1-4 0 0,-4 4-37 0,3 1-7 0,1-1-2 16,0-4 0-16,4 4-9 0,-4 4 0 0,0-4 0 0,9 1 0 15,0 3 53-15,-1 0 9 0,6-12 2 0,-1 4 0 16,5 1-52-16,0-13-12 0,5 4 0 0,4 4 0 16,-4-8 0-16,8 0 0 0,1-8 0 0,0 4 0 15,-1-1 0-15,5 1 0 0,-4-8 0 0,4 0 0 16,-4 0 34-16,0-8 4 0,-1 0 1 0,5-5 0 15,1 1-11-15,-6 4-3 0,1-9 0 0,0 9 0 16,-5 0-33-16,4 8-8 0,-3 4 0 0,-1 4-1 16,-5 0 27-16,5 0 6 0,-9 4 0 0,5 12 1 15,-1-4-32-15,1 0-6 0,0 8-2 0,-1 0 0 16,5-4 23-16,-4 5 0 0,4 3 0 0,0 0 8 16,-5-4-8-16,6 4-14 0,-1-3 3 0</inkml:trace>
        </inkml:traceGroup>
        <inkml:traceGroup>
          <inkml:annotationXML>
            <emma:emma xmlns:emma="http://www.w3.org/2003/04/emma" version="1.0">
              <emma:interpretation id="{B90253FE-E9EF-4B8E-80A6-2E82DB8FCB9B}" emma:medium="tactile" emma:mode="ink">
                <msink:context xmlns:msink="http://schemas.microsoft.com/ink/2010/main" type="inkWord" rotatedBoundingBox="27789,2263 30536,2085 30626,3474 27879,3652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99195.5119">26258 1467 1944 0,'5'-8'43'0,"-1"0"9"0,1-5 1 0,-1 5 1 0,-4 8-43 0,0 0-11 0,0 0 0 0,0 0 0 16,9 12 0-16,-4 5 8 0,-5 3-8 0,0 4 8 16,-5 0 18-16,5 9 3 0,-9 3 1 0,9 1 0 31,0-1-48-31,-4 0-10 0,-1-7-1 0,5 7-1 0,0-3 54 0,0-1 10 0,0 0 2 0,5 1 1 16,-5-1-8-16,4 0-1 0,-4 1-1 0,0-1 0 15,9-7-27-15,-4-1 0 0,-1-4 0 0,-4 0 0 31,5 1-97-31,-5-1-25 0</inkml:trace>
          <inkml:trace contextRef="#ctx0" brushRef="#br0" timeOffset="99554.7997">26604 1944 1062 0,'0'0'23'0,"0"0"5"0,0 0 0 0,0 0 3 0,14-4-31 16,-14 0 0-16,13 0 0 0,-13 4 0 0,0 0 73 0,9-4 9 15,-9 4 2-15,0 0 0 0,0 0 6 0,0 0 2 16,10 8 0-16,-10-8 0 0,0 12-26 0,0 0-5 16,0 1-1-16,4 3 0 0,-4 0-37 0,5 0-8 15,-10 4-2-15,5-3 0 0,5 3 32 0,-1-4 7 16,-8 0 0-16,4 0 1 15,4 1-35-15,-4-1-7 0,9 0-2 0,-4 0 0 0,4-4-9 0,-4-4 0 16,-1 4 0-16,14-3 8 0,-4-5 11 0,0-4 1 16,-1 0 1-16,1 0 0 0,4-4 3 0,-4 0 1 15,4-5 0-15,-4-3 0 0,4 0 0 0,-4-4 0 0,-1-4 0 16,1-5 0-16,4 5-25 0,-4-8 0 0,-1 0-12 0,1-1 12 16,-5-3 0-16,5 4 0 0,-1-5 0 15,-3 5 0 1,-1-5-161-16,9 5-25 0,9-24-5 0,5 23-1 0</inkml:trace>
          <inkml:trace contextRef="#ctx0" brushRef="#br0" timeOffset="99898.5077">27328 2033 1494 0,'18'-4'66'0,"-4"4"14"0,9 0-64 0,4 4-16 15,0-4 0-15,5 0 0 0,0 0 55 0,9-4 8 16,-5-4 1-16,10 0 1 0,-14 4-1 0,0-4 0 16,-1 0 0-16,6 0 0 0,4-4-36 0,-5-1-7 15,-4-3-1-15,-9 0-1 0,9 0-31 0,-5-12-5 16,-9-1-2-16,5 1 0 0,-9 0 55 0,-5-1 12 16,-9 5 1-16,9-4 1 0,-9-1-22 0,-9 5-5 15,4 0-1-15,-4 8 0 0,-9-5-7 0,4 13-2 16,-4 0 0-16,-5 4 0 0,-13 8-13 0,13 4 0 15,-4 12 8-15,-5 5-8 0,0 7-16 0,5 9-5 0,-1-1-2 16,10 9 0-16,0-1 23 0,4 5 0 16,14-5 0-16,0 5 0 0,9 0 23 0,5-1 9 15,4 1 1-15,5-1 1 0,9 5-3 0,-5-4-1 0,1-5 0 16,-10-15 0 0,-14-1-229-16,5-8-45 0</inkml:trace>
          <inkml:trace contextRef="#ctx0" brushRef="#br0" timeOffset="100117.1717">28958 1952 1036 0,'0'0'92'0,"13"4"-73"0,1 4-19 0,0-3 0 15,-10 3 208-15,10 8 37 0,0 4 8 0,-10 4 2 0,-4 1-152 0,0 7-31 16,0 0-5-16,-4 13-2 0,-10-1-17 0,-9 1-3 15,0-1-1-15,-8 5 0 0,-1-4-19 0,-14-1-4 16,1 1-1-16,-5 3 0 16,-10-11-118-16,-8 3-24 0,-5-8-5 0,-4 5-1 0</inkml:trace>
        </inkml:traceGroup>
      </inkml:traceGroup>
    </inkml:traceGroup>
    <inkml:traceGroup>
      <inkml:annotationXML>
        <emma:emma xmlns:emma="http://www.w3.org/2003/04/emma" version="1.0">
          <emma:interpretation id="{E82AD586-A898-4B9A-ADA0-D001DB513A85}" emma:medium="tactile" emma:mode="ink">
            <msink:context xmlns:msink="http://schemas.microsoft.com/ink/2010/main" type="paragraph" rotatedBoundingBox="4870,5969 29871,3649 30450,9889 5448,122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A0E83AC-ADDC-4C64-960F-E1EBC8747B46}" emma:medium="tactile" emma:mode="ink">
              <msink:context xmlns:msink="http://schemas.microsoft.com/ink/2010/main" type="inkBullet" rotatedBoundingBox="4908,6366 4962,6361 5000,6847 4945,6851"/>
            </emma:interpretation>
            <emma:one-of disjunction-type="recognition" id="oneOf14">
              <emma:interpretation id="interp18" emma:lang="" emma:confidence="0">
                <emma:literal>•</emma:literal>
              </emma:interpretation>
            </emma:one-of>
          </emma:emma>
        </inkml:annotationXML>
        <inkml:trace contextRef="#ctx0" brushRef="#br0" timeOffset="101241.9111">3403 5635 806 0,'0'-28'36'0,"0"20"7"0,0 0-35 0,0-5-8 0,-5 5 0 0,1 0 0 15,4 0 142-15,0 8 26 0,-5-8 6 0,1 0 1 16,4 8-82-16,0 0-16 0,0 0-3 0,-5-4-1 16,-4 4-30-16,9 0-7 0,0 0 0 0,0 0-1 15,-5 12-19-15,1 8-4 0,4 1-1 0,0 3 0 16,4 0-11-16,1 0 10 0,-5 5-10 0,9 7 10 15,-4 1-10-15,-1-1 0 0,5 0 0 0,-4-3 8 16,8-1-8-16,-8-4 0 0,4 1 0 0,-9-9 0 16,0 0-39-16,9-8-9 0,0-3-3 15,-9-9-478-15,0 0-96 0</inkml:trace>
      </inkml:traceGroup>
      <inkml:traceGroup>
        <inkml:annotationXML>
          <emma:emma xmlns:emma="http://www.w3.org/2003/04/emma" version="1.0">
            <emma:interpretation id="{8C278B9B-045E-47C1-8B2F-136F53D7B715}" emma:medium="tactile" emma:mode="ink">
              <msink:context xmlns:msink="http://schemas.microsoft.com/ink/2010/main" type="line" rotatedBoundingBox="4984,5824 29238,3966 29377,5775 5123,7634"/>
            </emma:interpretation>
          </emma:emma>
        </inkml:annotationXML>
        <inkml:traceGroup>
          <inkml:annotationXML>
            <emma:emma xmlns:emma="http://www.w3.org/2003/04/emma" version="1.0">
              <emma:interpretation id="{1E471719-0485-4C67-97BD-EAC354140082}" emma:medium="tactile" emma:mode="ink">
                <msink:context xmlns:msink="http://schemas.microsoft.com/ink/2010/main" type="inkWord" rotatedBoundingBox="4994,5957 6462,5844 6544,6912 5076,7025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01367.3064">3444 5145 1054 0,'13'-16'47'0,"-8"12"9"0,-5 4-44 0,0 0-12 16,0 0 0-16,0 0 0 0,0 0 10 0</inkml:trace>
          <inkml:trace contextRef="#ctx0" brushRef="#br0" timeOffset="101538.7067">3826 5716 1472 0,'9'0'65'0,"0"4"14"0,1 0-63 0,-1-4-16 0,4-4 0 0,-4 8 0 16,5 0 0-16,-5-4-10 0,-4 0 2 0,4 0-424 15,0 0-84-15</inkml:trace>
          <inkml:trace contextRef="#ctx0" brushRef="#br0" timeOffset="101960.4901">4213 5720 1094 0,'0'0'97'0,"0"0"-77"15,0 0-20-15,0 0 0 0,0 0 134 0,0 0 23 16,18-4 5-16,5 0 1 0,-5-4-83 0,5 0-16 16,4-4-3-16,1 0-1 0,4-5-19 0,-5 1-4 15,0 0-1-15,1 0 0 0,-1-4-36 0,-4 3 0 16,-1 1 0-16,-3 0 0 0,-1-4 0 0,-4-1 0 15,-1 1 0-15,-4 0 8 0,-4 4-8 0,-1 0 0 16,-4-5 0-16,0-3 8 0,-4 4-8 0,-1 4 9 0,1-5-9 16,-5 5 10-16,0 4 6 0,-1 0 0 0,6 4 1 0,-10 0 0 15,10 8-4-15,-5 4-1 0,-1 4 0 0,1 4 0 16,-4 4-12-16,4 5 9 0,-10 3-9 0,6 8 8 16,-1 9 13-16,5-1 3 0,-9 5 0 0,4 3 0 15,0-3-24-15,5-1 0 0,0 5 0 0,5-1 0 16,-1 1 0-16,5-5 0 0,5-3 0 0,-1 3-8 15,1-3-135-15,4-1-26 0,5 33-6 16,-1-24-1-16</inkml:trace>
          <inkml:trace contextRef="#ctx0" brushRef="#br0" timeOffset="102085.4485">4964 5902 1695 0,'0'-20'75'0,"0"12"16"0,5-4-73 0,0 4-18 16,-10-5 0-16,5 13 0 0,5-4 77 0,-5 4 12 15,0 0 3-15</inkml:trace>
        </inkml:traceGroup>
        <inkml:traceGroup>
          <inkml:annotationXML>
            <emma:emma xmlns:emma="http://www.w3.org/2003/04/emma" version="1.0">
              <emma:interpretation id="{C01D0351-6235-41FF-B04C-96FD9F392A9A}" emma:medium="tactile" emma:mode="ink">
                <msink:context xmlns:msink="http://schemas.microsoft.com/ink/2010/main" type="inkWord" rotatedBoundingBox="8634,5612 12358,5327 12472,6815 8748,7101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03257.0494">8698 5461 1407 0,'-9'-24'62'0,"9"12"14"16,0 0-61-16,4-5-15 0,-4 1 0 0,5-4 0 15,-1-4 96-15,5-5 16 0,0 9 3 0,1-8 1 16,3-5-47-16,1 9-9 0,0 0-1 0,4 4-1 0,-9-1-31 16,9 9-7-16,-4 4 0 0,4 4-1 0,-4 0 4 0,4 12 1 15,0-4 0-15,0 12 0 0,0 9-8 0,5-1 0 16,0 0-1-16,4 4 0 0,-4 5 7 0,4 3 2 15,-4 1 0-15,9-1 0 0,-5 5-10 0,5-1-2 16,5 5 0-16,-5-1 0 0,-1-3-12 0,-3-5 0 16,-1 0 0-16,0 1 0 0,1-1 10 0,-6-3-1 15,-3-5 0-15,-1-4 0 16,-5-4-161-16,1-3-32 0,-5-9-6 0</inkml:trace>
          <inkml:trace contextRef="#ctx0" brushRef="#br0" timeOffset="103460.1347">9604 5052 1792 0,'-18'4'80'0,"8"9"16"0,-3 3-77 0,-5 8-19 0,-5 4 0 0,0 5 0 16,-9 11 24-16,0 1 0 0,-4-1 1 0,-1 9 0 15,1-9 35-15,-5 5 6 0,5 4 2 0,-1-1 0 16,5-3-37-16,5-1-7 0,0-3-2 0,4-1 0 15,0 1-22-15,0-9 0 0,5 1 0 0,0-9-979 16</inkml:trace>
          <inkml:trace contextRef="#ctx0" brushRef="#br0" timeOffset="103678.8655">10141 5364 1944 0,'9'0'43'0,"9"-4"9"0,5-4 1 0,4 4 1 0,5-4-43 0,5 4-11 15,4-4 0-15,0 3 0 0,0-3 27 0,9 0 3 16,0 0 1-16,0 0 0 0,0 4-22 0,-9-4-9 16,0 8 8-16,0-4-8 15,-9-4-33-15,0 8-12 0,-5-4-3 0,-4 4-536 16,-5 0-108-16</inkml:trace>
          <inkml:trace contextRef="#ctx0" brushRef="#br0" timeOffset="103850.6723">10309 5667 1911 0,'0'0'42'0,"0"0"9"0,0 0 1 0,14-4 2 0,0 4-43 0,9-4-11 0,-5 0 0 0,9-4 0 16,0 4 42-16,5-4 6 0,5 0 2 0,4-4 0 15,0 4-26-15,0 0-4 0,4-4-2 0,-4 3 0 16,0 1-147-16,0 4-30 0</inkml:trace>
          <inkml:trace contextRef="#ctx0" brushRef="#br0" timeOffset="102788.42">7336 5408 921 0,'0'0'40'0,"0"0"10"0,0-8-40 0,0 0-10 16,0 8 0-16,0 0 0 0,0 0 178 0,5 12 34 16,-5 1 6-16,5 7 2 0,-5 4-150 0,0 12-30 15,0 5-5-15,-5 8-2 0,5 3 4 0,-9 5 1 16,4-1 0-16,-4 5 0 0,0 0-8 0,-5-4-2 16,5-9 0-16,-4 5 0 0,-1-1-15 0,0-7-3 15,5-5-1-15,0-7 0 0,0-9 14 0,0-4 2 16,4-8 1-16,1 0 0 0,4-12 21 0,0 0 4 0,0 0 1 15,0 0 0-15,-5-16-9 0,5 0-2 16,0-4 0-16,0-4 0 0,5-9-17 0,4-7-3 0,-5-5-1 16,10-7 0-16,4-5-10 0,1 8-2 0,-6-7-8 15,10-5 12-15,0-4-12 0,0 1 0 0,4-9 8 16,5 4-8-16,-5-4 0 0,14-16 0 0,5-4 0 0,-5 4 0 16,-1 8-9-16,1 8 9 0,-4 4-13 0,4 5 5 15,-5 15 8-15,-8 9-8 0,-1 7 8 0,-4 5-8 16,-1 12 0-16,-8 8 0 0,4 3 0 0,-4 5 0 15,-5 13 0-15,5 3 0 0,-1 8 0 0,-3 8 0 16,-1 5 8-16,-5 7-8 0,5 9 8 0,-4 4-8 16,-5-1 8-16,4 5 0 0,1 0 0 0,-1 8 0 0,1-5 0 15,0 1 0-15,-1 0 0 0,1 12 0 16,-1-4 0-16,1-1-8 0,4-3 8 0,-5 0-8 0,1-8-4 0,-5-5-1 16,5-3 0-16,-10-4-721 15,0-9-144-15</inkml:trace>
          <inkml:trace contextRef="#ctx0" brushRef="#br0" timeOffset="102975.8671">7418 5825 1612 0,'0'0'72'0,"-4"-8"14"0,-1-4-69 0,1 4-17 15,4 0 0-15,0 0 0 0,4 0 68 0,5 0 11 16,5-9 1-16,0 5 1 0,8 4-31 0,6 0-6 15,4 0-2-15,4 4 0 16,-4-8-92-16,4 8-18 0,46-4-4 0,-23 0-1 0</inkml:trace>
        </inkml:traceGroup>
        <inkml:traceGroup>
          <inkml:annotationXML>
            <emma:emma xmlns:emma="http://www.w3.org/2003/04/emma" version="1.0">
              <emma:interpretation id="{D8403B29-6666-4A3B-9412-19F09859ABF3}" emma:medium="tactile" emma:mode="ink">
                <msink:context xmlns:msink="http://schemas.microsoft.com/ink/2010/main" type="inkWord" rotatedBoundingBox="13402,5411 14812,5302 14896,6394 13486,6502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04178.7122">11894 5145 1497 0,'13'-40'133'0,"-3"20"-106"15,-6-1-27-15,10-3 0 0,-5-4 78 0,5 0 10 16,4-9 3-16,5 5 0 0,-1-5 10 0,1 5 3 16,4-4 0-16,1 3 0 0,-1 1-56 0,0-5-10 15,5 9-2-15,0-4-1 0,-5 3-7 0,1 9-2 16,-1 0 0-16,0 8 0 0,1-4-26 0,-6 7 0 15,1 5 0-15,4 8 0 0,-4 5 0 0,5 3 0 16,-1 4 0-16,0 4 0 0,1 8 25 0,-1 1 0 16,5 3 0-16,0 9 0 0,-5-5 11 0,0 4 3 0,1 5 0 15,3-5 0-15,-3 5-39 0,-1-5 0 0,-4 1-14 0,4-1 4 16,-4 5 10-16,0-9 12 0,-5 1-2 0,0-5-1 16,-4 0-27-16,4-3-6 0,-4-1 0 15,-1-4-1 1,1-7-150-16,0-1-29 0,-5-8-7 0,4 0-1 0</inkml:trace>
          <inkml:trace contextRef="#ctx0" brushRef="#br0" timeOffset="104381.795">13269 4583 2055 0,'-18'-8'91'0,"8"12"19"0,1 0-88 0,-4 4-22 15,-6 8 0-15,1 4 0 0,-9 13 49 0,-5-1 6 16,-4 13 1-16,-5 3 0 0,0 5-26 0,-5 8-5 15,1-5-1-15,-1 9 0 0,-4-8 20 0,5-1 3 16,4 5 1-16,-5-4 0 0,10-5-36 0,4-3-12 16,-5 3 9-16,5-3-9 0,1-5 0 0,3-3-12 15,1-9 0-15,0 1-731 16,4-1-146-16</inkml:trace>
        </inkml:traceGroup>
        <inkml:traceGroup>
          <inkml:annotationXML>
            <emma:emma xmlns:emma="http://www.w3.org/2003/04/emma" version="1.0">
              <emma:interpretation id="{A61D0CE8-9EFB-408D-89CB-5F4149ABA512}" emma:medium="tactile" emma:mode="ink">
                <msink:context xmlns:msink="http://schemas.microsoft.com/ink/2010/main" type="inkWord" rotatedBoundingBox="15858,5983 16062,5967 16104,6515 15900,6531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04991.0264">14507 5137 1659 0,'0'0'73'0,"0"0"16"0,0 0-71 0,0 0-18 0,0 8 0 0,5 5 0 15,-5 3 92-15,0 0 16 0,4 8 2 0,-4 5 1 16,0-1-39-16,0 8-8 0,-4 5-2 0,-5 3 0 15,-1 1-50-15,1-5-12 0,-9 1 0 0,4-9 0 16,1 0 0-16,-5-3 11 0,-1-5-11 0,6 0 10 31,-5-7-52-31,4-5-10 0,5 0-3 0,9-12-913 0</inkml:trace>
        </inkml:traceGroup>
        <inkml:traceGroup>
          <inkml:annotationXML>
            <emma:emma xmlns:emma="http://www.w3.org/2003/04/emma" version="1.0">
              <emma:interpretation id="{CE5B12BE-6C63-4DDA-85ED-D8A597D96AA4}" emma:medium="tactile" emma:mode="ink">
                <msink:context xmlns:msink="http://schemas.microsoft.com/ink/2010/main" type="inkWord" rotatedBoundingBox="16848,4915 18910,4757 19011,6067 16948,6226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5459.982">15368 5020 460 0,'0'0'41'0,"13"-12"-33"0,5 0-8 0,10 0 0 15,-10-5 270-15,9 9 52 0,1-8 10 0,-1 8 3 16,9 0-207-16,1 4-40 0,4 0-9 0,0 0-2 15,0 0-147-15,4 8-30 0,37-4-5 0,-18 0-2 0</inkml:trace>
          <inkml:trace contextRef="#ctx0" brushRef="#br0" timeOffset="105319.0676">15695 4769 1969 0,'32'-36'87'0,"-18"19"18"0,4-3-84 0,0-4-21 15,5 0 0-15,0-5 0 0,-5 1 30 0,0 0 2 16,1-5 0-16,-1-3 0 0,0-1-15 0,-9 1-2 16,-4 4-1-16,-5-5 0 0,-5 1-22 0,1-1-5 15,-6 1-1-15,6 4 0 16,4-1-17-16,-5 5-3 0,-4 0-1 0,0 7 0 0,-5 5 35 0,5 0 0 15,0 4 0-15,0 4 0 0,-5 4 28 0,5 4 12 16,9 0 2-16,-9 8 1 0,0 4-31 0,5 4-12 16,-1 12 8-16,0 9-8 0,5 7 0 0,0 5 8 15,0 3-8-15,5 9 0 0,0 4 17 0,-1 0-1 16,1-1-1-16,-5 1 0 0,4 0 34 0,-4 0 7 16,0 4 2-16,-4-1 0 0,-1-7-26 0,-4 4-6 15,0-5-1-15,-9 1 0 16,0-4-45-16,-1-5-10 0,-3-3-2 0,-6-4-685 0,-4 3-138 0</inkml:trace>
          <inkml:trace contextRef="#ctx0" brushRef="#br0" timeOffset="105709.6056">16346 4789 1436 0,'19'-20'64'0,"-19"20"12"0,9-8-60 0,0 4-16 16,-9 4 0-16,0 0 0 0,0 0 119 0,9 12 21 15,5 4 4-15,-10 0 0 0,1 5-74 0,-5 3-15 16,0 0-3-16,4 9-1 0,-8-5-9 0,8 4-2 15,1-3 0-15,4-1 0 0,0-4-28 0,5-8-12 16,4 1 8-16,0-5-8 0,9-8 12 0,1-4-4 16,-1-4 0-16,5-4 0 0,0 0-8 0,0-5 0 15,-5 1-12-15,0-4 12 0,-4 0 0 0,-5-8 0 16,1-1 0-16,-1 1 0 0,-5 4 0 0,-3-4 8 16,3-1 0-16,-8 1 0 0,4 0 15 0,-5-1 2 15,-4 1 1-15,0 4 0 0,-4 8-26 0,-10-4 0 16,1 7 0-16,-6 1 0 0,-3 4 12 0,-6 4 9 15,-8 4 3-15,-1 4-756 0,6 5-150 0</inkml:trace>
          <inkml:trace contextRef="#ctx0" brushRef="#br0" timeOffset="106006.4126">17039 4696 1785 0,'0'0'159'16,"13"4"-127"-16,1 4-32 0,4 0 0 0,-4 5 63 16,-5-5 6-16,9 8 2 0,-4 0 0 0,-5 0-24 0,4 0-5 15,-3 1-1-15,-1 3 0 0,0 0-11 0,-5-8-2 16,5 4-1-16,1-3 0 0,-1-5-27 0,-5 4 0 16,-4-12 0-16,9 4 0 0,-9-4 15 0,9 4-3 15,-9-4 0-15,0 0 0 0,0 0 24 0,9 0 4 16,1-8 0-16,-10 8 1 0,9 0-14 0,0-8-3 15,9 4-1-15,-9-4 0 0,-4-5-15 0,4 5-8 16,4 0 8-16,1 0-8 0,-5 0 9 0,0 0-9 16,0-4 12-16,-4 4-12 0,9 0 0 0,-5 0-9 15,-5-1-1-15,1 5-753 16,8-4-150-16</inkml:trace>
        </inkml:traceGroup>
        <inkml:traceGroup>
          <inkml:annotationXML>
            <emma:emma xmlns:emma="http://www.w3.org/2003/04/emma" version="1.0">
              <emma:interpretation id="{F77B9370-267A-4084-B13B-D77567595090}" emma:medium="tactile" emma:mode="ink">
                <msink:context xmlns:msink="http://schemas.microsoft.com/ink/2010/main" type="inkWord" rotatedBoundingBox="20900,4785 23868,4557 23930,5368 20963,5596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07412.8363">20690 4061 1749 0,'0'0'38'0,"14"4"8"0,-1 0 2 0,1 4 2 0,0 0-40 0,4 4-10 16,-5 0 0-16,1 5 0 0,0-1 48 0,-5-4 7 15,4 4 1-15,1 4 1 0,-5-3-21 0,5-5-4 16,-5 4 0-16,0-4-1 16,0 0-17-16,-4-4-3 0,-5-8-1 0,0 0 0 0,0 0 6 0,0 0 0 15,0 0 1-15,0 0 0 0,0 0-8 0,0 0-1 16,0 0-8-16,0 0 12 0,0 0 17 0,4-8 3 15,-4-4 1-15,5 4 0 0,-1-4-16 0,6 0-3 16,-1-5-1-16,4 5 0 0,-4-4-13 0,5 4 0 0,0 0 0 0,4 0 0 16,5 0 0-16,-5-1 0 0,0 5 0 15,0 4 0-15,-4 0 20 0,4 4-3 0,-4 0 0 0,0 4 0 16,-5 0-17-16,4 4 0 0,-4 5 0 0,0-5 0 16,1 4-14-16,-6 0-6 0,1-4-2 0,-1 4 0 15,1 4 35-15,4-4 7 0,-5 1 2 0,6-1 0 16,-6 0-22-16,5 0 0 0,0-4 0 0,5-4 0 15,-5 0 0-15,0 0 0 0,-9-4 0 0,0 0 0 16,9-4 10-16,5 0-2 0,0-4-8 0,-5 0 12 16,0-4-12-16,4 4-8 0,1-4 8 0,-5 4-13 15,0-1 38-15,0 5 8 0,1-4 2 0,3 4 0 16,-4 4-5-16,0 0-1 0,-9 0 0 0,14 8 0 16,-5-4-49-16,0 4-11 0,0 5-1 0,5-1-733 15,-5 0-147-15</inkml:trace>
          <inkml:trace contextRef="#ctx0" brushRef="#br0" timeOffset="107755.9954">21869 4364 806 0,'32'-8'36'0,"-14"4"7"0,5 0-35 0,4-4-8 15,-9 4 0-15,10-4 0 0,-1 0 188 0,0 4 36 16,1-4 8-16,-1 0 0 0,5-1-148 0,-5-3-31 16,-4 0-5-16,0 0-2 0,-1-4-12 0,1 4-2 15,-5-4-1-15,-4-1 0 0,-9 1 27 0,8 0 6 0,1 4 0 0,-5-4 1 16,-13-1 7-16,4 1 0 0,0 0 1 0,0 4 0 16,-5 8-58-16,-4-4-15 0,-9 0 0 0,4 4 0 15,5 4 54-15,-5 0 8 0,-9 0 2 0,5 4 0 16,0 0-72-1,4 4-15-15,-4 0-2 0,5 4-1 0,-1 0 42 0,9 8 8 0,-4 5 1 0,5-1 1 16,-5 0-72-16,4 5-14 16,5-5-4-16,0 8 0 0,0 1 0 0,9 3 0 0,5 1 0 0,4 3-947 15</inkml:trace>
          <inkml:trace contextRef="#ctx0" brushRef="#br0" timeOffset="106693.7487">19634 3956 460 0,'-9'-4'41'0,"-1"4"-33"0,-3-4-8 0,-1-1 0 16,0 1 241-16,1 4 47 0,-1 0 8 0,0 4 3 15,-8 5-197-15,3-1-39 0,1 4-8 0,0 4-2 16,4 0-44-16,10 4-9 0,-1-3 0 0,5 7 0 15,5-4 0-15,4 0 0 0,5 5 0 0,8 3 0 16,1 0 14-16,4-3-1 0,1-5 0 0,-15 0 0 16,-8 4 31-16,9 1 5 0,-1 3 2 0,6-4 0 15,-1 5 12-15,-5-1 2 0,-4-4 1 0,-9 13 0 16,-4-5-11-16,-5 0-3 0,-5-3 0 0,-9 3 0 0,1-8-33 16,-6 5-7-16,1-9-2 0,-5 4 0 0,9-4-10 15,1-3 0-15,-1-1 0 0,9-4-718 16,1-4-141-16</inkml:trace>
          <inkml:trace contextRef="#ctx0" brushRef="#br0" timeOffset="106959.3259">20271 4162 1836 0,'0'0'81'0,"0"8"17"0,0 8-78 0,0 0-20 16,0 9 0-16,0-1 0 0,5 0 26 0,-5 1 2 15,-5-5 0-15,5 0 0 16,0-4-10-16,0 0-2 0,5 1 0 0,-1-1 0 0,1-4-4 0,4 0 0 0,0-4-1 0,0 0 0 16,9-8 12-16,-4 0 2 0,9-4 1 0,-5-8 0 15,5 4 10-15,-1-4 1 0,1-4 1 0,0 4 0 16,0-5-10-16,-1 1-1 0,1 4-1 0,-5-4 0 16,-4-4-14-16,-5-1-4 0,-18 5 0 0,9 0 0 15,9 0-8-15,0 4 12 0,-13 4-12 0,-5 4 12 16,-10-5-12-16,1 5 0 0,-9 4 9 0,-10 4-9 15,1 0-16-15,-5 1-7 0,5 3-1 0,-5 4-1027 16</inkml:trace>
        </inkml:traceGroup>
        <inkml:traceGroup>
          <inkml:annotationXML>
            <emma:emma xmlns:emma="http://www.w3.org/2003/04/emma" version="1.0">
              <emma:interpretation id="{9505F812-0C79-44CB-A36F-F2AFFC30B917}" emma:medium="tactile" emma:mode="ink">
                <msink:context xmlns:msink="http://schemas.microsoft.com/ink/2010/main" type="inkWord" rotatedBoundingBox="25533,4510 27864,4331 27983,5882 25652,6061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08334.4785">25147 3879 1674 0,'0'0'74'0,"0"0"15"0,-14-4-71 0,-4 8-18 15,0 4 0-15,-5 4 0 0,-4 8 68 0,-9 4 9 16,4 1 3-16,-5 3 0 0,-13 17 4 0,5-1 2 16,-10 9 0-16,5-1 0 0,0-7-30 0,-5-1-5 15,-9 5-2-15,5 8 0 0,14-9-29 0,4-3-5 16,4-1-2-16,5-7 0 0,1-1-24 0,8-8-5 15,0-7 0-15,9-1-713 16,-4-4-143-16</inkml:trace>
          <inkml:trace contextRef="#ctx0" brushRef="#br0" timeOffset="108630.7916">25311 4186 1728 0,'9'-20'76'0,"0"12"16"0,5 0-73 0,0 4-19 0,4 0 0 0,9-4 0 15,0 4 55-15,1-4 7 0,-1-1 2 0,9 5 0 16,1-4 1-16,4 0 1 0,-5 4 0 0,5-4 0 16,5 4-54-16,-5 0-12 0,4 0 0 0,-4 0 0 15,0 0 28-15,0 0 9 0,-4 0 2 0,-1 0 0 16,-4 0-30-16,0 4-9 0,-5-4 0 0,0 4 0 0,1 0 8 15,-6 0-8-15,1 0 0 0,0 0 0 0,0-4 21 16,0 4 1-16,-10 0 0 0,15 0 0 16,-10 4-69-16,-5-4-13 0,1 0-4 0,-9 4 0 15,-5-4-52-15,0 8-12 0,0-8-1 0,0 0-714 16</inkml:trace>
          <inkml:trace contextRef="#ctx0" brushRef="#br0" timeOffset="108990.6777">25502 4571 1494 0,'0'0'66'0,"0"0"14"15,0 0-64-15,0 0-16 0,0 0 0 0,9 0 0 0,5-4 63 0,0 0 9 16,-1 0 3-16,1 0 0 0,9 0-23 0,-1 4-5 15,10-5-1-15,0 1 0 0,5-4-26 16,-1 4-6-16,0 4-1 0,5-8 0 0,-4 4-13 0,8-4 0 16,-4 4-9-16,-9 0 9 15,0 0-27-15,-9 0 1 0,-14 0 0 0</inkml:trace>
          <inkml:trace contextRef="#ctx0" brushRef="#br0" timeOffset="108130.9096">24004 3972 1728 0,'0'-29'76'0,"0"17"16"0,-4 0-73 0,4-4-19 16,0 4 0-16,9-4 0 0,-5-1 90 0,1 5 14 15,4-4 4-15,0 4 0 0,0-4-71 0,0 4-13 16,5-9-4-16,4 13 0 0,0 0 36 0,1 4 6 16,-1 0 2-16,5 0 0 0,-1 8-52 0,10 4-12 0,0 4 0 0,0 5 0 15,-5 3 0-15,1 4 0 0,4 8 0 0,-10 1 0 16,6-1 14-16,-1 5 0 0,9-1 0 0,-8 9 0 15,-15-5-14-15,6 5 11 0,-1 3-11 0,5 5 10 16,-14-1-10-16,4 1 0 0,-4-4 9 0,10-5-9 16,-1 1 0-16,0-9 0 0,-9-4-10 0,5-7-727 15,4-1-146-15</inkml:trace>
          <inkml:trace contextRef="#ctx0" brushRef="#br0" timeOffset="109255.6444">26194 3510 1897 0,'0'0'41'0,"0"0"9"0,0 0 2 0,0 0 2 0,5 13-43 0,-5 3-11 15,9 4 0-15,-5 8 0 0,-4 9 53 0,0-1 9 16,-4 9 2-16,-5 7 0 0,4 1-38 0,-4 4-7 0,-5 3-2 0,-4 13 0 15,0-4 37-15,-9 8 7 0,-5 0 2 0,0 4 0 16,0-4-50-16,5-1-13 0,-5-3 0 0,0-4 0 16,0-4 0-16,14 4 0 0,-9-5 0 0,-1 1 0 15,6-12-172 1,3-5-39-16,-8 37-8 0,13-28-1 0</inkml:trace>
        </inkml:traceGroup>
        <inkml:traceGroup>
          <inkml:annotationXML>
            <emma:emma xmlns:emma="http://www.w3.org/2003/04/emma" version="1.0">
              <emma:interpretation id="{9027A4BC-59BF-47B7-A184-FEA42ADD84F9}" emma:medium="tactile" emma:mode="ink">
                <msink:context xmlns:msink="http://schemas.microsoft.com/ink/2010/main" type="inkWord" rotatedBoundingBox="28806,4694 29291,4657 29332,5186 28847,5223"/>
              </emma:interpretation>
              <emma:one-of disjunction-type="recognition" id="oneOf22">
                <emma:interpretation id="interp26" emma:lang="" emma:confidence="0">
                  <emma:literal>10</emma:literal>
                </emma:interpretation>
                <emma:interpretation id="interp27" emma:lang="" emma:confidence="0">
                  <emma:literal>to</emma:literal>
                </emma:interpretation>
                <emma:interpretation id="interp28" emma:lang="" emma:confidence="0">
                  <emma:literal>%</emma:literal>
                </emma:interpretation>
                <emma:interpretation id="interp29" emma:lang="" emma:confidence="0">
                  <emma:literal>so</emma:literal>
                </emma:interpretation>
                <emma:interpretation id="interp30" emma:lang="" emma:confidence="0">
                  <emma:literal>lo</emma:literal>
                </emma:interpretation>
              </emma:one-of>
            </emma:emma>
          </inkml:annotationXML>
          <inkml:trace contextRef="#ctx0" brushRef="#br0" timeOffset="109583.6913">27414 3867 1670 0,'5'-9'148'0,"0"5"-118"16,4 0-30-16,-9 4 0 0,0 0 19 0,4 8-3 16,-4 9 0-16,-13 7 0 0,13-4 18 0,-14 13 3 15,-9-5 1-15,5 12 0 0,-5-3-22 0,14 3-4 16,0 1 0-16,-5-1-1 0,10-7-3 0,-5-1-8 15,9-4 12-15,-5-3-4 0,0-1 4 0,5-8 1 16,14 0 0-16,-5-4 0 0,19-4 10 0,-10 1 1 16,5-9 1-16,8 0 0 0,1 0 7 0,-9-9 2 15,9 5 0-15,-5-8 0 0,5 0 24 0,-14-4 5 16,14 4 1-16,-5-4 0 0,-8-5-24 0,8 1-5 16,-9 0-1-16,0-4 0 0,-8-1-3 0,3 1-1 15,-8-4 0-15,8-1 0 0,-13 9-30 0,-13 0 0 0,8 0 0 16,-8 3 0-16,-15 1 8 0,10 0-8 15,-23 0 0-15,0 4-780 0,-14 4-164 0</inkml:trace>
        </inkml:traceGroup>
      </inkml:traceGroup>
      <inkml:traceGroup>
        <inkml:annotationXML>
          <emma:emma xmlns:emma="http://www.w3.org/2003/04/emma" version="1.0">
            <emma:interpretation id="{C52EE700-5166-42E2-AAB0-B091171D8C20}" emma:medium="tactile" emma:mode="ink">
              <msink:context xmlns:msink="http://schemas.microsoft.com/ink/2010/main" type="line" rotatedBoundingBox="6035,7850 30054,5622 30269,7936 6250,10164"/>
            </emma:interpretation>
          </emma:emma>
        </inkml:annotationXML>
        <inkml:traceGroup>
          <inkml:annotationXML>
            <emma:emma xmlns:emma="http://www.w3.org/2003/04/emma" version="1.0">
              <emma:interpretation id="{EE2E0221-693E-46EA-BD2A-5AFC59F5EE09}" emma:medium="tactile" emma:mode="ink">
                <msink:context xmlns:msink="http://schemas.microsoft.com/ink/2010/main" type="inkWord" rotatedBoundingBox="6103,8584 9139,8302 9280,9818 6244,10100"/>
              </emma:interpretation>
              <emma:one-of disjunction-type="recognition" id="oneOf23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111130.208">5288 8537 1094 0,'-9'-25'97'0,"4"13"-77"0,0-4-20 0,1-4 0 0,4 0 61 0,-5-1 9 16,1 5 2-16,4-4 0 0,-5 0 18 0,1 4 4 15,-1-1 1-15,-4 5 0 0,4 4-57 0,-4 4-11 16,-4 4-3-16,-1 8 0 0,-4-4-2 0,-5 12-1 16,-4 5 0-16,-5 3 0 0,-9 12 5 0,0 9 1 15,0 3 0-15,-5 9 0 0,1 4 3 0,4 0 1 16,4-1 0-16,6 1 0 0,3-4-17 0,6 3-3 15,3-7-1-15,6 0 0 0,8-9-10 0,5-3 0 16,0-5 9-16,5-4-9 0,-1-7 8 0,10-5-8 16,-5-8 8-16,0-8-8 0,5-4 11 0,-1-8-3 15,6-4 0-15,-1-4 0 0,5-9 16 0,-1 1 4 16,1-4 0-16,-5-1 0 0,5-7-28 0,0 0 0 16,4-5 0-16,-4 1 0 0,0-5 0 0,-5 1 0 15,5-5 0-15,-5 0 0 0,5 1 0 0,-5-1 0 16,0 1 0-16,5 11 0 0,-5 5 0 0,-4 4 0 0,-1 7 0 15,1 9 0-15,-5 0-9 0,0 8 9 16,5 4 0-16,-5 4 0 0,-4 8 0 0,4 8-8 0,-5 1 8 16,1 3 0-16,-1 4 0 0,1 5 0 0,4-1 11 15,-4 0-11 1,4 1-108-16,-5 3-29 0</inkml:trace>
          <inkml:trace contextRef="#ctx0" brushRef="#br0" timeOffset="111505.4901">5702 8500 1440 0,'0'0'128'16,"9"-8"-103"-16,5 0-25 0,-1 4 0 0,-13 4 104 0,23 0 15 16,0 12 3-16,0 0 1 0,-5 9-51 0,5 3-11 15,-10-4-1-15,1 13-1 0,0-5-32 0,-5 4-7 16,0-3 0-16,-5 3-1 0,-4-4-11 0,-4 5-8 15,-1-5 9-15,1-4-9 0,-5-4 8 0,0 1-8 16,4-9 0-16,-4 4 0 0,0-4 8 0,0-4-8 16,9-8 0-16,0 0 0 0,0 0 20 0,0 0-1 15,0 0-1-15,0-12 0 0,0 0 5 0,4-8 1 16,1 0 0-16,4-5 0 0,0-3-9 0,5-4-2 16,4-5 0-16,0 1 0 0,0-5-5 0,5 1 0 15,0 3-8-15,4 1 12 0,0 8 12 0,-4-1 3 16,5 5 0-16,-6 4 0 0,1 12-8 0,0 0-2 0,-5 8 0 15,5 0 0-15,-5 8-17 0,5 8 0 0,-10 0 0 16,6 4 0-16,-10 9 0 0,4-1 0 16,6 4 0-16,-6 1 0 0,5-1-22 0,-4 0-2 0,0 1 0 0,-1-5 0 31,-3 0-184-31,3-3-38 0,1 15-7 0,4-11-596 0</inkml:trace>
          <inkml:trace contextRef="#ctx0" brushRef="#br0" timeOffset="112005.0006">7232 8436 2070 0,'0'-17'45'0,"-5"-3"10"0,1 0 1 0,-1 4 3 0,0-4-47 0,1 3-12 15,-10 1 0-15,5 4 0 0,0 0 20 0,0 0 1 16,0 0 1-16,-5 3 0 0,1 5-22 0,-1 4 0 15,-4 0 0-15,-5 9 0 0,0-1 0 0,0 8 0 16,1 0 0-16,-1 8 0 0,-4 5 0 0,-1 7 0 16,1 9-10-16,4 3 10 0,-4 5-10 0,9 3 10 15,-5 1-8-15,9 0 8 0,5-1 0 0,0-7 0 16,4-1 0-16,5-3 0 0,5-9 0 0,0-3 0 16,4-1 0-16,0-8 8 0,4-3-8 0,6-9 8 15,-1-4-8-15,0-8 8 0,0-8 18 0,10-4 4 0,-10-5 1 16,9-7 0-16,-4-4-4 0,4 0-1 15,0-5 0-15,1-3 0 0,-1-1 10 0,0-3 3 16,-4-5 0-16,0-3 0 0,0-1-31 0,-1-3-8 0,1-17 0 16,-5 4 0-16,1-4 0 0,-1 5 0 0,0-9 0 0,0 4 0 15,1 0 0-15,-1-8 0 0,5-4 0 0,-5 8 0 16,0 1 0-16,0-1 0 0,5 8 0 0,0 8-8 16,-1 5 8-16,-3 11 0 0,-1 9 0 0,0 12 0 15,-9 7-18-15,0 9-2 0,-9 4 0 0,5 13 0 16,-1 7 20-16,-4 12 0 0,-9 13 0 0,0 15 0 15,-9 5 0-15,0 8 0 0,0-4 11 0,-10 12-11 16,1-8 20-16,4 7-2 0,0 1-1 0,5 0 0 16,5-8-9-16,3 0-8 0,1 0 12 0,9 0-12 15,-4-8-55-15,4-1-17 16,4-3-4-16,5-8-963 0</inkml:trace>
        </inkml:traceGroup>
        <inkml:traceGroup>
          <inkml:annotationXML>
            <emma:emma xmlns:emma="http://www.w3.org/2003/04/emma" version="1.0">
              <emma:interpretation id="{85756BC3-9851-4191-A1C8-E1ABB23D5ED1}" emma:medium="tactile" emma:mode="ink">
                <msink:context xmlns:msink="http://schemas.microsoft.com/ink/2010/main" type="inkWord" rotatedBoundingBox="11360,7869 12730,7742 12870,9251 11500,9378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768703.1986">9895 7901 806 0,'9'-20'36'0,"-4"8"7"0,4 0-35 0,-5 4-8 15,6 0 0-15,-1 0 0 0,-5-5 42 0,5 5 6 16,-9-4 2-16,5 4 0 0,-5 8 11 0,4-8 3 15,-4 8 0-15,0 0 0 0,0 0-1 0,0 0 0 16,0 0 0-16,0 0 0 0,0 0-1 0,0 0 0 16,0 0 0-16,0 0 0 0,0 0-14 0,-9 8-4 15,0 0 0-15,5 4 0 0,-5 5 1 0,-1 3 0 16,6 0 0-16,-1 4 0 0,1 1-1 0,-1 3 0 0,1 0 0 16,4 1 0-16,4-1-15 0,-4 4-3 0,5-3-1 15,-5 3 0-15,4 0-10 0,1-7-3 0,-1 3 0 16,1-4 0-16,0 1-12 0,-1-1 0 0,5 4 0 0,-4-8 0 15,-1-3-38 1,1-5-10-16,-1-4-3 0,-4-8-911 0</inkml:trace>
          <inkml:trace contextRef="#ctx0" brushRef="#br0" timeOffset="768875.2708">10309 7266 1152 0,'0'-8'102'0,"-4"-4"-82"16,-1 0-20-16,1-1 0 0,-10-3 140 0,5 4 24 16,0 0 5-16,0 4 1 0,-5 0-139 0,5 0-31 15,-5 8 0-15,5-4-520 16,0 4-103-16</inkml:trace>
          <inkml:trace contextRef="#ctx0" brushRef="#br0" timeOffset="771671.4595">10391 7938 230 0,'0'0'20'0,"0"0"-20"16,0 0 0-16,0 0 0 0,0 0 154 0,0 0 26 15,0 0 6-15,0 0 1 0,0 0-108 0,0 0-22 16,0 0-4-16,0 0-1 0,0 0 12 0,0 0 1 16,9-4 1-16,1 4 0 0,-10 0-16 0,13-4-3 15,1 4-1-15,0-4 0 0,-1 4 2 0,5 4 0 16,5-4 0-16,5 4 0 0,3-4-4 0,10 0 0 16,-4-4 0-16,4-4 0 0,4 0-11 0,1-1-2 15,-1-3-1-15,5 0 0 16,10 0-122-16,-6-4-24 0,101-41-4 0,-37 5-2 0</inkml:trace>
          <inkml:trace contextRef="#ctx0" brushRef="#br0" timeOffset="769390.5368">10774 7533 1494 0,'0'0'32'0,"0"0"8"0,0 0 0 0,0 0 3 0,0 0-35 0,13 0-8 0,6-8 0 0,-6 4 0 15,-4-4 66-15,5-4 11 0,0 4 3 0,4-9 0 16,-4 1-36-16,-1 0-6 0,-4-4-2 0,5 4 0 16,-5-5-17-16,0-3-4 0,0 4-1 0,-4-8 0 15,4 7-4-15,-4 1-1 0,-5-4 0 0,0 0 0 0,0 3-9 16,-5-3 0-16,-4 0 0 0,4-1 8 0,-4 1-8 0,0 4 0 15,5 0 0-15,-5-1 0 0,-5-3 0 0,5 8 0 16,0 0 0-16,0 0 0 0,-1 3 0 0,1 9 0 16,5 0 0-16,-1-4 0 0,1 4 0 0,4 4 0 15,-9 4 0-15,9-4 0 0,-10 4 0 0,6 0-9 16,-1 9 9-16,1-1 0 0,-5 4 0 0,4 0 0 16,1 0 0-16,-1 4 0 0,-4 5 0 0,9 3 20 15,-5 4-2-15,1 5-1 0,-1 7 15 0,1 1 4 16,-1 8 0-16,-4-1 0 0,4 5 12 0,-4 8 2 15,0-1 1-15,0 5 0 0,5 4-10 0,-5 0-1 16,-1-4-1-16,6-1 0 0,-1-3-15 0,1-4-2 16,-1-5-1-16,5-3 0 0,0 4-13 0,0-9-8 15,0 1 8-15,5-1-8 16,-10-7-64-16,5-1-16 0,0-7-4 0,-4-5-982 0</inkml:trace>
          <inkml:trace contextRef="#ctx0" brushRef="#br0" timeOffset="769609.2339">10637 8015 1555 0,'5'-8'138'16,"-1"0"-110"-16,-4-5-28 0,0 5 0 16,0-4 99-16,0 4 14 0,0 0 3 0,0 8 1 15,-4-8-50-15,4 8-11 0,0 0-1 0,0 0-1 0,0 0-34 0,0 0-6 16,0 0-2-16,0 0 0 0,0 0-12 0,0 0 0 15,0 0 0-15,0 0 0 16,0 0-40-16,13 4-5 0,1 0-1 0,9 0 0 16,0 0-119-16,4 0-24 0</inkml:trace>
        </inkml:traceGroup>
        <inkml:traceGroup>
          <inkml:annotationXML>
            <emma:emma xmlns:emma="http://www.w3.org/2003/04/emma" version="1.0">
              <emma:interpretation id="{06BBCA28-DF22-4B14-A125-3A5C0F0CF3BC}" emma:medium="tactile" emma:mode="ink">
                <msink:context xmlns:msink="http://schemas.microsoft.com/ink/2010/main" type="inkWord" rotatedBoundingBox="14958,7743 15885,7657 16003,8931 15077,9016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770235.0862">13442 7290 1155 0,'0'-20'51'0,"4"8"11"0,1 0-50 0,4-4-12 16,0-9 0-16,5 5 0 0,4-8 84 0,0 3 15 15,5 1 2-15,4 0 1 0,-4-4-24 0,4-1-5 16,-4 1-1-16,0 8 0 0,0-1-21 0,-1 5-5 16,1 0-1-16,-5 0 0 0,5 4-6 0,-5 0-2 15,-4 8 0-15,0 0 0 0,-1-1 11 0,1 5 1 16,-5 5 1-16,9 3 0 0,-4 4-36 0,0 4-14 16,4 0 11-16,-9 8-11 0,5-3 8 0,4 7-8 15,5-4 0-15,-1 5 9 0,6-1 12 0,-1 8 3 0,5 5 0 16,0 3 0-16,0 5 4 0,-1 3 2 0,1 1 0 0,-4 8 0 15,3 4-7-15,-3 7-2 0,-5 1 0 16,4 0 0-16,-9-4-9 0,0-4-3 0,1-1 0 0,-6-7 0 16,-4-4-67-16,0-9-14 0,0 1-2 15</inkml:trace>
          <inkml:trace contextRef="#ctx0" brushRef="#br0" timeOffset="770765.213">14020 7521 1191 0,'0'0'52'0,"0"0"12"0,0 0-51 0,0 0-13 15,0 0 0-15,0 0 0 0,9-8 70 0,-9 8 11 16,0 0 3-16,0 0 0 0,0 0-36 0,0 0-6 16,0 0-2-16,0 0 0 0,0 0-32 0,0 0-8 15,14 0 0-15,-14 0 0 0,0 0 13 0,9 0 1 16,-9 0 0-16,9-4 0 0,-9 4 13 0,14 0 2 16,-14 0 1-16,9-4 0 0,0 0-18 0,0-4-3 15,-9 8-1-15,4-4 0 0,-4 4-8 0,10-4 0 16,-1-5 0-16,-5 1 0 0,5 0 0 0,-4-4 8 15,4 4-8-15,-4 0 8 0,-1 0-8 0,5 4 0 0,-4-4 0 16,4 4 0-16,-9 4 0 0,0 0 0 0,4-8 0 0,-4 8 0 16,0 0 0-16,5-4 0 0,-5 4 0 0,9-9 0 15,-4 5 0-15,-5 4 8 0,0 0-8 0,0 0 12 16,0 0 2-16,0 0 1 0,0 0 0 0,0 0 0 16,4-4 6-16,-4 4 2 0,0 0 0 0,0 0 0 15,0 0 4-15,0 0 1 0,0 0 0 0,0 0 0 16,0 0 0-16,0 0 1 0,-4 12 0 0,-5 9 0 15,-5-1 6-15,0 12 1 0,-4-3 0 0,-5 11 0 16,-4-3 5-16,0 3 2 0,-5 0 0 0,0 1 0 16,5 3-35-16,-5-3-8 0,4-1 0 0,1-3 0 15,4-1-120-15,1-3-25 0,3-1-6 0,6-4-493 16,-1-7-100-16</inkml:trace>
        </inkml:traceGroup>
        <inkml:traceGroup>
          <inkml:annotationXML>
            <emma:emma xmlns:emma="http://www.w3.org/2003/04/emma" version="1.0">
              <emma:interpretation id="{A5D0B1B9-DF22-4E9B-B812-BAF9BB16A028}" emma:medium="tactile" emma:mode="ink">
                <msink:context xmlns:msink="http://schemas.microsoft.com/ink/2010/main" type="inkWord" rotatedBoundingBox="17702,6768 18476,6696 18625,8304 17851,8376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772858.767">16296 6991 1450 0,'0'0'32'0,"0"-8"6"0,0 0 2 0,0-5 1 0,5-3-33 0,0 4-8 0,-5 4 0 0,0-4 0 15,4 4 77-15,-4-4 14 0,0 4 2 0,0 8 1 16,0 0-41-16,0 0-8 0,0 0-1 0,0 0-1 15,0 16-27-15,-4 0-6 0,-1 4-1 0,0 9 0 16,1 3 4-16,-1 4 1 0,1 5 0 0,-1 7 0 16,5 1 3-16,-4-1 1 0,4-3 0 0,4 0 0 15,1-5-8-15,4-4-2 0,0 1 0 0,-4-9 0 16,4-8-8-16,0 1 10 0,-5-5-10 0,6-4 10 16,-6 0-2-16,1-4-8 0,-5-8 12 0,13-8-4 0,-4-4 12 15,5-4 3-15,-5 0 0 0,5-1 0 0,4-11-4 0,-4 0-1 16,4-5 0-16,5 1 0 0,0-4-9 0,4-5-1 15,1-7-8-15,-1 7 12 0,0-3-12 0,5 3 0 16,5-3 0-16,-5 3 0 0,0 9 0 0,4 3 0 16,-8 5 0-16,4 4 0 0,-5 8 0 0,0 4 0 15,-8 4 0-15,-1 4 0 0,0 8 0 0,0 0-12 16,1 4 12-16,-10 4-10 0,5 4 10 0,-5 1 0 16,0 3 0-16,-5 0 0 0,-4 0 0 0,0 1 0 15,-4-5 0-15,4 0 0 0,-9-4 0 0,0 5 0 16,-5-1 9-16,5-4-9 0,-5-4 10 0,0 0-10 15,-8-8 8-15,-1 0-8 0,4 4 9 0,-3-8-9 16,-10 0 10-16,0 0-10 0,0 0 0 0,0 0 0 16,0 0 0-16,-9 0 0 15,4 0-146-15,-4-4-32 0</inkml:trace>
          <inkml:trace contextRef="#ctx0" brushRef="#br0" timeOffset="773014.685">16510 5987 1785 0,'0'-24'159'0,"0"16"-127"0,5-4-32 0,-1 0 0 15,1-1 122-15,0 5 18 0,-1 0 4 0,-4 8 1 16,0 0-169-16,14 4-33 0,4 4-7 0,-4 0-2 0</inkml:trace>
        </inkml:traceGroup>
        <inkml:traceGroup>
          <inkml:annotationXML>
            <emma:emma xmlns:emma="http://www.w3.org/2003/04/emma" version="1.0">
              <emma:interpretation id="{44191A6F-D095-41DA-88F5-987E6B39B44C}" emma:medium="tactile" emma:mode="ink">
                <msink:context xmlns:msink="http://schemas.microsoft.com/ink/2010/main" type="inkWord" rotatedBoundingBox="20814,7440 23750,7167 23876,8529 20940,8801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773858.2751">20052 6809 288 0,'0'0'25'0,"0"0"-25"16,0 0 0-16,0 0 0 0,5-8 193 0,0-5 34 15,-1 5 6-15,1-4 2 0,-1 0-99 0,1 0-19 16,-5 0-4-16,-5 0-1 0,5-5-21 0,-4 5-5 15,-1-4-1-15,1 0 0 0,-6 4-31 0,1 0-6 16,-4-5-2-16,-5 5 0 0,-1 0-8 0,1 0-2 16,-5 0 0-16,5 4 0 0,-9 0-15 0,-1 8-3 15,6 0-1-15,-10 4 0 0,5 4-1 0,-10 0 0 16,1 4 0-16,-5 8 0 0,0 5-16 0,-5 3 0 0,1-4 0 16,8 9 0-16,-4-1-12 0,9 4-7 0,1 5-1 15,3-1 0-15,10 1 20 0,0-1-10 0,9 1 10 0,0 3-8 16,-1-3 8-16,10-5-13 0,-4 1 5 0,4-9 8 15,4-4-10-15,6-4 10 0,-1-3 0 0,4-9-9 16,1 0 9-16,4-8 0 0,5-8 0 0,0-4 0 16,9-5 0-16,-1 1 0 0,6-12 8 0,-1 0-8 15,1-5 0-15,-1 1 0 0,1-5 0 0,-6 1 8 16,-3-5-8-16,-5 1 0 0,-5-4 0 0,0-1 0 16,0 0 0-16,-4 5 0 0,-5-5 8 0,0 9-8 15,0 4 0-15,-4 7 9 0,-1 9-9 0,1 4 0 0,-5 4 16 16,0 8-4-16,0 0-1 0,0 0 0 0,0 20-11 15,-5 4 0-15,5 5-10 0,0 3 10 0,-4-3 0 16,4 3-9-16,0 0 9 0,4 5 0 0,-4-5-12 0,5 0 2 16,-1 1 1-16,1-1 0 15,4-3-158-15,0-1-31 0</inkml:trace>
          <inkml:trace contextRef="#ctx0" brushRef="#br0" timeOffset="774248.7758">20335 6740 576 0,'18'-16'51'0,"-18"16"-41"16,14-8-10-16,-5-5 0 0,4 5 193 0,1-4 37 0,4 4 7 15,-4-4 2-15,0 8-96 0,4 0-19 0,-5 4-4 0,6 0-1 16,-1 8-50-16,-4 0-9 0,8 0-3 0,-3 4 0 16,-6 5-13-16,5 3-4 0,-4 0 0 0,-5 4 0 15,0 1-21-15,0 3-5 0,-4-4-1 0,-1 5 0 16,1-5-13-16,-5 0 11 0,-5 0-11 0,5 1 10 15,-4-5-10-15,-5-4 10 0,0 0-10 0,0-4 10 16,4 1-10-16,-4-9 0 0,0 0 9 0,9-4-9 16,-5 0 0-16,5 0 0 0,-4-4 0 0,-1-5 8 15,5-3 0-15,0 0 0 0,5-8 0 0,-1 0 0 16,1-1-8-16,4-3 9 0,0 4-9 0,5-4 10 16,4-5-2-16,0 9-8 0,-4-4 12 0,4 8-4 15,0-5 0-15,-4 9-8 0,4-4 12 0,-4 8-4 16,-1 4 0-16,-4 0-8 0,1 4 12 0,-10 0-4 0,0 0-8 15,13 8 0-15,-4 0 0 0,0 8-11 0,-9-4 11 16,10 9 0-16,-6-1 0 0,5 0 0 0,5 0-19 0,-5 1 2 16,5-1 0-16,-1 4 0 15,6 0-184-15,-6-7-37 0,28 15-7 0,-9-4-2 0</inkml:trace>
          <inkml:trace contextRef="#ctx0" brushRef="#br0" timeOffset="774734.0321">21532 6732 1810 0,'9'-20'80'0,"-4"11"17"0,-5-3-77 0,4 4-20 0,-4 8 0 16,0 0 0-16,0 0 80 0,0 0 12 0,0 0 2 0,0 0 1 16,9 8-60-16,-4 0-12 0,0 5-3 0,-5 3 0 15,-5 4-11-15,0 4-9 0,1-3 12 0,-1 7-12 16,1-4 0-16,-1 0 0 0,5 1 0 0,0-9 0 15,0 0 0-15,9 0 0 0,0-4 0 0,1-4 0 16,3-8 15-16,5 0-4 0,5-8-1 0,5 0 0 16,3 0 1-16,1-4 0 0,5 0 0 0,-1-8 0 15,1-1-11-15,-1 1 12 0,-4 0-12 0,4 0 12 16,-4 4-4-16,0-1 0 0,0 1 0 0,0 4 0 16,-10 4 20-16,6 4 3 0,-1 0 1 0,-9 8 0 15,1 4-32-15,-1 4 0 0,5 12 0 0,-5 1 0 16,-5-1 0-16,-8 8 0 0,-1 13 0 0,1 3-10 0,-10 1 10 15,1 4 16-15,-10-1-4 0,1 5-1 0,-6 0-11 16,-3-1 0-16,-6 1 0 0,1-5 0 0,-5-3 0 16,5-4 0-16,0-1 0 0,-5 1 0 0,4-5 8 15,1-8-8-15,0-7 12 0,-1-1-4 0,1-8 3 0,0 0 0 16,-1-3 0-16,1-5 0 0,4-8 23 0,-4-4 5 16,4-9 1-16,5 5 0 0,9-8-7 0,-5 0-1 15,1-4 0-15,8-5 0 0,1 1-10 0,8-4-2 16,1-1-1-16,13 1 0 0,5 0-19 0,8-5 0 15,10 5 0-15,5-4 0 16,4-1-92-16,9 1-20 0,0 4-3 0,14-9-1057 0</inkml:trace>
        </inkml:traceGroup>
        <inkml:traceGroup>
          <inkml:annotationXML>
            <emma:emma xmlns:emma="http://www.w3.org/2003/04/emma" version="1.0">
              <emma:interpretation id="{50A68100-AC7A-4735-96CB-73C1BB76403C}" emma:medium="tactile" emma:mode="ink">
                <msink:context xmlns:msink="http://schemas.microsoft.com/ink/2010/main" type="inkWord" rotatedBoundingBox="25947,6567 30106,6182 30259,7822 26099,8207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75389.3359">24838 6582 1105 0,'0'-16'48'0,"0"16"12"0,4-12-48 0,-4 0-12 0,5-1 0 0,-5 1 0 16,-5 4 103-16,5 8 18 0,0 0 4 15,0 0 1-15,0 0-42 0,-9-4-8 16,0 4-1-16,0 8-1 0,-5 4-37 0,-4 9-7 0,-5 3-2 0,0 8 0 15,1 1 0-15,-6 7 0 0,-4 1 0 0,1-1 0 16,8 1-16-16,-5 3-3 0,10-3-1 0,0-1 0 16,4-8 4-16,5 1 0 0,9-5 0 0,9 0 0 15,-4-7-4-15,4-1 0 0,0-4 0 0,9-8 0 16,1-4 23-16,3 0 4 0,1-8 1 0,4 0 0 16,1 0-20-16,4-8-3 0,-1-8-1 0,1-5 0 15,5 1 5-15,-5 0 1 0,4-8 0 0,-4-1 0 16,0 5-10-16,-5-9-8 0,0 1 9 0,-4-4-9 15,0 3 0-15,-9-3 8 0,4-1-8 0,-9 5 0 16,-5 3 0-16,-4 5 0 0,-4 4 0 0,-1-1 0 0,-4 1 0 16,-4 12-13-16,-6 4 4 0,-3 4 1 0,3 0-6 15,-8 4-1-15,0 4 0 0,-1 4 0 16,1 0-49-16,4 4-11 0,1 0-1 0,-1 5-870 16</inkml:trace>
          <inkml:trace contextRef="#ctx0" brushRef="#br0" timeOffset="775639.0739">25703 6355 1324 0,'13'-8'118'0,"-8"0"-94"0,-5 0-24 0,9 0 0 15,5-4 132-15,4 4 21 0,0-4 5 0,-4 4 1 16,-1 0-61-16,1 3-12 0,4 1-2 0,5-4-1 15,4 0-43-15,10 0-9 0,-5 0-2 0,4 4 0 16,5 0-7-16,0-4-2 0,0 0 0 0,0 0 0 16,9 4-11-16,-14 0-9 15,-4-5 12-15,9 5-12 16,-4 0-39-16,-1-8-14 0,-4 4-3 0,0 0-1 0,-5 4-112 16,0-4-23-16</inkml:trace>
          <inkml:trace contextRef="#ctx0" brushRef="#br0" timeOffset="775920.262">26185 5704 1094 0,'0'0'97'16,"0"0"-77"-16,0 0-20 0,0 0 0 0,0 0 93 0,-4 16 15 15,4 8 4-15,0 5 0 0,0 3-3 0,-5 4 0 16,-9 5 0-16,5 3 0 0,9 1-18 0,0 4-4 16,-4 7-1-16,-5 9 0 0,-10-4-17 0,15-1-3 15,-10 5-1-15,-4 0 0 0,0 0-4 0,-5-5-1 16,9 1 0-16,-4 0 0 0,0-5-48 0,-9-7-12 16,8 8 0-16,-3-9 0 15,3-7-40-15,1-1-10 0,0-3-2 0,0-9-1 16,4-4-151-16,0-8-31 0,-13 5-5 0,4-17-2 0</inkml:trace>
          <inkml:trace contextRef="#ctx0" brushRef="#br0" timeOffset="776888.781">26973 5599 1292 0,'0'-12'57'0,"0"3"12"0,0 1-55 0,13-4-14 16,-3 0 0-16,-1 4 0 16,0 0 48-16,0 0 8 0,5 0 0 0,-1 0 1 0,-13 4 40 0,0 4 8 15,14-9 2-15,-10 5 0 0,5 4-41 0,-9 0-8 16,0 0-2-16,5 8 0 0,13 1-21 0,-13 3-5 15,-1 0-1-15,-4 8 0 0,0 4-9 0,0 1-3 16,0 3 0-16,-4 4 0 0,-5 9-17 0,-5-1 10 16,9 5-10-16,-4 7 8 0,-9 5 0 0,9 4 0 15,-5-5 0-15,-8 13 0 0,13 0 4 0,-14 4 1 16,9 0 0-16,-9 4 0 16,10-13 7-16,-6 1 2 0,1-8 0 0,5-1 0 0,-1-7-22 0,0 0 0 15,-13-5 0-15,13-3 0 0,-4-9 0 0,-5-4 0 16,1 1 0-16,-1-9 0 0,0 0 0 0,9-8 0 0,-4-4 0 15,5-4 0-15,3-8 0 0,1-4 0 0,5 0 0 16,-5-8 0-16,9 0 0 0,9-4 0 0,0-5 0 16,5-3 0-16,-1 0 30 0,10-5 2 0,-5 1 0 0,9-5 0 15,5 5-32-15,0 4 0 0,-9 7 0 0,9-3 0 16,0 8 24-16,-5 4 9 0,-9 4 2 0,10 8 0 16,-10 4-59-16,0 4-11 15,-4 8-2-15,4-4-1 0,-9 4 38 0,0 5 0 0,0-1 0 0,5 0 0 16,-1 0 0-16,-8-8 0 0,18 9 0 0,-5-9 0 15,5 0-26-15,4 0-1 16,-9-4 0-16,10 0 0 0,4-8 37 0,-1 0 7 0,1-4 2 0,0-4 0 0,5 4-19 16,-1-4 0-16,-4 0 0 0,4-8 0 0,-8 0 0 15,3-5 0-15,-3 1 0 16,-1-4 0-16,-4 4 0 0,4-13 8 0,-9 5-8 0,10-9 0 0,-6 5 8 0,-8 0-8 16,13-5 0-16,-8 1 0 0,-1-1 0 15,-4 5 0-15,-1-4 0 0,1 3 0 16,-5 9 0-16,0 4 0 0,-9 4 0 0,9-1 0 0,-9 5-15 0,-9 0-6 15,9 12-2-15,0 0 0 0,-9 0 32 0,-14 0 7 16,10 8 0-16,-6 0 1 0,-3 4-27 0,-1 5-6 16,5 3 0-16,-1 4-1 0,-3 0 17 0,3 5 14 15,-3 3-2-15,-1-4-1 0,5 1-11 0,4 3-16 16,-4 5 4-16,-10-5 1 0,15 0 11 0,-5 1 14 16,4-1-3-16,5-4-1 0,4-3-10 0,1-5-14 15,4 4 3-15,0-4 1 0,4-3 10 0,5-5 16 16,-4 0-4-16,9-4-1 0,4 0-11 0,-5 0 10 15,10-4-10-15,0 0 10 0,4-8-10 0,1 0 8 0,-6-4-8 16,10-4 8-16,9 0-8 0,-4 0 12 0,-5-5-12 0,13 1 12 16,-13-8-1-16,4 4 0 15,5 0 0-15,5-9 0 0,-1 5-3 0,1 0 0 0,4-5 0 0,-5 5 0 16,1 4-8-16,0 4 10 0,-1 3-10 0,-4 1 10 16,0 4 3-16,-9 4 1 0,-5 8 0 0,5 4 0 15,-9 4 3-15,-14 5 1 0,5 3 0 0,-1 4 0 16,-8 0-29-16,-1 1-5 0,1 3-2 0,-5 0 0 15,-5 1 66-15,5-5 12 0,0 0 4 0,0 1 0 16,0-1-64-16,0 0-21 0,5 0 0 0,-1-3 0 16,-4-5 33-16,0 0 8 0,10 0 0 0,-6 0 1 0,1-3-33 15,4 3-8-15,-5 0 0 0,10 0-1 16,0-4-19-16,4 0-3 0,0 5-1 16,-4-9-760-16,-1 4-153 0</inkml:trace>
        </inkml:traceGroup>
      </inkml:traceGroup>
      <inkml:traceGroup>
        <inkml:annotationXML>
          <emma:emma xmlns:emma="http://www.w3.org/2003/04/emma" version="1.0">
            <emma:interpretation id="{1256566F-1599-4435-9AF5-B40333F4D139}" emma:medium="tactile" emma:mode="ink">
              <msink:context xmlns:msink="http://schemas.microsoft.com/ink/2010/main" type="line" rotatedBoundingBox="7495,10432 25402,8720 25556,10337 7649,12049"/>
            </emma:interpretation>
          </emma:emma>
        </inkml:annotationXML>
        <inkml:traceGroup>
          <inkml:annotationXML>
            <emma:emma xmlns:emma="http://www.w3.org/2003/04/emma" version="1.0">
              <emma:interpretation id="{51EED0E0-7A26-4D52-8D88-9A787697DA6C}" emma:medium="tactile" emma:mode="ink">
                <msink:context xmlns:msink="http://schemas.microsoft.com/ink/2010/main" type="inkWord" rotatedBoundingBox="7535,10851 8140,10793 8217,11603 7612,11661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778607.132">6039 10605 1094 0,'0'0'97'0,"0"0"-77"0,0 0-20 0,0 0 0 16,0 0 38-16,9 0 4 0,5 0 1 0,-5 0 0 16,0 0-18-16,5 0-3 0,4-4-1 0,4-4 0 15,1 0-2-15,5-1-1 0,-6-3 0 0,6-4 0 16,4 4-4-16,-1-8-1 0,-3 4 0 0,4-9 0 16,-1 5-13-16,-3 0 0 0,-5-5 0 0,4 1-10 15,-4 0 10-15,-1 4 0 0,-3-5 0 0,-6 5 0 16,1 0 14-16,0 0-2 0,-5-1 0 0,0 1 0 15,-5-4-1-15,1 4-1 0,-1-5 0 0,-4 1 0 16,-4 0 3-16,4 0 1 0,-5-1 0 0,5 9 0 0,-4 0-3 16,-5-4-1-16,0 8 0 0,-1 3 0 0,6 5 6 0,-10 0 2 15,1 4 0-15,-1 0 0 0,-4 8-6 0,-1 5-2 16,-8-1 0-16,0 4 0 0,0 4 14 0,-1 4 2 16,1 1 1-16,0 7 0 0,-5 0-27 0,4 5 0 15,-3 3 0-15,8 9 0 0,0 0 0 0,5-1 10 16,-5 9-2-16,9-5-8 0,1 1 19 0,4-4-3 15,4-9-1-15,10 0 0 0,4-7-15 0,0-5 8 16,4-4-8-16,10-3 0 0,0-5 14 0,4-8-3 16,5 0-1-16,5-4 0 15,-6-4-85-15,1-4-17 0</inkml:trace>
        </inkml:traceGroup>
        <inkml:traceGroup>
          <inkml:annotationXML>
            <emma:emma xmlns:emma="http://www.w3.org/2003/04/emma" version="1.0">
              <emma:interpretation id="{0735FA29-B00F-4274-B009-F5640C75B36A}" emma:medium="tactile" emma:mode="ink">
                <msink:context xmlns:msink="http://schemas.microsoft.com/ink/2010/main" type="inkWord" rotatedBoundingBox="8805,10606 12406,10261 12510,11349 8909,11694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779888.0741">8452 10532 1364 0,'14'0'30'0,"4"4"6"0,-5-4 2 0,10 0 0 0,0 0-30 0,0 0-8 16,-1-4 0-16,1 0 0 0,0 0 64 0,0-4 11 16,0-8 2-16,-1 3 1 0,-4-3-36 0,1 0-7 15,3-4-2-15,-8 4 0 0,4-1-24 0,-4 1-9 16,0-4 0-16,-5 0 9 0,0 0-1 0,-5-1 0 0,-4 1 0 0,5 4 0 16,-5-4 35-16,0 7 6 0,-9-3 2 15,4 4 0-15,-4-4-8 0,0 8-2 0,0 4 0 16,-5 0 0-16,-4 0-15 0,0 4-3 0,0 4-1 0,-1 0 0 15,-3 8-2-15,4 4-1 0,-5 0 0 0,5 9 0 16,-5-1-3-16,5 4 0 0,-1 1 0 0,6 7 0 16,-1-4-16-16,5 5 0 0,-5-5 8 0,10 1-8 15,4-1 0-15,0 0 0 0,0-7 0 0,0-1 0 16,4-4-13-16,5-4-7 0,-4 0 0 0,4 1-663 16,0-9-132-16</inkml:trace>
          <inkml:trace contextRef="#ctx0" brushRef="#br0" timeOffset="780231.7452">9171 10127 633 0,'23'-12'28'0,"-14"8"6"0,0 0-34 0,0 0 0 16,5 0 0-16,-5 4 0 0,5 0 235 0,-1 4 40 16,-4 4 8-16,1 0 1 0,3 0-140 0,-4 4-28 15,-4 5-5-15,4-1-2 0,-4 4-41 0,-1 0-8 16,1 0-1-16,-1 5-1 0,-4-5-30 0,-4 4-5 15,4 1-2-15,-5-5 0 0,-4 0-10 0,0 0-3 16,4-8 0-16,-4 5 0 0,0-5-8 0,0-4 12 16,0 0-12-16,4-4 12 0,5-4-4 0,-4-4 0 15,-5 0 0-15,9-4 0 0,-5 0 5 0,5-9 1 16,-4 1 0-16,8 0 0 0,1-4-3 0,4-4-1 16,0-5 0-16,5 5 0 0,4-4-10 0,-5 3 10 15,10-3-10-15,0 4 10 0,-5 3-10 0,0 5 0 0,-4 0 0 16,0 8 0-16,-1 4 0 0,-4 4 0 0,5 0 0 0,-5 8 0 15,-4 0 0-15,4 4 0 0,0 0 0 0,-4 1 0 16,-1 3-15-16,5 0 5 0,-4 0 1 0,-1 0 0 31,5 1-106-31,-4-1-21 0,4 4-4 0,0-4-820 0</inkml:trace>
          <inkml:trace contextRef="#ctx0" brushRef="#br0" timeOffset="780606.6648">9840 10091 1558 0,'-4'-20'69'0,"4"11"15"0,4-3-68 0,1 4-16 16,4 0 0-16,0 0 0 0,0 0 56 0,5 4 8 15,0-4 2-15,4 8 0 0,-9 0 8 0,9 4 2 16,-4 4 0-16,0 4 0 0,-1 4-38 0,1 5-7 15,-1 3-2-15,1 4 0 0,0 0-3 0,-1 5-1 16,-3-1 0-16,3 1 0 0,1-1 5 0,-5 0 1 16,0-3 0-16,5-1 0 0,-5 0-7 0,0-7-2 15,0-1 0-15,0-8 0 0,-4 0-2 0,4-4-1 16,-5-4 0-16,-4-4 0 0,0 0 10 0,9-12 3 16,1 0 0-16,-1-8 0 0,0-1-9 0,0 1-2 15,0-8 0-15,0 0 0 0,0-5-11 0,-4 5-2 16,4-9-8-16,0 1 12 0,0-4-12 0,9 3 0 0,-4-3 0 0,4-1 0 15,-4 5-22-15,9 3-1 0,-1 5 0 0,-3 4 0 32,-1 4-36-32,0 3-7 0,5 9-2 0,0 4 0 15,-5 4-157-15,-5 0-32 0,15 16-7 0,-6 9 0 0</inkml:trace>
          <inkml:trace contextRef="#ctx0" brushRef="#br0" timeOffset="778841.5822">7309 10261 864 0,'0'0'76'0,"0"0"-60"0,0 0-16 0,0 0 0 16,9 8 204-16,-4 0 39 0,-1 4 7 0,-4 4 2 15,5 0-174-15,-5 5-34 0,0-1-8 0,0 4 0 16,0 9-3-16,0-1 0 0,0-8 0 0,0 5 0 0,0-5-22 0,0-4-11 15,0-4 10-15,0 5-10 0,0-9-12 0,4 0-9 16,-4-12-2-16,0 0-858 16</inkml:trace>
          <inkml:trace contextRef="#ctx0" brushRef="#br0" timeOffset="778997.6582">7673 9735 1670 0,'0'0'74'0,"0"0"15"0,0 0-71 0,0 0-18 16,-13 4 0-16,-1-4 0 0,0 8 56 0,1 4 7 16,-1 0 1-16,0 4 1 15,5 5-172-15,-4-1-34 0,-19 20-7 0,18-11-2 0</inkml:trace>
          <inkml:trace contextRef="#ctx0" brushRef="#br0" timeOffset="779591.2707">8079 10216 1364 0,'0'0'30'0,"0"0"6"0,0 0 2 0,0-8 0 0,-5 0-30 0,0 4-8 15,1-4 0-15,4-4 0 0,0 4 67 0,0-4 12 16,-5 3 2-16,5 1 1 0,0 0-26 0,-4-4-6 16,4 4-1-16,0 0 0 0,-5 0-24 0,1 0-5 15,4 8 0-15,0-8-1 0,-5 4-11 0,1-4-8 16,4 8 12-16,-5 0-12 0,-9 0 0 0,5 4 0 15,0 0 0-15,-5 4 0 0,-4 4 0 0,5 0 0 16,-6 0-8-16,-3 4 8 0,8 0 22 0,-4 5 7 16,0 3 2-16,4-4 0 0,-4 9-23 0,4-5-8 15,0 0 0-15,10 0 0 0,-5 1 12 0,9-5-3 16,-5-4-1-16,5-4 0 0,0 0-8 0,5 1 0 0,-5-13 0 0,13 4 0 16,1 0 0-16,0-4-11 0,-1-8 3 15,1-1 0-15,9 1 8 0,-5-8 0 0,5 0 0 0,-5 0 0 16,9 0 0-16,-4-1 0 0,0 1 0 15,0 4 0-15,-1 0 0 0,-3 8 11 0,-1 0-3 16,0 4 0-16,-4 4-8 0,-1 4 0 0,-4 4 0 0,0 4 0 16,-9 5 9-16,0 3 3 0,5 0 1 0,-10 8 0 15,5 1 1-15,-4-1 0 0,-10 5 0 0,5-1 0 16,-9 1-6-16,4-5 0 0,-8-4-8 0,3 5 12 16,-3-5 8-16,-1-4 2 0,-5 0 0 0,1-7 0 15,4-1-22-15,1-4 0 0,-6-4 0 0,1 0 8 16,4-8-8-16,0 4 0 0,10-8 0 0,-5 4 0 15,4-4 0-15,0 0 0 0,10-8 0 0,-1 4 0 16,5-8-117-16,5-1-25 0,-1-3-5 0,5 0-1 0</inkml:trace>
          <inkml:trace contextRef="#ctx0" brushRef="#br0" timeOffset="781028.4451">10892 10151 921 0,'0'0'40'0,"0"0"10"16,0 0-40-16,0 0-10 0,0 0 0 0,0 0 0 0,0 0 104 0,0 0 20 15,0 0 3-15,0 0 1 0,0 0-35 0,0-8-6 16,0 0-2-16,-4 0 0 0,-1 0-17 0,1-4-4 16,-1 4-1-16,0-4 0 0,-4 4 5 0,5-4 0 15,-1 3 1-15,1 1 0 0,-1 0-17 0,1 0-3 16,-6 0-1-16,6 4 0 0,-1 0-22 0,1 4-5 15,-5 0-1-15,0 0 0 0,-1 0-20 0,1 4 0 16,-4 4 0-16,-1 4 0 0,0 4 0 0,1 1-8 16,-5-1 8-16,-5 8-12 0,5 0 12 0,-5 5-13 15,5-1 5-15,4 0 8 0,0 1-9 0,1-1 9 16,3-4 0-16,1-3 0 0,9-1 0 0,-4-4 0 16,4 0 0-16,4-8 0 0,5 4-14 0,1-12 4 15,-1 0 1-15,4 0 0 0,6-8 0 0,-1-4 0 16,5-4 0-16,-1 0 0 0,6 0 9 0,-1-9 0 15,-4 5-9-15,-5-4 9 0,5-1 0 0,-5 5 0 0,0-4 8 16,-4 4-8-16,4-1 24 0,-4 5 0 0,-5 4 0 0,0 0 0 16,0 8-12-16,-9 4-4 0,0 0 0 0,0 0 0 15,0 0-8-15,0 0-14 0,5 12 3 0,-5 4 1 32,0 5-17-32,0-1-3 0,0 0-1 0,0 0 0 0,0-4-178 15,4 5-36-15,1 11-7 0,-1-8-2 0</inkml:trace>
        </inkml:traceGroup>
        <inkml:traceGroup>
          <inkml:annotationXML>
            <emma:emma xmlns:emma="http://www.w3.org/2003/04/emma" version="1.0">
              <emma:interpretation id="{BD9A1137-8F56-4ACB-8AF9-5CF8DB74260F}" emma:medium="tactile" emma:mode="ink">
                <msink:context xmlns:msink="http://schemas.microsoft.com/ink/2010/main" type="inkWord" rotatedBoundingBox="12824,9923 14398,9772 14515,10996 12941,11147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81809.499">12181 9909 1843 0,'0'0'40'0,"0"0"9"0,0 0 2 0,0 0 1 0,4-8-42 0,-4 8-10 15,0 0 0-15,0 0 0 0,0 0 73 0,0 0 13 16,0 0 2-16,0 12 1 0,0 4-41 0,-4 4-8 16,-1 4-1-16,5 1-1 0,-4-1-20 0,-6 0-4 15,6 1-1-15,4-5 0 0,-5 0-13 0,1-4 11 16,4-4-11-16,0 0 10 0,0-12-10 0,0 0 0 15,0 0 0-15,0 0 0 0,9 0-17 0,5 0 1 16,-5-8 0-16,4 0 0 0,1-4 6 0,0-4 2 0,4-4 0 0,5 0 0 16,-10-1 8-16,10 1 9 0,-5-4-1 0,5-1-8 15,0 5 18-15,0 0-3 0,-5 4-1 0,4 4 0 16,-8 0 20-16,0 7 4 0,4 1 1 0,-9 0 0 16,5 8-25-16,-5 0-5 0,-5 5-1 0,1-1 0 15,4 0-8-15,-4 8 8 0,-5-4-8 0,0 0 8 16,0 0-65-1,-5-4-14-15,5 5-2 0,-4-1-978 0</inkml:trace>
          <inkml:trace contextRef="#ctx0" brushRef="#br0" timeOffset="781497.0791">11388 10305 1616 0,'0'0'36'0,"0"0"7"0,10-8 1 0,-6 0 1 0,-4 8-36 0,14-8-9 16,-1 0 0-16,-3-4 0 0,3 0 77 0,-4-5 14 16,5 1 2-16,0 0 1 0,-5-4-38 0,0 0-8 15,4-5-2-15,1-3 0 0,4 0-27 0,-4-9-6 16,0 1-1-16,4-1 0 0,0-7 2 0,0-1 0 16,1-7 0-16,-1 3 0 0,0 5 0 0,0-5 0 15,0 1 0-15,1-1 0 0,-1 0 9 0,0 5 1 0,0-1 1 16,-4 1 0-16,-5-1-6 0,5 5-2 15,-5 3 0-15,0 1 0 0,-9 8 3 0,0-1 0 0,-5 5 0 16,1 4 0-16,-10 0-20 0,5-1-16 0,-9 5 4 0,4 0 0 16,-4 8 12-16,4 0 0 0,-4 4 0 0,0 0-9 15,0 4 9-15,-1 4 0 0,1 0-9 0,5 0 9 16,-1 4-9-16,5 4 9 0,-5 4-12 0,5 0 12 16,0 5-12-16,4 7 12 0,-4 4-12 0,9 9 12 15,-4-1 0-15,4 9 0 0,0-1 0 0,0 5 0 16,0 0 12-16,4-5 0 0,-4 9 0 0,0-4 0 15,0 7 3-15,0 1 0 0,0-4 0 0,0-5 0 16,-4 1-6-16,4-1-1 0,0-7 0 0,0-1 0 16,0-3-18-16,4-5-4 0,1-3-1 0,4-5 0 15,-5-8-133-15,10 1-28 16,0-5-4-16,4 0-734 0</inkml:trace>
          <inkml:trace contextRef="#ctx0" brushRef="#br0" timeOffset="784324.5347">12713 9998 460 0,'0'0'41'0,"0"0"-33"0,0 0-8 0,0 0 0 15,0 0 60-15,0 0 11 0,-9 0 1 0,9 0 1 16,0 0-25-16,0 0-4 0,-9-4-2 0,9 4 0 16,0 0-17-16,0 0-3 0,0 0-1 0,0 0 0 15,0 0 24-15,0 0 5 0,0 0 1 0,0-8 0 16,5 4-23-16,-1-5-4 0,5 5 0 0,0-4-1 16,1 4 8-16,-1-4 1 0,4 0 1 0,1-4 0 15,0 4-33-15,-1-4 0 0,5 0 0 0,-4 3 0 16,0-3 0-16,-1-4 0 0,1 4 0 0,-5 0 0 15,0 0 13-15,0-4-4 0,1-1-1 0,-6 1 0 16,1 4-8-16,-1-4 8 0,-4 4-8 0,0 0 8 16,0-1 8-16,0 1 2 0,0 4 0 0,0 8 0 0,0 0 5 0,0 0 1 15,-9-4 0-15,9 4 0 0,-9 0-7 0,0 8-1 16,0 4 0-16,0 5 0 0,0 7-6 0,-1 4-2 16,1 0 0-16,0 5 0 0,-4 3-8 0,3 1 0 15,6-1 0-15,-1-4 8 0,1 1-8 0,-1-5 0 16,5 1 0-16,5-5 0 0,-1 0 0 0,5-8 0 15,1 0-12-15,3 1-467 16,5-5-93-16</inkml:trace>
        </inkml:traceGroup>
        <inkml:traceGroup>
          <inkml:annotationXML>
            <emma:emma xmlns:emma="http://www.w3.org/2003/04/emma" version="1.0">
              <emma:interpretation id="{6068F3CB-D842-45AE-8219-59E522BAA95C}" emma:medium="tactile" emma:mode="ink">
                <msink:context xmlns:msink="http://schemas.microsoft.com/ink/2010/main" type="inkWord" rotatedBoundingBox="15837,10558 16145,10528 16208,11187 15899,11217"/>
              </emma:interpretation>
              <emma:one-of disjunction-type="recognition" id="oneOf32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784793.1748">14594 9698 1036 0,'0'0'46'0,"0"0"10"0,0 0-45 0,0 0-11 16,0 0 0-16,0 0 0 0,0 16 157 0,-5 1 30 15,-4 3 5-15,4 8 2 0,-4 9-79 0,0 3-16 16,-4 5-3-16,3-1-1 0,-3 5-61 0,-1-5-12 16,0 1-2-16,1-1-1 0,-1-3-19 0,-4-1 0 15,0 1 0-15,0-5 0 16,-5-4-61-16,5 5-10 0,-5-5-1 0</inkml:trace>
        </inkml:traceGroup>
        <inkml:traceGroup>
          <inkml:annotationXML>
            <emma:emma xmlns:emma="http://www.w3.org/2003/04/emma" version="1.0">
              <emma:interpretation id="{7E36F658-7D8B-419E-8F81-ADEA03BED980}" emma:medium="tactile" emma:mode="ink">
                <msink:context xmlns:msink="http://schemas.microsoft.com/ink/2010/main" type="inkWord" rotatedBoundingBox="17774,9490 17903,9478 18036,10872 17908,10884"/>
              </emma:interpretation>
              <emma:one-of disjunction-type="recognition" id="oneOf33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786167.8585">16292 8848 403 0,'4'-32'17'0,"-4"16"5"0,5 0-22 0,0-1 0 0,-5 1 0 0,4-4 0 15,1 4 234-15,-5 0 42 0,4 3 9 0,1 1 2 16,-5 4-153-16,0 0-30 0,0 0-7 0,0 8-1 16,0 0-35-16,0 0-7 0,0 0-2 0,0 0 0 15,0 0-34-15,4 12-7 0,5 4-2 0,-4 5 0 16,-1-1 7-16,6 4 2 0,-6 4 0 0,1 5 0 15,-1 3 15-15,1 9 3 0,-1-1 1 0,1 5 0 16,-1 8 5-16,-4-1 1 0,0 1 0 0,0 4 0 16,0-1-9-16,0-3-2 0,0 4 0 0,-4-5 0 15,-1 1-14-15,5 0-3 0,-4 3-1 0,-1-3 0 16,5 0-14-16,-4-9 0 0,-1 5 0 0,5-9 0 16,-4-3-36-16,4-5-9 15,0-7-3-15,0-1 0 0,0-4-164 0,0-4-32 0</inkml:trace>
        </inkml:traceGroup>
        <inkml:traceGroup>
          <inkml:annotationXML>
            <emma:emma xmlns:emma="http://www.w3.org/2003/04/emma" version="1.0">
              <emma:interpretation id="{CEA0D852-DDC2-4F2B-AE3D-53E653EB2C20}" emma:medium="tactile" emma:mode="ink">
                <msink:context xmlns:msink="http://schemas.microsoft.com/ink/2010/main" type="inkWord" rotatedBoundingBox="18672,9466 20068,9332 20192,10623 18795,10756"/>
              </emma:interpretation>
              <emma:one-of disjunction-type="recognition" id="oneOf34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786745.8436">17639 9257 633 0,'-13'-4'56'0,"4"4"-44"16,0 4-12-16,9-4 0 0,0 0 184 0,-9 12 34 15,-14 4 7-15,9 9 2 0,0-1-106 0,1 8-21 16,-10 1-4-16,0 7 0 0,-4 1-26 0,4-1-5 15,0 5-1-15,1-1 0 0,-6-3-8 0,10-1-3 16,4 1 0-16,-4-5 0 0,0-4-28 0,9-3-5 16,0-5-2-16,0-4 0 15,0 0-38-15,4-3-7 0,0-9-1 0,5 0-956 0</inkml:trace>
          <inkml:trace contextRef="#ctx0" brushRef="#br0" timeOffset="786511.5292">17166 9115 1267 0,'9'-20'112'0,"0"0"-89"16,-9-8-23-16,9-1 0 0,-4 1 93 0,4 0 15 0,0-5 2 0,0 5 1 16,0-4-31-16,5 3-5 15,9 1-2-15,-10 4 0 0,1-1-30 0,4 5-7 16,5 0 0-16,9 8-1 0,-9-4-4 0,-1 7-1 0,-8 1 0 16,9 4 0-16,9 4 15 0,-10 4 3 0,-8 9 1 0,4 3 0 15,5 4-6-15,0 4-2 0,0 5 0 0,-5 3 0 16,0 4-25-16,0 1-4 0,5 7-2 0,-9 1 0 15,-1 3-1-15,1 5 0 0,9-4 0 0,-5 3 0 16,-4-3-9-16,-1-5 0 0,5-3 9 0,5-5-9 16,0-3 0-16,-5-1 9 0,-4-4-9 0,9-8 0 15,4 1 0-15,0-9-20 0,-13 0 2 0,-5-4 1 16,0 0-140-16,5-4-28 16</inkml:trace>
          <inkml:trace contextRef="#ctx0" brushRef="#br0" timeOffset="787027.049">18359 8597 1785 0,'4'-12'159'0,"5"-4"-127"0,5 0-32 0,0 4 0 16,-1 0 29-16,-3 4 0 0,-1-1 0 0,4 9 0 15,-4-4 42-15,5 8 8 0,-14-4 1 0,9 9 1 16,9-1-29-16,-8 8-7 0,-6 8-1 0,5 0 0 0,0 9-4 15,-4 3-2-15,-1 5 0 0,-4 7 0 0,0-3 3 0,0 3 1 16,0 5 0-16,0 4 0 0,-4 3-2 0,-1 1-1 16,5 0 0-16,0-1 0 0,0-3-17 0,0 0-3 15,0-9-1-15,0 1 0 0,5-1-18 0,-5-3 0 16,-9-5 0-16,9-3 0 0,0-5 0 16,0 5-9-16,-9-9 1 0,4 0 0 15,5-3-123-15,0-5-24 0,0-4-5 0</inkml:trace>
        </inkml:traceGroup>
        <inkml:traceGroup>
          <inkml:annotationXML>
            <emma:emma xmlns:emma="http://www.w3.org/2003/04/emma" version="1.0">
              <emma:interpretation id="{8C078626-D26C-40DC-9CF2-FC90187A5228}" emma:medium="tactile" emma:mode="ink">
                <msink:context xmlns:msink="http://schemas.microsoft.com/ink/2010/main" type="inkWord" rotatedBoundingBox="21106,9581 22073,9489 22175,10561 21208,10654"/>
              </emma:interpretation>
              <emma:one-of disjunction-type="recognition" id="oneOf35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789151.5389">19725 9718 633 0,'0'0'28'0,"0"0"6"0,0 0-34 0,-5 0 0 0,1 0 0 0,4 0 0 15,-10 5 163-15,6-5 25 16,-5 0 6-16,4-5 1 0,-4 5-121 0,5 0-24 15,-6 5-5-15,10-5-1 0,0 0 10 0,0 0 2 0,0 0 0 0,0 0 0 16,0 0-8-16,0 0 0 0,0 0-1 0,0 0 0 16,14 4 5-16,4 0 0 0,1 0 1 0,3 0 0 15,6-4-9-15,4 4-1 0,-1-4-1 0,10 4 0 16,0 0-26-16,5 0-4 0,-1 0-2 0,10-4 0 16,0 4-110-1,-1 0-21-15,1-8-5 0,9 4-1 0</inkml:trace>
          <inkml:trace contextRef="#ctx0" brushRef="#br0" timeOffset="788354.8699">20449 8691 874 0,'0'0'39'0,"0"0"8"0,0 0-38 0,0 0-9 0,0 0 0 0,9-5 0 15,-5 1 79-15,5 0 13 0,-4 4 4 0,4-4 0 16,-4 0 0-16,4 0 0 0,-5 0 0 0,-4 4 0 16,9 0-27-16,-9 0-5 0,9-4 0 0,-9 4-1 15,0 0-36-15,0 0-7 0,0 0-2 0,-4 12 0 16,-5 9-4-16,-5-1-1 0,-4 0 0 0,-9 8 0 15,-5 5 1-15,-5-1 0 0,-4 5 0 0,0-1 0 16,-4 0 2-16,8 1 0 0,-4-1 0 0,5-3 0 16,0-1 5-16,-1-4 2 0,5 1 0 0,-4-5 0 0,4 0-2 15,-4-4 0-15,-1 1 0 0,14-9 0 0,1 0 3 16,-1 4 0-16,0-4 0 0,0-4 0 0,1 4-15 0,3-3-9 16,1-1 12-16,0 0-12 0,-5 0 0 0,9 0 0 15,-4-4 0-15,9 0 0 0,0-4 0 0,0 4 0 16,9-4 0-16,0 0 0 0,0 0 12 0,0 0-12 15,0 0 12-15,0 0-12 0,0 0 15 0,0 0-4 16,-9 4-1-16,9-4 0 0,0 0-1 0,0 0 0 16,0 0 0-16,0 0 0 0,9 4 17 0,0 0 3 15,-9-4 1-15,14 4 0 0,-1 0-14 0,1 0-4 16,0-4 0-16,4 4 0 0,0-4 3 0,0 4 0 16,1-4 0-16,3 5 0 0,1-1-6 0,4 0-1 15,-4 0 0-15,0 4 0 0,0 0 20 0,4 0 3 0,0 0 1 16,1 0 0-16,4 4-32 0,-5-4-18 15,5 5 2-15,0-5 1 0,-1 4 15 0,6-4 0 0,-1 4 0 16,5-4 0-16,-4 4-17 0,4-4-1 0,0 0 0 0,0 0 0 31,0 1-190-31,-5-5-37 0</inkml:trace>
        </inkml:traceGroup>
        <inkml:traceGroup>
          <inkml:annotationXML>
            <emma:emma xmlns:emma="http://www.w3.org/2003/04/emma" version="1.0">
              <emma:interpretation id="{190BB641-AC7C-4A30-B19D-0181EF3E2B61}" emma:medium="tactile" emma:mode="ink">
                <msink:context xmlns:msink="http://schemas.microsoft.com/ink/2010/main" type="inkWord" rotatedBoundingBox="23310,9303 23496,9285 23614,10523 23428,10540"/>
              </emma:interpretation>
              <emma:one-of disjunction-type="recognition" id="oneOf36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789729.5223">21787 8747 874 0,'0'0'39'0,"0"0"8"0,0-8-38 0,-4-4-9 0,4 0 0 0,0 0 0 16,4 0 69-16,-4-1 12 0,5 1 3 0,-1-4 0 16,1 8-7-16,-1-4-1 0,1-4 0 0,-1-1 0 15,6 1-9-15,-6 4-3 0,1 0 0 0,4 0 0 16,-5-4 10-16,5 4 2 0,1-1 0 0,-1 1 0 16,-5 0-23-16,1 4-4 0,-1-4-1 0,-4 12 0 15,0 0-10-15,0 0-2 0,0 0-1 0,0 0 0 16,0 0-27-16,0 0-8 0,0 0 0 0,0 0 0 15,0 0 0-15,0 0 0 0,0 0 0 0,0 0 0 16,0 0 8-16,0 0 0 0,14 8 1 0,-14-8 0 16,0 0 3-16,4 8 0 0,6 0 0 0,-6 4 0 15,1 0-12-15,4 5 8 0,-5-1-8 0,1 4 8 16,4 4 0-16,-4 1 0 0,-1 7 0 0,1 4 0 0,-1 5 26 16,1 3 5-16,-1 5 1 0,1 4 0 0,-5 3-13 15,4 1-3-15,-4 4 0 0,5-1 0 0,-5-3 7 0,0-4 1 16,-5-1 0-16,5 1 0 0,0-9-16 0,-4 1-4 15,4-5 0-15,0 1 0 0,0-9-12 0,0-4 0 16,0-3 0-16,0 3 0 0,0-8 0 0,0 1 0 16,4-9-8-16,-4 8 8 15,5-8-101-15,0-4-17 0,-1 0-3 0</inkml:trace>
        </inkml:traceGroup>
        <inkml:traceGroup>
          <inkml:annotationXML>
            <emma:emma xmlns:emma="http://www.w3.org/2003/04/emma" version="1.0">
              <emma:interpretation id="{304F1AD3-6483-47D5-95ED-D6DE8FC27B13}" emma:medium="tactile" emma:mode="ink">
                <msink:context xmlns:msink="http://schemas.microsoft.com/ink/2010/main" type="inkWord" rotatedBoundingBox="25455,10058 25529,10051 25537,10138 25463,10145"/>
              </emma:interpretation>
              <emma:one-of disjunction-type="recognition" id="oneOf37">
                <emma:interpretation id="interp45" emma:lang="" emma:confidence="1">
                  <emma:literal>&amp;</emma:literal>
                </emma:interpretation>
                <emma:interpretation id="interp46" emma:lang="" emma:confidence="0">
                  <emma:literal>d</emma:literal>
                </emma:interpretation>
                <emma:interpretation id="interp47" emma:lang="" emma:confidence="0">
                  <emma:literal>J</emma:literal>
                </emma:interpretation>
                <emma:interpretation id="interp48" emma:lang="" emma:confidence="0">
                  <emma:literal>2</emma:literal>
                </emma:interpretation>
                <emma:interpretation id="interp49" emma:lang="" emma:confidence="0">
                  <emma:literal>•</emma:literal>
                </emma:interpretation>
              </emma:one-of>
            </emma:emma>
          </inkml:annotationXML>
          <inkml:trace contextRef="#ctx0" brushRef="#br0" timeOffset="790463.7244">23972 9221 1587 0,'0'0'70'0,"0"0"15"0,0 0-68 0,0 0-17 0,0 0 0 0,0 0 0 16,0 8 56-16,0 0 8 0,0 0 2 0,5 0 0 15,-5 0-8-15,5 0-2 0,-5 0 0 0,0-8 0 16,0 12-25-16,0-12-6 0,0 0-1 0,0 0 0 15,-5 9-12-15,5-9-4 0,0 0 0 0,0 0 0 16,0 0 36-16,-9 8 6 0,9-8 2 0,0 0 0 16,-9 4-32-16,9-4-7 0,-9 0-1 0,9 0 0 15,-14 0 16-15,14 0 2 0,-9-4 1 0,4 0 0 16,5 4-31-16,-4-4 8 0,-5-5-8 0,9 9 0 0,0 0 9 0,0 0-1 16,0-4 0-16,0 4 0 0,0 0-8 0,0 0 8 15,0 0-8-15,4 0 8 0,1 0-8 0,-5 0 0 16,0 0 0-16,9 4 0 0,0-4 0 0,-4 5 0 15,-5-5 0-15,9 4 0 16,-9-4-60-16,0 0-13 0,0 0-3 0,0 12-972 16</inkml:trace>
        </inkml:traceGroup>
      </inkml:traceGroup>
    </inkml:traceGroup>
    <inkml:traceGroup>
      <inkml:annotationXML>
        <emma:emma xmlns:emma="http://www.w3.org/2003/04/emma" version="1.0">
          <emma:interpretation id="{D53CCA1E-0320-4334-8743-0551E9A8CCDE}" emma:medium="tactile" emma:mode="ink">
            <msink:context xmlns:msink="http://schemas.microsoft.com/ink/2010/main" type="paragraph" rotatedBoundingBox="3014,14270 8822,14445 8763,16395 2955,162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75EA99-3527-43DF-8EB7-745A56784D08}" emma:medium="tactile" emma:mode="ink">
              <msink:context xmlns:msink="http://schemas.microsoft.com/ink/2010/main" type="line" rotatedBoundingBox="3014,14270 8822,14445 8763,16395 2955,16219"/>
            </emma:interpretation>
          </emma:emma>
        </inkml:annotationXML>
        <inkml:traceGroup>
          <inkml:annotationXML>
            <emma:emma xmlns:emma="http://www.w3.org/2003/04/emma" version="1.0">
              <emma:interpretation id="{441732F7-7FBC-4CD8-BB2E-362EA9DE53BE}" emma:medium="tactile" emma:mode="ink">
                <msink:context xmlns:msink="http://schemas.microsoft.com/ink/2010/main" type="inkWord" rotatedBoundingBox="3014,14270 4677,14320 4618,16270 2955,16219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131406.7152">1518 14008 230 0,'0'0'20'0,"0"0"-20"0,-9 0 0 0,9 0 0 16,-14 4 266-16,0 4 49 0,5 0 9 0,0 5 3 15,5-1-225-15,-5 8-45 0,9 4-9 0,-5 5-1 16,1-5-11-16,4 8-1 0,0 5-1 0,4-1 0 16,1 5 2-16,-1 3 0 0,1-3 0 0,-1 7 0 15,10-3 0-15,-10 3 0 0,6 5 0 0,-1-1 0 16,0 1 22-16,-5 4 5 0,-4-9 1 0,0 5 0 15,0-1-10-15,0 1-2 0,-4-4 0 0,4-1 0 0,-5-3-17 16,5-1-4-16,0-3-1 0,0-5 0 0,0 1-22 16,0-5-8-16,0-4 0 0,5-3 0 0,-5-5 0 15,0 0 8-15,-5-8-8 0,5 0 0 16,0-12-42-16,0 0-11 0,0 0-3 16,0 0 0-16,0 0-114 0,-9-12-23 0,0 0-5 0,4-8-1 0</inkml:trace>
          <inkml:trace contextRef="#ctx0" brushRef="#br0" timeOffset="131766.995">1618 13992 1209 0,'-4'-12'108'0,"4"-8"-87"0,-5-1-21 0,0-3 0 16,5 0 88-16,0 0 14 0,-4 7 2 0,8-3 1 15,1 4-33-15,0 0-6 0,4 4-2 0,4 0 0 16,1-1-33-16,0 5-7 0,4 4-2 0,5-4 0 15,8 4-14-15,1 4-8 0,0 4 8 0,5 0-8 16,-1 0 16-16,5 8-2 0,-5 1 0 0,5 7 0 16,-4 0 10-16,-1 4 3 0,-8 1 0 0,-6 3 0 15,1 0 3-15,-5 5 1 0,-13 3 0 0,-5-4 0 16,0 1 9-16,-5-1 3 0,-8 1 0 0,-10-1 0 16,0 0-5-16,-4 1-1 0,-5-1 0 0,-4 0 0 15,-1-3-18-15,1-1-4 0,-1-4-1 0,-4 1 0 16,5-1-6-16,4-8-8 0,0-4 11 0,0 0-11 15,0 1 0-15,5-5 0 0,-5-4-12 0,5 0 3 16,9 4-121-16,-5-4-24 0,5-4-5 16,4 0-1-16</inkml:trace>
          <inkml:trace contextRef="#ctx0" brushRef="#br0" timeOffset="132406.4694">2315 14846 1785 0,'0'-8'159'0,"4"-4"-127"0,1-4-32 0,4 3 0 16,0 5 84-16,5-4 10 0,4 4 2 0,0-4 1 16,5 4-77-16,4-4-20 0,5 4 0 0</inkml:trace>
          <inkml:trace contextRef="#ctx0" brushRef="#br0" timeOffset="132250.2963">2387 14304 1602 0,'-4'-12'71'0,"4"12"14"0,-5-9-68 0,5 9-17 0,0-8 0 0,0-4 0 16,9-4 76-16,-4 0 12 0,9-4 3 0,4-1 0 15,0-7-43-15,5-4-8 0,9-5-1 0,0 1-1 16,-10-1-24-16,10 1-5 0,-4 0-1 0,-1-1 0 16,5 1-8-16,-9 3 0 0,-5 1 0 0,0-4 0 15,0 3 0-15,0 1 0 0,-13 3 0 0,4-3 0 16,-4 8 0-16,-5 0 10 0,0 3-10 0,0 1 10 15,-5 4 10-15,5 0 3 0,-5-1 0 0,-4 5 0 16,-4 4-12-16,-1 0-3 0,10 4 0 0,4 4 0 0,-14 0-8 16,0 4-9-16,-4 0 9 0,4 0-13 0,1 4 2 15,-1 4 1-15,-4 1 0 0,4 3 0 0,0 0 10 16,5 4 0-16,-4 5 0 0,-1-1-8 0,0 4 8 16,5 0 0-16,0 9 10 0,5 3-10 0,-5 5 26 15,9 7-1-15,-5-3 0 0,5 4 0 0,0-5 12 0,5 1 3 16,-5 3 0-16,4 1 0 0,5-4-4 0,-4 7-1 15,4 1 0-15,0 0 0 0,0-1-11 0,5-3-3 16,-10-1 0-16,10 1 0 0,0-4-13 0,-10-1-8 16,5-7 10-16,-9 3-10 0,0-3 0 0,-4-1 0 15,-1-4-13-15,1 1 4 16,-10-5-139-16,0 1-27 0,5-1-5 0</inkml:trace>
          <inkml:trace contextRef="#ctx0" brushRef="#br0" timeOffset="132562.8547">3089 14688 2476 0,'-14'-8'220'0,"5"0"-176"15,0 0-35-15,0 8-9 0,9 0 14 0,0 0 1 16,-9 4 0-16,9-4 0 15,13 4-172-15,-13-4-35 0</inkml:trace>
        </inkml:traceGroup>
        <inkml:traceGroup>
          <inkml:annotationXML>
            <emma:emma xmlns:emma="http://www.w3.org/2003/04/emma" version="1.0">
              <emma:interpretation id="{EB0B13FB-4FAC-4F17-80BE-13ADF62650AF}" emma:medium="tactile" emma:mode="ink">
                <msink:context xmlns:msink="http://schemas.microsoft.com/ink/2010/main" type="inkWord" rotatedBoundingBox="6885,14732 8812,14790 8780,15851 6852,15793"/>
              </emma:interpretation>
              <emma:one-of disjunction-type="recognition" id="oneOf39">
                <emma:interpretation id="interp51" emma:lang="" emma:confidence="0">
                  <emma:literal>^</emma:literal>
                </emma:interpretation>
                <emma:interpretation id="interp52" emma:lang="" emma:confidence="0">
                  <emma:literal>x</emma:literal>
                </emma:interpretation>
                <emma:interpretation id="interp53" emma:lang="" emma:confidence="0">
                  <emma:literal>1</emma:literal>
                </emma:interpretation>
                <emma:interpretation id="interp54" emma:lang="" emma:confidence="0">
                  <emma:literal>+</emma:literal>
                </emma:interpretation>
                <emma:interpretation id="interp55" emma:lang="" emma:confidence="0">
                  <emma:literal>X</emma:literal>
                </emma:interpretation>
              </emma:one-of>
            </emma:emma>
          </inkml:annotationXML>
          <inkml:trace contextRef="#ctx0" brushRef="#br0" timeOffset="133031.3595">5370 14672 1785 0,'-14'-4'79'0,"14"4"17"0,-9-4-77 0,0 0-19 16,0 4 0-16,0 4 0 0,9-4 117 0,0 0 20 15,-10 0 4-15,10 0 1 0,0 0-90 0,0 0-17 16,0 0-4-16,0 0-1 0,14 8-30 0,0-4 0 16,8 0 0-16,1 0 0 0,5-4 0 0,8-4 8 15,10 4-8-15,4-4 0 0,9-4 18 0,9 0 1 16,5-4 0-16,0 0 0 0,4-5-7 0,1 5 0 15,4-4-1-15,4 0 0 0,-4-4 1 0,-5 3 1 16,1-3 0-16,-5 4 0 0,-5 4 0 0,-4-4 0 16,-10 4 0-16,1 3 0 0,-10 1-4 0,1 4-1 15,-5 0 0-15,0 0 0 0,0 0-8 0,-9 4-14 16,4-4 3-16,-4 4 1 0,0 0 10 0,-5 4 0 16,-4-4 0-16,0 0 0 15,-5 0-104-15,-4 0-20 0,-1 0-3 0,-4 0-1 0</inkml:trace>
          <inkml:trace contextRef="#ctx0" brushRef="#br0" timeOffset="133296.889">6644 13976 1958 0,'19'-16'174'0,"-10"12"-139"0,4 0-35 0,1 0 0 16,4-1 64-16,5 10 5 0,9-1 2 0,0 4 0 15,4 8-15-15,1 0-2 0,-1 4-1 0,5 5 0 16,0 7-8-16,0-4-1 0,0 9-1 0,-5-1 0 16,1 1-1-16,-5 3 0 0,-10-4 0 0,-3 5 0 0,-6 3-16 0,-4 5-3 15,-9 0-1-15,-9 3 0 0,-4-3 6 0,-10 3 2 16,-4-7 0-16,-10-1 0 0,1 5-9 16,-10-9-1-16,5-3-1 0,-9-5 0 15,-5 5-71-15,1-5-15 0,-1-4-2 0,-9-3-768 16,-4-9-154-16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30:55.83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-1 33 1630 0,'0'0'36'0,"0"-8"7"0,0-4 1 0,0 0 3 0,0 4-38 0,0 8-9 16,0 0 0-16,0 0-481 16,0 8-99-16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8:50.05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A21CF68-5C87-4906-82FF-F01901ED6557}" emma:medium="tactile" emma:mode="ink">
          <msink:context xmlns:msink="http://schemas.microsoft.com/ink/2010/main" type="inkDrawing" rotatedBoundingBox="1544,1076 2918,784 2933,853 1559,1145" shapeName="Other">
            <msink:destinationLink direction="with" ref="{CBABB7AB-705B-4307-B476-5A3123375D42}"/>
          </msink:context>
        </emma:interpretation>
      </emma:emma>
    </inkml:annotationXML>
    <inkml:trace contextRef="#ctx0" brushRef="#br0">15 269 748 0,'0'0'67'0,"-9"0"-54"0,0-4-13 0,9 4 0 16,0 0 66-16,0 0 10 0,0 0 3 0,0 0 0 16,0 0 3-16,0 0 1 0,0 0 0 0,0 0 0 15,0 0-16-15,0 0-3 0,0 0-1 0,9-8 0 16,0 8-27-16,1 0-4 0,3 0-2 0,-4 0 0 16,0-4 5-16,5 4 1 0,4-4 0 0,-4 4 0 15,0 4-19-15,8-4-3 0,1-4-1 0,4 4 0 16,5-4-3-16,0-5-1 0,0 1 0 0,5 0 0 0,8 0 3 15,-4-4 1-15,0 0 0 0,9-4 0 0,0 4 12 16,0-5 3-16,5 1 0 0,0 0 0 0,-1 0-19 0,-4 0-9 16,0 3 10-16,0-3-10 0,-4 8 20 0,-5 0-3 15,0 0 0-15,-9 0 0 0,0 0-8 0,-5 4-1 16,0 0-8-16,-4 0 12 0,-5 4-12 0,0 4 0 16,1-4 8-16,-1 0-8 0,0 4 0 0,-4-4-16 15,-1 4 3-15,1-4 1 16,0 0-32-16,-1 0-7 0,1 4-1 0,0 0-536 15,-1 0-108-15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28:50.38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BABB7AB-705B-4307-B476-5A3123375D42}" emma:medium="tactile" emma:mode="ink">
          <msink:context xmlns:msink="http://schemas.microsoft.com/ink/2010/main" type="inkDrawing" rotatedBoundingBox="1649,2696 2178,1100 2267,1129 1738,2726" semanticType="callout" shapeName="Other">
            <msink:sourceLink direction="with" ref="{7A21CF68-5C87-4906-82FF-F01901ED6557}"/>
            <msink:sourceLink direction="with" ref="{76C010ED-A043-408F-AA32-8952E3E5160A}"/>
          </msink:context>
        </emma:interpretation>
      </emma:emma>
    </inkml:annotationXML>
    <inkml:trace contextRef="#ctx0" brushRef="#br0">639 277 1400 0,'0'0'31'0,"-9"0"6"0,5-8 2 0,4 8 0 0,0 0-31 0,0 0-8 0,0 0 0 0,0 0 0 16,0 0 48-16,0 0 8 0,0 0 1 0,0 0 1 15,0 0-29-15,4 12-5 0,1 4-2 0,-1 8 0 16,-4 13 3-16,0 3 1 0,-4 13 0 0,-5 8 0 15,-5 3 27-15,-4 17 6 0,-10 8 1 0,-4 8 0 0,1 1-15 16,-1-5-2-16,-5-8-1 0,1 0 0 0,-5-4-19 16,9 0-4-16,5-13-1 0,-5 1 0 0,5-4-18 15,4-8 0-15,0-5 0 0,9-3 0 16,-4-9-36-16,5 1-4 0,-1-5 0 0,5-4-900 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32:24.96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6A94253-7880-41D3-A956-BDA35DEF0202}" emma:medium="tactile" emma:mode="ink">
          <msink:context xmlns:msink="http://schemas.microsoft.com/ink/2010/main" type="writingRegion" rotatedBoundingBox="1836,443 32566,-1593 33853,17817 3123,19854"/>
        </emma:interpretation>
      </emma:emma>
    </inkml:annotationXML>
    <inkml:traceGroup>
      <inkml:annotationXML>
        <emma:emma xmlns:emma="http://www.w3.org/2003/04/emma" version="1.0">
          <emma:interpretation id="{ADB5F5E8-0DF6-4951-A573-84C793F000A9}" emma:medium="tactile" emma:mode="ink">
            <msink:context xmlns:msink="http://schemas.microsoft.com/ink/2010/main" type="paragraph" rotatedBoundingBox="2087,355 31426,329 31432,7131 2093,71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2DF890-5A11-43A9-AE78-4A67D69993EF}" emma:medium="tactile" emma:mode="ink">
              <msink:context xmlns:msink="http://schemas.microsoft.com/ink/2010/main" type="inkBullet" rotatedBoundingBox="2230,355 3521,354 3522,1737 2231,1739"/>
            </emma:interpretation>
          </emma:emma>
        </inkml:annotationXML>
        <inkml:trace contextRef="#ctx0" brushRef="#br0">23 58 954 0,'0'0'42'0,"-4"-4"9"16,-5 0-41-16,4-4-10 0,0 0 0 0,5 8 0 15,0 0 89-15,0-8 16 0,0 8 3 0,0-8 1 0,-4 0-24 0,4 0-5 16,0 8 0-16,0 0-1 0,4-8-20 0,-4 8-4 16,0-8-1-16,0 8 0 0,0 0 2 0,0 0 0 15,0 0 0-15,0 0 0 0,0 0-32 0,0 0-7 16,0 0-1-16,-4 8 0 0,4-8 0 0,4 12-1 15,-4-4 0-15,0 4 0 0,-4 0-7 0,4 4 0 16,4-4-8-16,-4 5 12 0,0-1 16 0,0 4 2 16,0 4 1-16,0 5 0 0,5 3-7 0,-5 0 0 15,0 5-1-15,0 3 0 0,5 5-7 0,4 3-2 16,-9 1 0-16,4 0 0 0,5 3-14 0,-4-7 8 16,-1 3-8-16,1-3 0 0,-5-5 8 0,4-3-8 15,1-1 0-15,-10-4 0 0,1 1 8 0,-1-5-8 16,10-8 0-16,-5 1 9 0,-5-5-9 0,5 0 0 0,-4-8 0 15,4 4 0-15,0-12 0 0,0 0 0 0,0 0-12 0,0 0 12 32,0 0-120-32,0 0-16 0,4-16-3 0,-4 0-794 0</inkml:trace>
        <inkml:trace contextRef="#ctx0" brushRef="#br0" timeOffset="406.1162">-18 123 1450 0,'0'0'32'0,"0"0"6"0,5-8 2 0,-5 0 1 0,4 0-33 0,-4-4-8 16,9 0 0-16,-9-5 0 0,5 5 82 0,4 0 14 15,0-4 4-15,5 4 0 0,-1-4-26 0,1 3-5 16,0-3-1-16,4 4 0 0,0 0-36 0,0 0-7 16,1-4-1-16,-1 4-1 0,5 3 8 0,-5 1 1 15,5 0 1-15,-5 0 0 0,5 4-33 0,4 0 0 16,0 0-10-16,-4 4 10 0,4 0-9 0,-4 4 9 16,0 0 0-16,-5 4 0 0,0 0-9 0,-4 4 9 15,0 1 0-15,-10 3-9 0,1 0 9 0,-5 0 0 16,-5 4 0-16,-4-3 0 0,-5 3 9 0,-4 0 4 15,-5 0 1-15,5 5 0 0,-9-5 11 0,0 4 3 0,-1 0 0 16,1 1 0-16,-5-1-18 0,0-4-10 0,5 4 12 16,0-3-12-16,-5-1-13 0,4 0-10 0,6-8-1 15,3 0-668-15,6-4-134 16</inkml:trace>
        <inkml:trace contextRef="#ctx0" brushRef="#br0" timeOffset="906.0016">807 66 1450 0,'-13'5'64'0,"13"-5"14"0,0 0-62 0,0 0-16 15,0 0 0-15,0 0 0 0,0 0 54 0,0 0 8 16,0 0 2-16,13 0 0 0,1-5-32 0,4 1-5 16,-4-4-2-16,-1 0 0 0,1 0-16 0,0-4-9 15,9 0 10-15,-10-4-10 0,1 4 9 0,-1-9-9 16,1 5 8-16,0-4-8 0,-5 4 10 0,0-5-10 16,-4 1 12-16,-1 0-12 0,1 0 40 0,-1 0 2 15,-4-5 0-15,0 1 0 0,0 4 6 0,-4-1 0 16,4 1 1-16,-5 4 0 0,-4-4-18 0,4 4-4 15,1-1-1-15,-10 5 0 0,1 4-15 0,-1 8-3 16,-4-4-8-16,0 4 12 0,-1 4-12 0,-3 0 0 0,-1 8 0 0,5 1 0 16,-5-1 0-16,5 0 0 0,-5 8 0 0,5-4 0 15,4 4-8-15,5 1 8 0,0 3 0 0,0 0 0 16,0 1 0-16,-1-1 0 0,6 0 12 0,-1 4-3 16,5 1-9-16,0-1 0 0,0 4 0 0,0 1 0 15,0 7 21-15,0 1-1 0,0-1 0 0,0 5 0 16,5-1 12-16,-5 9 3 0,4 0 0 0,-4 3 0 15,10 1-21-15,-10-5-4 0,-10 1-1 0,10-8 0 16,-4-1-9-16,4 1 0 0,0-13 0 0,0 0 8 16,-5 1-8-16,5-9 0 0,0 0 0 0,0-3 0 15,-4-5-95-15,4-4-14 16,0 4-3-16,0-8-566 0,0-8-113 0</inkml:trace>
        <inkml:trace contextRef="#ctx0" brushRef="#br0" timeOffset="1140.3343">611 504 288 0,'0'0'25'0,"0"8"-25"15,-4 4 0-15,-1-4 0 0,1 0 294 0,4-8 54 16,0 8 10-16,0-8 2 0,9 8-210 0,0 4-42 15,5-8-9-15,-1 4-2 0,1-8-53 0,0 0-12 16,4-4-1-16,0 0-1 0,9 0-30 0,1 0 0 0,-1-4 0 0</inkml:trace>
        <inkml:trace contextRef="#ctx0" brushRef="#br0" timeOffset="1281.1339">1258 483 1670 0,'0'0'148'16,"0"0"-118"-16,0 0-30 0,0 0 0 15,0 0 188-15,0 0 31 0,0 0 6 0,0 0-1195 16</inkml:trace>
      </inkml:traceGroup>
      <inkml:traceGroup>
        <inkml:annotationXML>
          <emma:emma xmlns:emma="http://www.w3.org/2003/04/emma" version="1.0">
            <emma:interpretation id="{A89B769E-1DA0-4ED1-A289-BB12C941BBAB}" emma:medium="tactile" emma:mode="ink">
              <msink:context xmlns:msink="http://schemas.microsoft.com/ink/2010/main" type="line" rotatedBoundingBox="4748,370 30731,346 30733,2755 4750,2779"/>
            </emma:interpretation>
          </emma:emma>
        </inkml:annotationXML>
        <inkml:traceGroup>
          <inkml:annotationXML>
            <emma:emma xmlns:emma="http://www.w3.org/2003/04/emma" version="1.0">
              <emma:interpretation id="{1B88BA7A-141B-4DF8-9652-49F13CD75840}" emma:medium="tactile" emma:mode="ink">
                <msink:context xmlns:msink="http://schemas.microsoft.com/ink/2010/main" type="inkWord" rotatedBoundingBox="4749,1680 8824,1676 8825,2775 4750,277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4208.6975">3949 1426 1479 0,'0'0'65'0,"0"0"15"0,0 0-64 0,0 0-16 0,0 0 0 0,0 0 0 0,0 0 108 0,0 0 18 0,0 0 4 0,0 0 1 16,0 0-63-16,0 0-12 0,0 0-2 0,0 0-1 16,-5 8-17-16,1 4-3 0,4 1-1 0,-5-1 0 15,5 4-32-15,0 0 0 0,5 0 0 0,-5 5 0 16,4-1 15-16,5-4-4 0,-4 4-1 0,-1 0 0 16,5-3-10-16,1 3 0 0,-1-4 0 0,-5 0 0 15,5 0-128-15,0-7-25 0,1 7-5 16,-10-16-1-16</inkml:trace>
          <inkml:trace contextRef="#ctx0" brushRef="#br0" timeOffset="4380.5023">4208 973 1407 0,'0'-20'62'0,"0"12"14"0,0 8-61 0,0-4-15 16,-4-4 0-16,4 8 0 0,0 0 79 0,0 0 13 15,0 0 2-15,0 0 1 0,0 0-73 0,0 0-14 16,0 0-8-16,0 0 8 0</inkml:trace>
          <inkml:trace contextRef="#ctx0" brushRef="#br0" timeOffset="4771.3623">4663 1281 345 0,'0'0'31'0,"0"0"-31"0,0 0 0 0,10 8 0 16,-10-8 271-16,9 8 48 0,-5 4 9 0,5 0 3 16,-4 0-166-16,4 4-33 0,-4 1-6 0,-1-1-2 15,5-4-63-15,0 8-13 0,-4 0-2 0,-1 1-1 16,1-1-32-16,-5 0-13 0,0-4 11 0,0 4-11 0,0 1 0 15,-5-1 0-15,1-4 0 0,-1 0 0 0,1 1 0 0,-1-5 0 16,1-4 0-16,-1 0 0 0,5-8 0 0,0 0 12 16,0 0-3-16,0 0-1 0,0 0 7 0,0 0 1 15,0-8 0-15,5-8 0 0,-5-5 14 0,4 5 3 16,5-8 1-16,0 0 0 0,1-5-10 0,8 1-1 16,0 4-1-16,0-1 0 0,5 5-3 0,-5 0-1 15,5 0 0-15,0 8 0 0,-1-1-3 0,-3 9-1 16,-1 0 0-16,-4 4 0 0,-1 0-14 0,1 8 0 15,-5 0 0-15,0 5 0 0,0 3 0 0,-4 0 9 16,-1 0-9-16,5 0 8 0,-4 5-8 0,4-1 0 16,-9-4 0-16,5 4-11 15,4-4-101-15,-5-3-21 0,5-1-4 0</inkml:trace>
          <inkml:trace contextRef="#ctx0" brushRef="#br0" timeOffset="5193.2702">5947 1151 288 0,'0'0'12'0,"-4"-4"4"0,-1 0-16 0,5 4 0 16,-4-8 0-16,-1 4 0 0,1-4 357 0,-5 0 69 16,9 0 14-16,-5 4 2 0,0-5-302 0,5 9-61 15,0 0-12-15,0 0-3 0,-9-4-45 0,5 0-10 16,-5 0-1-16,0 8-8 0,-1 0 0 0,6 4 0 15,-10-3 0-15,5 7 0 0,5 0 12 0,-6 4-4 16,1 4 0-16,0 0-8 0,0 1 19 0,0 7-3 16,4 0-1-16,-4 1 0 0,0 3-7 0,5-4 0 15,-5 1-8-15,9 3 12 0,-9 0 0 0,9-3-1 16,0-1 0-16,0-8 0 0,9 5-11 0,-5-5-11 16,5 4 3-16,0-4 0 15,5 1-88-15,0-9-16 0</inkml:trace>
          <inkml:trace contextRef="#ctx0" brushRef="#br0" timeOffset="5583.5743">6175 1467 1324 0,'0'0'59'0,"0"0"12"16,0 0-57-16,0 0-14 0,0 0 0 0,5 4 0 15,4 4 112-15,4-8 20 0,6 0 4 0,-1-8 1 16,0 4-63-16,5-4-13 0,-5-5-2 0,9 1-1 0,-4-4-40 0,0 0-8 16,4 0-2-16,-4 0 0 0,0-1-8 0,-5 1 0 15,0 0 0-15,0-4 0 0,0 4 30 0,-4-1 14 16,0 1 2-16,-5 0 1 0,0 0 3 0,-4 0 1 16,-1 4 0-16,-4-5 0 0,5 5-25 0,-10 4-5 15,1-4-1-15,-1 4 0 0,-4 4-9 0,0-4-3 16,-5 4 0-16,-4 0 0 0,0 0-8 0,-5 4 0 15,0 4 0-15,0 4 0 0,-4 4 0 0,0 4 0 16,4 4-9-16,0 1 9 0,5-1 0 0,0 0 0 16,0 4 0-16,-1 1 0 0,1 3 0 0,0 0 0 15,4 1 0-15,5-1 0 0,0 4 0 0,0 5 11 16,4-1-2-16,5-4 0 0,10-3-9 0,-1 3 10 16,0 1-10-16,4-1 10 0,1-4-10 0,9-3 0 15,0-1 0-15,-1 0 0 16,6-4-130-16,4-3-25 0,4-1-5 0</inkml:trace>
          <inkml:trace contextRef="#ctx0" brushRef="#br0" timeOffset="3755.6499">3157 1082 1148 0,'0'0'25'0,"0"0"6"0,9-8 1 0,-9 8 0 0,-5-8-32 0,5 0 0 0,5 0 0 0,4 0 0 16,-5-4 68-16,5 4 8 0,-9-1 2 0,5 1 0 15,4 0-30-15,0 4-7 0,-9 4-1 0,0-8 0 16,5 0-24-16,-5 8-4 0,0 0-2 0,0 0 0 16,-5-4 15-16,5 4 3 0,0 0 1 0,-9-4 0 15,-5-4 3-15,5 8 1 0,0 0 0 0,-4 4 0 16,-6 0-9-16,1 0-1 0,4 0-1 0,1 4 0 15,-5 0-14-15,-10 0-8 0,1 4 10 0,4 5-10 0,0-5 13 16,-4 4-3-16,-14 0-1 0,5 4 0 0,13 1 7 16,-4 3 0-16,-10-4 1 0,1 0 0 0,-1 1-17 15,5 3 0-15,10-4 0 0,-6-4 0 0,-8 5 0 0,13-5-9 16,10 0 1-16,-1 0 0 0,-9-4 8 0,9 0 0 16,10 1 0-16,4-1 0 0,0-12 0 0,4 12-13 15,-4-12 5-15,10 12 8 0,8-4-15 0,-5 4 5 16,1-4 1-16,4 0 0 0,10 0 9 0,-1-3 0 15,5 3 0-15,-5-4-8 0,0-4 8 0,5 0 0 16,14 4 8-16,-5-4-8 0,-9 4 0 0,4 0 0 16,5 0 0-16,-4 8-8 0,-6-4 8 0,-3 4 0 15,-6 0 0-15,1 5 0 0,-5 3 0 0,-8 4 8 16,-10 4-8-16,0 1 11 0,9 3 5 0,-14 1 0 16,-13 3 1-16,4-4 0 0,-4 1 4 0,0-1 1 15,-5 0 0-15,-4-7 0 0,-1-1-10 0,6-4-1 0,3 0-1 16,-3-3 0-16,-15-5-10 0,10 0 0 0,18 0 0 15,-5-4 0 1,-9 0-44-16,1-4-10 0,-1-8-2 0,5 4-540 0,9-4-108 0</inkml:trace>
        </inkml:traceGroup>
        <inkml:traceGroup>
          <inkml:annotationXML>
            <emma:emma xmlns:emma="http://www.w3.org/2003/04/emma" version="1.0">
              <emma:interpretation id="{F2D7E26A-F141-4E75-8A7B-AB6E693E8801}" emma:medium="tactile" emma:mode="ink">
                <msink:context xmlns:msink="http://schemas.microsoft.com/ink/2010/main" type="inkWord" rotatedBoundingBox="10944,950 11691,949 11693,2584 10946,258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6676.9221">8916 860 460 0,'-14'-17'20'0,"14"5"5"0,-4 0-25 0,4-4 0 15,-5-4 0-15,1 0 0 0,4-1 190 0,0-3 33 16,4 4 6-16,1 0 2 0,-5 3-113 0,0 1-22 16,4 8-5-16,1 0-1 0,-5 0-2 0,0 8-1 15,0 0 0-15,0 0 0 0,0 0-16 0,0 0-3 16,0 0-1-16,0 0 0 0,0 12-26 0,-5 0-5 15,5 4 0-15,-4 1-1 0,4 3-19 0,0-4-4 16,-5 12-1-16,1 1 0 0,-1 3-11 0,5 8 0 16,-5 1 0-16,1 12 0 0,-1 3 0 0,1 1 0 15,-1 4 0-15,1-1 0 0,-1-3 0 0,1-4 0 16,-6 3 0-16,6-3 0 0,-5-1 11 0,4-3-3 16,-4 0-8-16,0-5 12 0,0 1 14 0,0-5 2 15,0-8 1-15,-5 1 0 0,5-9-5 0,0-4 0 16,-5 1-1-16,10-9 0 0,-5-4-13 0,4 4-2 15,0-4-8-15,5-8 12 0,0 0-4 0,-4-8-8 0,4 8 11 16,0-12-11-16,-5 0 9 0,5-9-9 0,5 1 0 0,-5 0 9 16,4-8-9-16,6-5 0 0,-6 1 0 0,1 0 0 15,4-9 0-15,0 1 8 0,-5-5-8 0,1 1 0 16,-1-1 0-16,1-8 0 0,0 1 0 0,-5-9 0 16,4-4 0-16,1 1-12 0,-1-1 4 0,-4 0 8 15,5 4-13-15,-1 5 5 0,5-5 8 0,5 0-13 16,0 5-11-1,-1-5-3-15,6 0 0 0,-1 9 0 0,9-1 3 0,-4 9 1 0,4-1 0 0,5 9 0 16,0 3 13-16,0 9 10 0,-5 0-13 0,5 7 5 16,-9 5 8-16,4 4 0 0,-4 0 0 0,-5 4 0 15,0 4 32-15,-4 0 1 0,0 4 1 0,-1 0 0 16,-4 4-34-16,1 4 0 0,-6 1 0 0,5 7 0 0,-4 0 0 16,-5 0 0-16,4 9 0 0,1-1 0 15,-1 12 0-15,5 1-17 0,-9-1 1 0,5 5 1 0,4-1 15 0,-4 5 0 16,4 4 0-16,-5 7 0 0,5-7 0 0,1 8 0 15,-6 3 0-15,5 5 0 0,0-4 0 0,0-4 12 16,-4-5-3-16,4 1 0 0,0-5 15 0,0 1 2 16,-4-8 1-16,-1-1 0 0,1-3-9 0,-5-1-2 15,0-4 0-15,0-3 0 0,0-5-16 0,0 1-9 16,-5-1 1-16,1-8 0 16,-1 4-121-16,1-7-24 0,-5 3-5 0</inkml:trace>
          <inkml:trace contextRef="#ctx0" brushRef="#br0" timeOffset="6958.0562">8807 1272 1267 0,'0'0'112'16,"0"0"-89"-16,4-12-23 0,5 4 0 16,-9 8 80-16,5-12 12 0,4 8 3 0,5 0 0 15,-5 0-12-15,9 4-3 0,-9-4 0 0,5 0 0 0,-1 4-35 0,1 4-7 16,0 0-2-16,-1 0 0 0,1-4-23 0,0 8-5 16,4-8 0-16,0 8-8 15,0-4-20-15,5-4-12 0,4 4-1 0,1-4-1 16,-1-4-54-16,9 0-10 0</inkml:trace>
        </inkml:traceGroup>
        <inkml:traceGroup>
          <inkml:annotationXML>
            <emma:emma xmlns:emma="http://www.w3.org/2003/04/emma" version="1.0">
              <emma:interpretation id="{74CC163A-7EB5-4690-81A6-914FF0671CF8}" emma:medium="tactile" emma:mode="ink">
                <msink:context xmlns:msink="http://schemas.microsoft.com/ink/2010/main" type="inkWord" rotatedBoundingBox="13208,1310 13937,1309 13938,2022 13209,202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848.4561">11638 916 1422 0,'0'0'63'0,"10"4"13"0,-10-4-61 0,13 4-15 16,-4 5 0-16,-9-9 0 0,0 0 64 0,9 4 9 15,-9-4 3-15,5 8 0 0,-5-8-30 0,5 12-6 16,-5-12 0-16,0 0-1 0,-10 8-21 0,6 0-4 16,-5 0-1-16,-5 0 0 0,0 0 7 0,1 4 2 15,-5-3 0-15,-1-1 0 0,1 8-3 0,-5-8-1 16,1 4 0-16,-1 0 0 0,0-4-6 0,0 0 0 15,-4 0-1-15,0 1 0 0,-5-5-3 0,4 4 0 16,1 4 0-16,0-4 0 0,0-4-8 0,4 4 10 16,0-4-10-16,0 0 10 0,-4 0-10 0,0-4 0 15,4 0 0-15,-4 4 0 0,4-4 0 0,5 0 0 0,-5 0 0 16,5 0 0-16,4-4 0 0,5 0 0 0,-5 0 0 16,10 0 0-16,4 4 0 0,0 0 0 0,-5-8 0 0,5 8 8 15,0 0-8-15,0 0 0 0,5-12 0 0,4 4 0 16,-5 0 0-16,5-4-9 0,0 3 9 0,5-3 0 15,4 0-11-15,-4 0 11 0,4 4-10 0,5-4 10 16,0-4-9-16,4 3 9 0,-9 1-8 0,5-4 8 16,4 0 0-16,1 0 0 0,-1 0 0 0,5-5-8 15,-9 1 8-15,4 0 0 0,-4-4 0 0,4-1 0 16,-9 1 8-16,0 0 1 0,1 3 0 0,-6 1 0 16,-4 0-9-16,5 0 0 0,-5 0 0 0,0 3 8 0,-4 1-8 15,-1 4 0-15,-4 0 0 0,0 4 0 0,0-4 10 16,0 4-10-16,-4-1 12 0,-5 5-12 0,4 0 9 15,-4 0-9-15,0 0 0 0,0 4 9 0,-5 0-9 16,1 4 0-16,3 0 0 0,1 0 0 0,-4 4 0 0,4 5 0 16,-5-1 0-16,5 0 0 0,-5 4 0 0,10 4 0 15,-6 1 0-15,6 3 12 0,-1 8 12 0,5 1 2 16,0 3 1-16,0 4 0 0,0 1-6 0,0-1-1 16,5 5 0-16,-5-5 0 0,4 1-5 0,1-9-2 15,0 1 0-15,-1 3 0 0,1-4-13 0,4-3-12 16,4-5 3-16,1 0-689 15,4-7-138-15</inkml:trace>
        </inkml:traceGroup>
        <inkml:traceGroup>
          <inkml:annotationXML>
            <emma:emma xmlns:emma="http://www.w3.org/2003/04/emma" version="1.0">
              <emma:interpretation id="{4996928D-1CF2-422D-B2CB-49E09E1FB65E}" emma:medium="tactile" emma:mode="ink">
                <msink:context xmlns:msink="http://schemas.microsoft.com/ink/2010/main" type="inkWord" rotatedBoundingBox="15046,360 17152,358 17153,2134 15048,213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082.5321">14234-217 1494 0,'0'0'66'0,"0"0"14"0,0 0-64 0,13-8-16 16,-4 0 0-16,10 0 0 0,-1 0 69 0,9 0 11 15,0 4 3-15,5-4 0 0,5-1-41 0,4 1-8 16,4 0-2-16,5 0 0 0,-4 0 1 0,-1 0 0 16,1-4 0-16,-1 4 0 15,1 0-71-15,-10-4-14 0,-4 3-4 0,0 1-511 0,-9-4-102 16</inkml:trace>
          <inkml:trace contextRef="#ctx0" brushRef="#br0" timeOffset="9285.6748">14693-221 864 0,'0'0'76'15,"0"0"-60"-15,0 0-16 0,-4 8 0 16,-1 4 209-16,1 5 39 0,4 3 8 0,-9 0 2 15,4 8-146-15,-9 5-28 0,5 3-7 0,-4 5-1 0,-1-5-37 0,0 9-8 16,1-5-2-16,4 5 0 0,-1-5-13 0,6-4-2 16,-1 1-1-16,1 3 0 15,8-7-95-15,1-1-19 0,-1-8-4 0,1 5-1 0</inkml:trace>
          <inkml:trace contextRef="#ctx0" brushRef="#br0" timeOffset="8520.1568">12818 597 1825 0,'0'0'40'0,"0"0"8"0,0 0 1 0,0 0 3 0,0 0-41 0,0 0-11 16,0 0 0-16,0 0 0 0,0 0 62 0,0 0 10 15,-5 4 3-15,1 4 0 0,-1 0-43 0,5 4-9 16,0 8-2-16,-5 0 0 0,5 1-21 0,0 7 9 16,0 8-9-16,5 9 0 0,-5-1 22 0,5 1-2 15,-1 0-1-15,1 7 0 0,-1-7-19 0,5-1 0 16,-4-3 8-16,4-1-8 0,-5-3 0 0,1-1 0 16,0-8 0-16,-1 1 0 0,1-5 12 0,-5-4 9 15,-5-4 2-15,5 1 0 0,0-9 17 0,0 4 3 16,-4-4 1-16,4-8 0 0,0 0-26 0,0 0-5 15,0 0-1-15,0 0 0 0,0 0 8 0,0 0 2 16,0-12 0-16,0 0 0 0,0-5 6 0,0 1 2 16,4 0 0-16,1-8 0 0,-5-1-18 0,4-7-3 15,5-4-1-15,-4 3 0 0,4-3-8 0,0-9 0 16,0 1 0-16,0-5 0 0,5-3 0 0,-5-1 0 0,5 0 0 16,-1-3 0-16,6-5-8 0,-1 4-4 0,-5-3-1 15,10 3 0-15,0-4-1 0,-5 5 0 0,5-1 0 0,0 4 0 31,4 5-10-31,0-1-1 0,1 9-1 0,-1-1 0 0,0 5 12 0,1 8 2 0,-1 3 1 0,0 5 0 16,-4 4 3-16,0 4 0 0,0 0 0 0,-1 8 0 16,-3 4 8-16,3 8 0 0,-8 4 0 0,4 4 0 15,5 4 0-15,-5 13 0 0,-4 3 0 0,4 4 0 16,-4 9 0-16,-1 4 0 0,1 3 0 0,-5 5 0 16,0 0-11-16,0-1 0 0,0 5 0 0,-4 0 0 15,0-8 11-15,-1 3 0 0,-4-3 0 0,0 4 0 16,0-5 0-16,-4 1 0 0,-1-4 0 0,0-5 0 15,1-3 0-15,-1-5 0 0,-4-3 0 0,0-1 0 0,5-12 12 16,-6 1-3-16,1-5 0 0,0-4 0 16,0-4-154-16,0-4-31 0,9-8-7 0</inkml:trace>
          <inkml:trace contextRef="#ctx0" brushRef="#br0" timeOffset="8738.8601">13009 945 403 0,'0'0'36'0,"0"0"-36"0,9 4 0 0,5 0 0 16,-1-4 332-16,1 4 59 0,4 0 12 0,5 0 2 15,0-4-270-15,4 4-55 0,0-4-10 0,5 0-2 16,0 0-44-16,0-4-8 0,0 0-1 0,9-4-1 31,-5-4-144-31,5 4-29 0</inkml:trace>
        </inkml:traceGroup>
        <inkml:traceGroup>
          <inkml:annotationXML>
            <emma:emma xmlns:emma="http://www.w3.org/2003/04/emma" version="1.0">
              <emma:interpretation id="{843885F8-190A-4D70-9D82-3FB421D24339}" emma:medium="tactile" emma:mode="ink">
                <msink:context xmlns:msink="http://schemas.microsoft.com/ink/2010/main" type="inkWord" rotatedBoundingBox="18534,651 21503,648 21504,1963 18536,1966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176.0185">16619-71 1152 0,'41'-8'102'0,"-41"8"-82"0,0 0-20 0,0-8 0 15,-4 4 129-15,-1 0 22 0,5 4 4 0,-4 0 1 16,-6 0-99-16,1 0-19 0,5 0-4 0,-5 4-1 16,0 0-19-16,4 4-4 0,-4 0-1 0,4 4 0 15,5 0-9-15,-4 0 0 0,-5 4 0 0,9 5 0 16,0 3 0-16,0 4 0 0,0 5 0 0,-5 7-11 16,1 1 11-16,4 11 0 0,-5 1 0 0,0 8 0 15,-4 3 0-15,0 1 9 0,5-4-1 0,-5 8-8 16,-5-9 16-16,-4 1-4 0,4 0-1 0,-4 3 0 15,4-7 7-15,-9 0 2 0,5-5 0 0,-5-7 0 16,10-1 5-16,-5-7 2 0,-1-9 0 0,1-4 0 16,9-7-10-16,0-5-1 0,0-4-1 0,9-8 0 0,0 0 14 15,0 0 3-15,0 0 1 0,4-12 0 0,-4-4-21 0,5-5-12 16,4-7 12-16,5-4-12 0,-1-5 20 0,1-3-4 16,4-5 0-16,5 1 0 0,-5-1-4 0,0-3 0 15,1 3-1-15,-1 5 0 0,0-1-11 0,0 9 12 16,1-1-12-16,-1 9 12 0,-9 4 3 0,0 4 1 15,-5 4 0-15,-4 12 0 0,0 0-8 0,5 4-8 16,4 8 11-16,-4 4-11 0,-10 4 0 0,5 0 0 16,9 9 0-16,0-1 0 0,-4 0 8 0,4 1-8 15,0-1 0-15,9 0 0 16,5 1-17-16,-5-1-11 0,-9-4-1 0,14-3-1 16,9 3-211-16,-5-8-43 0,14 12-8 0,-9-11-1 0</inkml:trace>
          <inkml:trace contextRef="#ctx0" brushRef="#br0" timeOffset="10597.9522">17562 738 1324 0,'32'-20'59'0,"-19"12"12"15,-4-4-57-15,-4 0-14 0,-5-5 0 0,4 5 0 16,6-4 216-16,-6 4 41 0,-13 0 8 0,9 0 2 15,0 4-171-15,-5 4-33 0,-8-5-7 0,-5 1-2 16,-1 4-42-16,-3-4-12 0,3 8 0 0,-13-4 0 16,-4 4 0-16,4 4 0 0,9-4 0 0,-4 8 0 15,-5 4 0-15,0-3 0 0,5 7 0 0,0 0 8 0,-1 4-8 16,6 4-16-16,-6 5 4 0,6-1 0 0,3 5 12 16,-3 3 0-16,-6 0 0 0,6-3 0 0,8-5 0 0,0 0-8 15,5 5 8-15,5-9 0 0,-6-4 0 0,10 1 17 16,10-5-2-16,-6 0-1 0,-13-8-14 0,9-8 0 15,18 4 0-15,-4 0 0 0,-5-8-9 0,5-4-5 16,-1-4-1-16,10-4 0 0,4-5 15 0,1 1 16 16,-6-8-3-16,10-1-1 0,9-3-12 0,-4 0 8 15,-10-5-8-15,9 1 0 0,1 8 0 0,-10-1 0 16,-4 1 0-16,-5 4 0 0,-4 11 0 0,-1 1 0 16,1 4 0-16,-14 8 0 0,0 0 0 0,-9 16 0 15,4 5 0-15,1 7 0 16,-10 0-26-16,-4 9-5 0,0 3-1 0,4 5 0 15,5-1-90-15,-5 1-18 0,-8-5-4 0,13 5-763 0</inkml:trace>
          <inkml:trace contextRef="#ctx0" brushRef="#br0" timeOffset="10925.9023">17953 406 1796 0,'0'0'80'0,"0"0"16"16,0 13-77-16,5 3-19 0,-1 0 0 0,1 12 0 16,-5 1 29-16,-5 3 3 0,1 0 0 0,4 1 0 15,4-1 6-15,1 0 2 0,-10 1 0 0,5-1 0 0,9-3-23 16,-4 3-4-16,0-4-1 0,-5 1 0 0,0-1-3 16,4-4-1-16,5-4 0 0,0 1 0 0,-9-1 12 0,5-4 1 15,9-4 1-15,-5 4 0 0,0-3 16 0,4-5 3 16,1-4 1-16,4 4 0 0,-4-8 1 0,0 4 0 15,-14-4 0-15,18-4 0 0,9 0 9 0,-4-4 1 16,-5 0 1-16,0-5 0 0,5-3-25 0,0-4-5 16,0 0 0-16,-1 0-1 0,1-9-9 0,4 1-2 15,5-5 0-15,-4 1 0 0,-1 0-12 0,5-5-16 16,-5 1 3-16,5-1-819 16,-5 1-164-16</inkml:trace>
          <inkml:trace contextRef="#ctx0" brushRef="#br0" timeOffset="11253.8982">18887 835 1630 0,'0'0'36'0,"18"0"7"0,0 4 1 0,5-4 3 0,4 0-38 0,-4-8-9 0,4 4 0 0,5-4 0 15,-5 0 58-15,1-4 10 0,-6 0 1 0,6 0 1 16,-6-4-24-16,1-5-5 0,-9 1-1 0,0-4 0 15,-5 4-16-15,0-9-3 0,-5 5-1 0,-4-4 0 16,-4 3-20-16,-5 1 8 0,4 4-8 0,-9 0 0 16,1 7 23-16,-5 5 0 0,-1-4 0 0,1 12 0 15,-5 0 33-15,5 8 6 0,-5 4 2 0,1 5 0 16,3-1 0-16,1 4 0 0,0 4 0 0,0 5 0 0,0-5-52 16,-1 4-12-16,1 1 0 0,9 3 0 0,5 0 0 15,8-3 0-15,5 3 0 0,-4-4 0 0,4-3 24 0,4-1 3 16,6 0 0-16,-1-4 0 0,0 1-27 0,5-1 0 15,-5 0 0-15,5-4 0 16,4 5-27-16,-4-9-10 0,0 0-3 0,4 0-749 16,0-4-151-16</inkml:trace>
        </inkml:traceGroup>
        <inkml:traceGroup>
          <inkml:annotationXML>
            <emma:emma xmlns:emma="http://www.w3.org/2003/04/emma" version="1.0">
              <emma:interpretation id="{6AE5E940-8109-4179-A243-A46CE5560525}" emma:medium="tactile" emma:mode="ink">
                <msink:context xmlns:msink="http://schemas.microsoft.com/ink/2010/main" type="inkWord" rotatedBoundingBox="23515,453 25173,451 25174,2139 23517,2141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6190.2507">21300 504 1324 0,'0'0'118'0,"0"0"-94"16,0 0-24-16,0 0 0 0,0 0 15 0,0 0-2 15,0 0 0-15,0 0 0 0,0 0 39 0,0 0 8 16,0 0 2-16,0 0 0 0,0 0-5 0,0 0-1 0,0 0 0 0,0 0 0 16,9 8-16-16,-9-8-4 0,0 0-1 15,9 8 0-15,-5 0 19 0,5-4 4 0,5 0 1 0,0-4 0 16,-1 0-15-16,6-4-2 0,3 0-1 0,1 0 0 15,9-4-29-15,0 0-12 0,-5-5 8 0,10 1-8 16,-10 0 8-16,9-4-8 0,-4 4 0 0,5 0 8 16,-5 0-8-16,-1-1 12 0,1 1-12 0,5 4 12 15,-10 0-12-15,5 0-12 0,0-4 2 0,4-4 1 16,-4 4-25-16,4-1-5 16,1 1-1-16,-1 0 0 0,1 0-48 0,-1 0-11 15,-4 4-1-15,-5 0-477 0,-4 0-95 0</inkml:trace>
          <inkml:trace contextRef="#ctx0" brushRef="#br0" timeOffset="16705.741">21910-95 576 0,'0'0'25'0,"0"0"6"0,4-8-31 0,-4 8 0 0,0-9 0 0,0 9 0 15,5-8 175-15,-5 8 29 0,0-8 5 0,4 0 2 16,1 4-118-16,-1 0-23 0,1-4-5 0,4 4-1 16,-9 4-16-16,5-4-4 0,-5 4-1 0,9-4 0 15,-9 4 3-15,0 0 1 0,0 0 0 0,0 0 0 16,0 0-14-16,0 0-2 0,0 0-1 0,0 0 0 16,-5 12-3-16,1 4-1 0,-6 0 0 0,1 5 0 15,-4 3 2-15,-1 0 1 0,0 13 0 0,-4-1 0 16,0 4 7-16,-9 13 0 0,4 4 1 0,-4 16 0 0,-10-5-21 15,5 5-4-15,5 8 0 0,-9 4-1 0,4-8 14 16,0-4 3-16,0 8 1 0,5 0 0 0,-1-12-13 0,6-1-2 16,-1-3-1-16,0-8 0 0,0-5-13 0,0-7 8 15,5-5-8-15,0-7 0 0,4 3 0 0,1-12 0 16,-1-7 0-16,0-5 0 16,5-4-109-16,0-8-15 0,9 0-4 0,0 0 0 15,-4-12-83-15,4-4-17 0,4-21-3 0,10 5-1 0</inkml:trace>
          <inkml:trace contextRef="#ctx0" brushRef="#br0" timeOffset="17471.1854">22501-261 1152 0,'0'0'102'0,"0"0"-82"0,0 0-20 0,10-4 0 16,3 0 20-16,1-5-1 0,-14 9 0 0,14-4 0 15,-5 0 39-15,-9 4 8 0,13-4 2 0,-4 0 0 16,-9 4 19-16,0 0 4 0,0 0 1 0,0 0 0 16,10 0-23-16,-10 0-4 0,0 0-1 0,0 0 0 15,0 0-25-15,0 0-6 0,4 8-1 0,-4 5 0 16,-4-1 10-16,-6 4 2 0,6 0 0 0,-5 4 0 15,0 5-20-15,-5-1-3 0,0 0-1 0,5 4 0 16,-4 5 8-16,-1-1 2 0,0 5 0 0,-4 3 0 0,0 9-30 16,0 3 8-16,-1 5-8 0,-8 16 0 0,0-4 0 15,-1 3 0-15,-3 5 0 0,-1 4 0 0,0-12-10 16,0 8-5-16,5 0-1 0,-1 0 0 0,-4-8 16 0,1-5 0 16,3-3 0-16,1 0 0 0,4-9 18 0,0-11-3 15,1-1-1-15,3-7 0 0,6-9-14 0,-1-4 0 16,5-8 0-16,0-4 0 0,4-4 0 0,5-4 11 15,0 0 0-15,0 0 0 0,-4-12-11 0,4 0 8 16,4-8-8-16,1 0 8 0,0-9-8 0,-1 1 12 16,5-4-12-16,5-1 12 0,-1-3-12 0,6-1 12 15,-1 5-12-15,5 0 12 0,-5 7-12 0,5 5 0 16,-5 4 0-16,-4 4 0 0,-1 0 0 0,1 8 0 16,-5 12 0-16,5 0 0 0,-5 4 0 0,0 4-9 0,4 8 9 0,1 5 0 15,0-1 0-15,-1 4-8 0,6-3 8 16,3 3 0-16,1-8 0 0,0 5-12 0,9-9 12 15,0-4-10-15,4-4-4 0,-4 0-1 0,4-3 0 16,5-9 0-16,0-4 4 0,-4-5 1 0,4 1 0 16,-5-8 0-16,1 4 10 0,-6-8 0 0,-3 4 0 0,-5-9 0 15,-5 5 0-15,0-8 0 0,0-1 0 0,0 1 8 16,-8 0-8-16,-1 3 12 0,4-3-4 0,1 4 0 16,-10 4 2-16,6-5 1 0,-6 1 0 0,10 4 0 15,-10 0 3-15,1-1 1 0,-5 5 0 0,0 0 0 16,0 0-3-16,-5 4-1 0,-4 4 0 0,-4-1 0 15,-1 1-11-15,-4 4 0 0,0 0 0 0,-5 4 0 16,-5 0 0-16,6 4 0 0,-6 0 0 0,1 9 0 0,0-1 0 16,-1 0 0-16,1 4 0 0,0 4 0 0,-1 4 0 0,6 1 0 15,-1 7 0-15,0 1 0 0,5-5-14 0,4 8 5 16,1 5 1-16,4-5 0 0,4 1 8 0,0-1 8 16,10 0-8-16,4-3 11 0,-4-5-11 0,8 0 0 15,5 1 0-15,5-1 8 0,0-8-8 0,4-3 0 16,5-1 0-16,5-8 0 15,-1-4-65-15,10-4-15 0,4-4-4 0</inkml:trace>
        </inkml:traceGroup>
        <inkml:traceGroup>
          <inkml:annotationXML>
            <emma:emma xmlns:emma="http://www.w3.org/2003/04/emma" version="1.0">
              <emma:interpretation id="{08479AF6-43B9-47D8-9778-AD37192AB914}" emma:medium="tactile" emma:mode="ink">
                <msink:context xmlns:msink="http://schemas.microsoft.com/ink/2010/main" type="inkWord" rotatedBoundingBox="27044,1120 30732,1117 30733,2075 27045,2079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4969.8764">26335 783 576 0,'18'-8'51'0,"-18"8"-41"0,18-4-10 0,-18 4 0 16,9-4 129-16,-9 4 24 0,5-4 5 0,-5 4 1 16,0 0-35-16,9-9-6 0,-9 9-2 0,5-8 0 15,-1 0-35-15,-4 0-7 0,0 0-2 0,0 0 0 16,0-4-6-16,0 4-2 0,0 0 0 0,-4 0 0 16,-1 4-25-16,5 4-6 0,-9-13-1 0,9 13 0 0,0-4-1 15,0 4-1-15,-9 0 0 0,0 0 0 0,-5 0-11 0,-4 4-3 16,-9 4 0-16,8 5 0 0,-8-1-16 0,-5 8 0 15,14 4 8-15,-9 5-8 0,-5-1 0 0,0 8 0 16,14 1 0-16,-10-1 0 0,6 1 0 0,3-1 0 16,10 0 0-16,-4-3 0 0,8-1 0 0,-4-3 0 15,9-9 0-15,14 4 0 0,-10-8 0 0,5 0 0 16,5-7 10-16,0-1-10 0,-1-4 14 0,-4-4-2 16,10-4-1-16,-6-4 0 0,1-1-11 0,4-7 12 15,-4 0-12-15,9-4 12 0,-10 0-1 0,10-5 0 16,-5-3 0-16,0 0 0 0,10-1-3 0,-5-3-8 15,4 4 12-15,0-5-4 0,5 5-8 0,0 0 0 16,-5-1 0-16,1 5 0 0,-1 0 8 0,0 8 0 0,-13 3 0 16,9 1 0-16,-10 0-8 0,-4 8 0 0,0 4 0 15,-9 0 0-15,0 0 16 0,0 12-3 0,-9 4 0 0,0 1 0 16,0 3-5-16,-4 0-8 0,-1 0 11 0,5 0-11 16,-5 1 0-16,5 3 0 0,9-4 0 0,-5-4 0 15,5 5 0-15,0-5-14 0,5-4 1 0,-5 0 0 31,14 4-128-31,-10-4-26 0,1-3-5 0,4 3-781 0</inkml:trace>
          <inkml:trace contextRef="#ctx0" brushRef="#br0" timeOffset="25438.5194">26831 625 1681 0,'0'0'36'0,"0"0"8"0,9-4 2 0,0 0 2 0,1 0-38 0,3 8-10 16,-4-4 0-16,14 4 0 0,-5-4 129 0,0 4 24 16,-4 4 5-16,4 4 1 0,1-4-75 0,-6 4-16 15,5 5-2-15,-4-1-1 0,0 4-45 0,4-4-10 16,-9 4-2-16,-4 5 0 0,13-1-8 0,-9 4 0 16,-4-7 0-16,-5 3 0 0,0-4 0 0,0 0 0 15,0-3 0-15,-5-5 0 0,5 0 0 0,5 0 0 16,-10 0 0-16,5-12 8 0,0 0-8 0,0 0 0 15,0 8 0-15,0-8 0 0,0 0 11 0,0 0 0 16,0 0 0-16,0 0 0 0,0 0-1 0,-5-8 0 16,5-4 0-16,0 0 0 0,0-4 17 0,5-1 3 0,-5 1 1 0,5 0 0 15,8 0-23-15,10-4-8 0,-5-1 0 0,5 1 0 16,0 0-9-16,-1 4-8 0,6-4-2 0,-1-1 0 16,-4 5 31-16,0 4 5 0,-1 0 2 0,-3 4 0 15,3 0-19-15,-8 0 8 0,-5 8-8 0,-9 0 0 16,0 0 12-16,0 0-12 0,0 0 12 0,0 0-12 15,14 8 10-15,-14 4-10 0,9-4 8 0,-5 4-8 16,-4 4 0-16,0-4 0 0,5 0 8 0,-5 1-8 16,9 3 0-16,-4-4 0 0,-5 4 0 0,13-4 0 15,-8 0 8-15,4 1-8 0,-5-1 0 0,10-4 8 16,-5 4-36-16,0-4-7 16,-9 0-1-16,14 0-1 0,-14 0-59 0,14 4-11 15,-14 5-2-15,4-5-959 0</inkml:trace>
          <inkml:trace contextRef="#ctx0" brushRef="#br0" timeOffset="24376.2606">25452 398 1220 0,'0'0'27'0,"0"-8"5"0,-5 4 2 0,-4 0 0 0,5 4-34 0,-6-4 0 16,6 0 0-16,-10 4 0 0,1 0 52 0,-6 4 3 15,6-4 1-15,-10 4 0 0,5 0-7 0,-5 0-1 16,5 4 0-16,-1 0 0 0,1 1-20 0,0-1-5 0,0 4-1 0,-5-4 0 16,5 4 9-16,-5 4 1 0,5-4 1 0,-5 5 0 15,0 3-21-15,1 0-4 0,-6 4 0 0,1-4-8 16,0 5 20-16,4-1-4 0,-4-4 0 0,4 1 0 16,0-1-4-16,9 0 0 0,-4-4-1 15,5 0 0-15,-1 1 3 0,5-1 1 0,0-4 0 0,9 0 0 16,-5 0-7-16,5 0 0 0,5 0-8 0,-1 1 12 15,5-5-12-15,5 0 0 0,4 0 0 0,0 0 0 16,5-4 0-16,4 4 0 0,1-4 0 0,4 4 0 16,-5-4 0-16,5 4 9 0,0 5 1 0,4-1 0 15,1-4-33-15,-10 4-6 0,0 4-2 0,1 0 0 0,-10 0 31 0,-5 1 15 16,1-1-2-16,-9 4 0 0,-5-4 6 0,9 0 1 16,-9 1 0-16,-9-1 0 0,4-4 10 0,-4 0 2 15,-5 4 1-15,-4-4 0 0,0 1-1 0,0-1-1 16,-5-4 0-16,0 8 0 0,5-4-20 0,-5 4-11 15,5-4 12-15,-5 1-12 0,0-5 0 0,5 4 0 16,0-4 0-16,0 0 0 16,4 0-104-16,5-4-14 0,-5-4-3 0</inkml:trace>
          <inkml:trace contextRef="#ctx0" brushRef="#br0" timeOffset="27547.3934">27264 823 1036 0,'0'0'23'0,"0"0"5"0,0 0 0 0,0 0 1 0,0 0-29 0,0 0 0 0,0 0 0 0,0 0 0 15,0 0 57-15,0 0 6 0,0 0 1 0,4 0 0 16,-4 0-33-16,0 0-7 0,0 0 0 0,0 0-1 15,14-4 14-15,0 4 3 0,-5 0 1 0,0 0 0 16,-9 0 19-16,0 0 3 0,0 0 1 0,18 0 0 16,-9 0-52-16,-9 0-12 0,0 0 0 0,0 0 0 15,5 4 54-15,8-4 8 0,-13 0 2 0,9 4 0 16,-9-4-52-16,0 0-12 0,0 0 0 0,10 0 0 16,-10 0 0-16,0 0 0 0,0 0 0 0,0 0 0 15,9 4 0-15,-9-4 0 0,0 0 0 0,4 12 0 16,-4-3 22-16,9-1 2 0,-4 0 0 0,-5 4 0 15,4-4-11-15,-4 4-1 0,0 0-1 0,5 4 0 16,-5 1-37-16,0 3-7 0,0-4-2 0,0 0 0 0,0-4 59 16,-5-3 11-16,1 3 2 0,-1 0 1 0,5-4-22 0,0 0-4 15,-9 0 0-15,9 0-1 0,0 0 0 0,-4-4 0 16,4-4 0-16,0 0 0 0,-9 4-11 0,9-4 12 16,0 0-12-16,0 0 12 0,0 0-12 0,0 0 0 15,0 0 0-15,0 0 0 0,-5 4 0 0,-9-4 0 16,1 0 0-16,13 0 0 0,0 0 0 0,0 0 8 15,-9-4 0-15,-1 4 0 0,10 0-8 0,0 0-11 16,0 0 3-16,0 0 0 0,-13 0 8 0,13 0 0 16,0 0 0-16,0 0 0 0,0 0 0 0,-9 0 0 15,-5 0 0-15,5 0 8 0,9 0-8 0,0 0 0 16,-14 4 0-16,14-4-8 0,0 0 8 0,0 0 0 16,0 0 0-16,0 0 0 0,0 0 0 0,0 0 0 15,0 0 0-15,0 0 0 0,0 0 0 0,0 0 14 16,14-8-3-16,-5 4-1 0,-9 4-10 0,9-8 0 15,0 4 0-15,-9 4 8 0,5-4-8 0,8 0 0 0,-3-8 0 16,-1 8 0-16,-9 4 0 0,13-4-16 0,-4-8 3 16,1 8 0-16,3-4 21 0,-4-1 4 0,0-3 0 0,5 0 1 15,-5 0-13-15,-4 0 0 0,13 0 8 0,-9 0-8 16,-4-1-9-16,13 1-5 0,-14 4-1 0,5 0 0 16,1-4 15-16,-6 0 0 0,5 4 0 0,0-4 0 15,-9 3 0-15,0 5 0 0,9-4 0 0,-4 4 0 16,-5 0 0-16,0 4 0 0,9-8 0 0,-4 4 0 15,-5 4 0-15,9-8 0 0,-5 0 0 0,1 4 0 16,9 0 0-16,-5 4 0 0,0-4 0 0,-9 4 0 16,9 0 0-16,-5-4 0 0,-4 4 0 0,0 0 0 15,0 0 0-15,0 0 0 0,0 0 0 0,0 0 0 0,0 0 0 0,0 0 0 16,14 12 0-16,-9-4 0 0,-5-8 0 16,4 12 0-16,5-4 0 15,-9 4 0-15,0-12 0 0,0 12 0 0,9 1 0 0,-4-1 0 0,-5 4 0 0,0-4 16 16,0 4-3-16,0-4-1 0,0-12-12 0,9 13-16 15,-9-1 3-15,0 0 1 0,0-12 12 0,0 12 0 16,0 0 0-16,0-12 0 16,5 12 9-16,-5-12 5 0,-5 8 1 0,5 5 0 0,0-13-24 0,0 0-5 15,0 0-1-15,-9 8 0 16,9 0-203-16,0 0-41 0,0-8-8 0,-14 20-1 0</inkml:trace>
          <inkml:trace contextRef="#ctx0" brushRef="#br0" timeOffset="25860.2879">27833 795 1440 0,'18'8'128'0,"0"-8"-103"15,0 0-25-15,10 0 0 0,4 4 69 0,-5 0 9 16,9-4 2-16,-4 0 0 0,0-4-13 0,9 4-3 16,-4-4 0-16,-6 4 0 0,6-8-20 0,-1 4-4 15,-4-4 0-15,-5-4-1 0,-4 4-11 0,5-5-3 16,-10 1 0-16,9-4 0 0,-22 8-25 0,8-8-9 0,-13 0 0 16,14 3 0-16,-10-3 9 0,-4 4 12 0,0 0-2 0,-4-4-1 15,4 4 44-15,-5 0 9 0,-4 3 2 0,9 1 0 16,0 0-52-16,-4-4-12 0,4 4 0 0,0 8 0 15,-9 0 0-15,4-4 0 0,-9 0 0 0,10 4 0 16,-5 0 54-16,-5 0 8 0,-4 8 2 0,4 0 0 16,-4 0-64-16,4 4-20 0,-4 0 0 0,-9 5 0 15,9-1 20-15,4 4 16 0,-4-4-4 0,4 9 0 16,-4-1-3-16,4 0-1 0,1 0 0 0,-1 5 0 16,9-5-8-16,5-4 0 0,0 9 0 0,5-1 0 15,-1-8 0-15,6 4 0 0,12 1 0 0,-3-1 0 16,3-8 26-16,6 0 3 0,-1 1 1 0,0-5 0 15,5-4-51-15,0 0-11 0,4-8-1 0,10 0-763 16,-5 0-153-16</inkml:trace>
        </inkml:traceGroup>
      </inkml:traceGroup>
      <inkml:traceGroup>
        <inkml:annotationXML>
          <emma:emma xmlns:emma="http://www.w3.org/2003/04/emma" version="1.0">
            <emma:interpretation id="{9E54374D-51FB-49B4-84B3-38F973E4911D}" emma:medium="tactile" emma:mode="ink">
              <msink:context xmlns:msink="http://schemas.microsoft.com/ink/2010/main" type="line" rotatedBoundingBox="2064,3567 31401,2495 31454,3960 2118,5032"/>
            </emma:interpretation>
          </emma:emma>
        </inkml:annotationXML>
        <inkml:traceGroup>
          <inkml:annotationXML>
            <emma:emma xmlns:emma="http://www.w3.org/2003/04/emma" version="1.0">
              <emma:interpretation id="{401062AA-EB2F-4608-9FB6-FE2049DD1D29}" emma:medium="tactile" emma:mode="ink">
                <msink:context xmlns:msink="http://schemas.microsoft.com/ink/2010/main" type="inkWord" rotatedBoundingBox="2072,3778 7047,3596 7093,4851 2118,503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30671.9551">1786 3397 1209 0,'0'0'53'0,"0"0"12"0,0 0-52 0,0 0-13 15,0-8 0-15,0 4 0 0,5-4 151 0,-5 0 27 16,0 0 6-16,0 0 0 0,0-5-91 0,0 1-18 16,0 4-4-16,0 0-1 0,-5-4-46 0,5 4-8 15,0-4-3-15,0 4 0 0,-9-4-13 0,4 3 0 0,5 9 0 0,-4-8 0 16,-1 0 0-16,-4 8-8 16,-4 0 8-16,3 0-10 0,1 0 10 0,0 0 0 0,-9 4 0 0,4 0 0 15,1 4 0-15,-5 5 0 0,-1-5 10 0,1 8-10 16,0 0 12-16,-5 0-4 0,5 0-8 15,-5 1 12-15,0-1-12 0,10 4 11 0,4-4-11 0,0 4 10 16,-1-3 1-16,10-1 0 0,0-8 0 0,0 4 0 16,10 0-25-16,-6-4-5 0,-4-8-1 0,14 8 0 15,-5-4 20-15,4-4-8 0,1-4 8 0,0 4 0 16,-1-8 0-16,1 0 0 0,0-4 0 0,4 0 0 16,-4 4 0-16,4-4 0 0,0-4 11 0,-4 3-11 15,-1-7 12-15,6 4-12 0,-1 0 12 0,0 0-12 16,0 3 12-16,-4 1-4 0,4 0 0 0,0 0-8 0,-4 8 9 15,0-4-9-15,-5 8 0 0,0 0 9 0,5 0-9 0,-1 4 0 16,-13-4 0-16,5 16 8 0,4 0-8 0,0 0 0 16,0 9 9-16,-9 7-9 0,0 1 0 0,0 7 8 15,5 4-8-15,-5 5 0 0,-14-4 0 16,5 3 9-16,0 5-9 0,4-5 0 0,-8 1 15 0,-1-1-4 16,-4 1-1-16,-1-9 0 0,1 1 17 0,-5-1 3 15,1-7 1-15,-6-1 0 0,1-4-11 0,0 1-1 16,-1-5-1-16,1-4 0 0,0-3-1 0,-1-9 0 15,6 0 0-15,-6-4 0 0,-3-4 21 0,12 0 4 16,1 0 1-16,9-8 0 0,-5-4-43 0,10-1 0 16,4-7 0-16,4-4-11 0,10-4 11 0,0-1 0 15,4-7 8-15,5-5-8 16,4 1-43-16,9-5-13 0,-4 1-2 0,9-1-1 16,0 1-131-16,5 3-26 0,-5 1-6 0,0 3-666 0</inkml:trace>
          <inkml:trace contextRef="#ctx0" brushRef="#br0" timeOffset="29296.9851">-158 3535 288 0,'0'0'25'0,"0"0"-25"0,0 0 0 0,0 0 0 16,0 0 236-16,0 0 43 0,0 0 8 0,0 0 1 16,0 0-179-16,0 0-36 0,5 8-7 0,4 0-2 0,-9-8 2 0,9 8 0 15,-5 0 0-15,5 0 0 0,5-8-30 0,0 4-5 16,-1 4-2-16,-3-4 0 0,8 0 5 0,-5 0 1 15,-3 1 0-15,3-1 0 0,5-4-24 0,1-4-11 16,-6 4 10-16,5-5-10 0,-4 1 11 0,4-4-11 16,5 0 12-16,-5 0-12 0,1-4 9 0,-1 0-9 15,0-4 0-15,0-1 9 0,0 1-9 0,1-4 8 16,-1 4-8-16,0-4 8 0,-4 3-8 0,4-7 0 16,-4 4 9-16,-1-4-9 0,1-1 0 0,-5 1 9 15,0-4-9-15,0-1 0 0,0 1 8 0,-4 0-8 16,-1-1 0-16,1 1 0 0,-5 4 0 0,4 0 0 15,-4 3 0-15,0 5 0 0,0 4 0 0,-4 4 0 16,4 0 0-16,0 8-9 0,-9-8 9 0,4 8 0 16,-4-4 0-16,0 4 0 0,0 4 0 0,-5 0-10 15,-4 8 1-15,0 0 0 0,4 0-6 0,-4 0-1 0,0-4 0 16,0 9 0-16,-1-1 16 0,1 0 0 0,0 4 0 0,0 0 0 16,-5 1 0-16,0 3 15 0,5 4-3 15,0 1-1-15,-5 11 2 0,5-3 1 0,0-1 0 0,-5 4 0 16,5 5 2-16,-5-1 1 0,0 1 0 0,14 4 0 15,0-9 11-15,4 0 1 0,-4 1 1 0,14-1 0 16,4-3-6-16,0-5-2 0,-4 1 0 0,4-5 0 16,0-8-22-16,4 0 8 0,6-3-8 0,3-5 0 15,-8 0-18 1,9-4-8-16,0-4-2 0,4-4 0 0,0-4-121 0,1 0-25 16</inkml:trace>
          <inkml:trace contextRef="#ctx0" brushRef="#br0" timeOffset="29703.1404">816 3531 1566 0,'0'0'34'0,"0"0"7"0,0 0 2 0,0 0 1 0,0 0-35 0,0 0-9 0,0 0 0 0,0 0 0 16,-9 4 86-16,9-4 15 0,0 0 3 0,0 0 1 16,0 12-33-16,5 0-8 0,-1-4 0 0,1 4-1 15,-1 4-19-15,6-3-4 0,-6 7-1 0,5-4 0 16,-4 0-26-16,4 0-5 0,-9 1 0 0,4-1-8 16,1 0-37-16,-5 4-15 0,0-4-2 15,0 1-1-15,0 3-130 0,5-4-27 0</inkml:trace>
          <inkml:trace contextRef="#ctx0" brushRef="#br0" timeOffset="29953.3702">1135 3037 518 0,'0'0'46'0,"-5"-8"-37"15,5 8-9-15,0 0 0 0,0 0 90 0,0 0 16 16,0 0 3-16,0 0 1 0,0 0 33 0,0 0 6 16,0 0 2-16,0 0 0 0,0 0-49 0,0 0-10 0,0 0-1 0,0 0-1 15,5 8-38-15,-5-8-7 0,0 0-1 0,5 12-598 16,4-4-119-16</inkml:trace>
          <inkml:trace contextRef="#ctx0" brushRef="#br0" timeOffset="31046.6341">2451 3539 576 0,'-27'12'51'0,"27"-12"-41"0,0 0-10 0,4 8 0 16,-4 4 134-16,-4-4 25 0,4-8 5 0,4 8 0 15,1 4-38-15,-5-12-8 0,-5 9-2 0,5-9 0 16,14 4-13-16,-14-4-3 0,0 0-1 0,0 0 0 15,0 0-33-15,0 0-6 0,4-13-2 0,1 1 0 16,-1 0-26-16,5 4-4 0,10-4-2 0,-10-4 0 16,-5 4-15-16,1-5-3 0,9 5-8 0,-5-4 12 0,-5 4-12 0,1 4 11 15,-1-4-11-15,5 0 10 0,1 4-10 0,-10-5 12 16,-10 5-12-16,10-4 12 0,0 4 7 0,0-4 1 16,-13 0 1-16,4 4 0 0,0 0-1 0,-1-1-1 15,6 1 0-15,-1 4 0 0,-13 0-19 0,14 4 0 16,4 0 0-16,0 0 0 0,-14 0 0 0,5 4 0 15,0 4 0-15,9 5 0 0,-9 3 0 0,0 0 0 16,-1 4 0-16,6 4 0 0,4 5 0 0,0-1 0 16,-9 0 0-16,4 9 0 0,1-1 0 0,-1 5 0 15,-4-5 0-15,0 9 0 0,4-9 0 0,5 5 8 16,0-5-8-16,0 0 0 16,-9-3-84-16,9-5-23 0,9 0-5 0</inkml:trace>
          <inkml:trace contextRef="#ctx0" brushRef="#br0" timeOffset="31421.5152">2683 3608 1044 0,'32'-33'46'0,"-28"21"10"0,-4-4-45 0,5-4-11 0,18-5 0 0,-10 5 0 15,-8 4 88-15,-5-4 15 0,5 4 3 0,8 3 1 16,5 1-5-16,-4 4-1 0,-14 0 0 0,0 8 0 16,23-4-14-16,-5 4-3 0,-18 0-1 0,0 0 0 15,14 12-15-15,-5-4-2 0,-5 4-1 0,-4 5 0 16,-4-5-34-16,4 8-7 0,13-4-2 0,-13 4 0 15,-13 1-22-15,8 3 9 0,10-4-9 0,-1 4 0 16,-8 1 0-16,-1-5 0 0,1 4 0 0,-1-4 0 16,10-3 0-16,-5-5 0 0,-19-4 0 0,10 0 0 0,23 0 0 15,-14-8 0-15,0 0 0 0,0 0 0 0,0 0 0 16,0 0 0-16,9-12 8 0,-4 0-8 0,-5 0 9 16,9-1-1-16,9-7-8 0,0 0 12 0,-9-4-2 15,10-1-1-15,3 1 0 0,6 0 0 0,-1 4 8 0,-4 3 2 16,-10 1 0-16,6 0 0 0,8 8 5 0,-13 4 0 15,-14 4 1-15,13 4 0 0,5 0-9 0,-8 8-1 16,-6 0-1-16,1 9 0 0,-5-1-14 0,4 8 11 16,1-4-11-16,-5 1 10 0,-5 3-10 0,5-4 0 15,9 5 0-15,0-5 0 16,-4 0-79-16,-1-4-17 0,10-7-4 0,4 3-1001 0</inkml:trace>
          <inkml:trace contextRef="#ctx0" brushRef="#br0" timeOffset="32327.5226">3534 3494 1792 0,'0'0'40'0,"0"0"8"0,5-8 1 0,0 0 1 0,4 4-40 0,0-4-10 16,0 0 0-16,4 0 0 0,6-4 28 0,8-1 4 15,-9 1 1-15,10 0 0 0,-6-4-25 0,6 4-8 16,-6-4 0-16,1 4 0 0,-5-1 12 0,5 1-12 16,-5 4 12-16,1 8-12 0,-1 4 19 0,-5 4-3 15,1 4-1-15,4 1 0 0,-4 7-7 0,-5 4 0 16,0 4-8-16,5 1 12 0,-5 3-12 0,0 0 9 16,0 5-9-16,0-1 8 0,0 1-8 0,-4-5 0 15,-1 1 0-15,1-5 0 0,4 0 0 0,-4-8 0 16,-1 1 0-16,1-9 8 0,-5 0 6 0,4 0 1 15,-4-12 0-15,0 0 0 0,0 0 21 0,0 0 5 0,5-8 1 0,-1 0 0 16,-4 0 2-16,0-4 0 0,5-1 0 0,-5-3 0 16,5-4-9-16,-5 0-2 0,4-8 0 0,-4 3 0 15,9-3-3-15,-4 0-1 0,4-1 0 0,0-3 0 16,0-1-4-16,5 1-1 0,-1 0 0 16,1-5 0-16,0 1-44 15,-1-1-8-15,6 1-3 0,3 4 0 0,1 3-86 0,0 1-18 0,-5 8-3 16,0 4-550-16,0 3-109 0</inkml:trace>
          <inkml:trace contextRef="#ctx0" brushRef="#br0" timeOffset="32874.2694">4723 3506 460 0,'0'0'20'0,"0"0"5"0,0 0-25 0,0 0 0 16,0 0 0-16,0 0 0 0,-5-8 307 0,1 0 56 16,4 0 11-16,0 8 2 0,0 0-239 0,-5-4-48 15,5 4-9-15,0-12-3 0,-5 8-45 0,5-4-8 16,0 0-3-16,0 8 0 0,0 0-9 0,0 0-1 0,-4-8-1 0,-1 4 0 15,1-5 0-15,-1 5 0 0,1 0 0 0,-1 0 0 16,5 4-2-16,-9-4 0 0,0 0 0 16,4 4 0-16,-8 4 0 0,4 0-8 0,0 0 12 15,-5 0-4-15,0 5-8 0,5 3 0 0,0 0 9 0,0 0-9 16,-5 8 0-16,5 0 0 0,-5 1 0 0,5 7 0 16,0 0 0-16,0 5 0 0,0-1 0 0,0-4 0 15,4-3 0-15,1-1 0 0,-1 0 0 0,5-4 0 16,0-3 0-16,0-5 0 0,0 0 0 0,0-12 0 15,0 0 0-15,0 0-8 0,14-4 8 0,-5-4 0 16,-9 8 0-16,18-16 0 0,-4-5 0 0,4 1 0 16,0-4 19-16,-4 4-1 0,4-9 0 0,0 5 0 15,-4-4 19-15,0-5 4 0,-1 5 1 0,6 0 0 0,-1 3-26 16,0 1-4-16,-4 4-2 0,-1 0 0 0,-4 3-10 0,1 5 8 16,-6 4-8-16,-4 8 8 0,0 0 0 0,0 0-8 15,0 0 12-15,0 0-4 0,0 16-8 0,0 5 0 16,5-1-10-16,-1 0 10 0,-4 0-11 0,0 1 11 15,5-1-12-15,-1 0 12 16,10 0-111-16,-5-4-15 0,0-3-3 0,0-1-549 16,0-4-110-16</inkml:trace>
        </inkml:traceGroup>
        <inkml:traceGroup>
          <inkml:annotationXML>
            <emma:emma xmlns:emma="http://www.w3.org/2003/04/emma" version="1.0">
              <emma:interpretation id="{B8A76E23-6C3F-47DC-8A37-29C5043F4AC3}" emma:medium="tactile" emma:mode="ink">
                <msink:context xmlns:msink="http://schemas.microsoft.com/ink/2010/main" type="inkWord" rotatedBoundingBox="7476,3415 9680,3334 9726,4579 7521,4659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33202.3216">5237 2709 1324 0,'-9'-20'59'0,"9"16"12"0,0-4-57 0,0 0-14 0,0 8 0 0,0 0 0 15,0 0 140-15,0 0 24 0,0 0 6 0,0 0 1 16,0 0-66-16,14 0-13 0,-14 0-2 0,13 4-1 15,-4 8-21-15,1 0-5 0,-1 8-1 0,-5 5 0 16,1 3-38-16,-5 4-8 0,0 1-2 0,0 7 0 16,0 1 30-16,-5 3 5 0,5 1 2 0,-9 3 0 15,9-3-51-15,-4 3 0 0,4-3 0 0,0-5 0 16,0 1 0-16,0-5-11 0,0 1 11 0,0-1-10 16,0-4-31-16,4 1-7 0,1-1 0 0,-1-8-1 15,1-3-77-15,4-1-15 0,0-8-3 0,0 0-512 16,-4-4-103-16</inkml:trace>
          <inkml:trace contextRef="#ctx0" brushRef="#br0" timeOffset="33514.7443">5583 3292 1267 0,'0'0'112'0,"0"0"-89"16,0 0-23-16,0 0 0 0,0 0 120 0,0 0 20 15,0 0 4-15,0 0 1 0,0 0-44 0,0 0-9 16,0 0-1-16,9 8-1 0,0 8-26 0,-4 4-6 16,-5 1-1-16,0 3 0 0,0 4-28 0,0 1-5 0,0 3-2 15,0 0 0-15,4-7 2 0,1-1 1 0,0 0 0 0,4 0 0 16,0-7-14-16,0-1-3 0,0-8-8 0,5 0 12 16,-5-4 5-16,4 0 1 0,6-8 0 0,-1 0 0 15,-4-8 2-15,4-4 0 0,4-5 0 0,-3-3 0 16,-1 0-12-16,0 0-8 0,0-5 12 0,-4 1-12 15,4 0 0-15,0-1 0 0,-4 1 0 0,0-4-12 16,4-5-19-16,-4 9-3 0,-1-5-1 16,1 5 0-16,-5 0-139 0,5 8-28 0,-1 3-6 0</inkml:trace>
          <inkml:trace contextRef="#ctx0" brushRef="#br0" timeOffset="33920.9119">6284 3523 1364 0,'0'0'60'0,"0"0"13"0,0 0-58 0,0 0-15 15,9-13 0-15,5 1 0 0,-5 0 67 0,9-4 10 16,1 4 3-16,-1-8 0 0,0-1-17 0,5 1-3 15,-10 4-1-15,6-8 0 0,-1 3-5 0,0 1-1 16,-9 0 0-16,5 0 0 0,-5 4 11 0,0-1 3 16,0 1 0-16,-4-4 0 0,4 8-11 0,-9-4-3 15,0-1 0-15,0 5 0 0,-5 4-42 0,1 0-11 0,-5-4 0 16,-1 4 0-16,6 0 8 0,-10 8 0 0,1-4 0 0,-1 4 0 16,0 4-8-16,-4 0-11 0,4 0 3 0,-4 8 0 15,5 4 8-15,-6 0 0 0,-3 5 0 0,3-1 0 16,6 4 0-16,4 0 12 0,-5 1-2 0,0-1-1 15,5-4 5-15,0 9 1 0,0-1 0 0,4 4 0 16,1-3 18-16,-1-1 4 0,5 4 1 0,0 1 0 16,5-5-29-16,-1 0-9 0,1-3 0 0,4-5 0 15,-4 0 0-15,4 0 0 0,-5-4 0 0,1-3 0 16,13-1-31-16,0 0-13 0,5-8-2 0,4 0-731 16,1-8-147-16</inkml:trace>
          <inkml:trace contextRef="#ctx0" brushRef="#br0" timeOffset="37026.0849">7445 2952 633 0,'0'0'56'0,"0"0"-44"0,0 0-12 0,0 0 0 0,0 0 100 0,0 0 19 15,0 0 3-15,0 0 1 0,0 0-42 0,0 0-8 16,0 0-1-16,0 0-1 0,0 0-5 0,0 0-1 16,-4 4 0-16,-10 8 0 0,0-4-22 0,1 0-5 15,-1 0-1-15,-4 9 0 0,-5-5-3 0,0 4-1 16,1 0 0-16,-1 0 0 0,-4 5-7 0,4-5-2 15,-5 4 0-15,6 0 0 0,-1 0-10 0,5 1-2 16,-5-5-1-16,5 0 0 0,4 0-11 0,5-4 0 16,0 5 9-16,0-5-9 0,9 0 0 0,0-12 0 15,0 16 0-15,4-4 0 0,1 0 0 0,4 0 0 16,5 1 0-16,-1-1 0 0,5 0 0 0,-4-4 0 16,4 8 0-16,-4-4 0 0,4 0 19 0,-4 5-1 0,0-5 0 15,-5 4 0-15,0 0 8 0,0 0 2 16,-5 1 0-16,1 3 0 0,-5 0 3 0,-5 0 1 0,-4 0 0 15,0 5 0-15,-4-5-6 0,-1 0-1 0,-9 5 0 0,5-5 0 16,-5-4-13-16,-4 4-2 0,-1 4-1 0,6-7 0 16,-1-1-9-16,5-4 0 0,-5 4-12 0,0-8 12 15,5 0-60-15,0-4-5 16,0 0-1-16,4-4-586 0,5 0-118 0</inkml:trace>
        </inkml:traceGroup>
        <inkml:traceGroup>
          <inkml:annotationXML>
            <emma:emma xmlns:emma="http://www.w3.org/2003/04/emma" version="1.0">
              <emma:interpretation id="{C596ECF6-32F8-4BBD-B982-7602EB28B313}" emma:medium="tactile" emma:mode="ink">
                <msink:context xmlns:msink="http://schemas.microsoft.com/ink/2010/main" type="inkWord" rotatedBoundingBox="12310,3214 15519,3097 15570,4469 12361,458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39884.7994">11666 3389 1522 0,'0'0'68'0,"0"0"13"16,0 0-65-16,0 0-16 0,0 0 0 0,0 0 0 16,0 0 82-16,0 0 13 0,0 0 2 0,0 0 1 0,9 8-13 0,9 0-2 15,0-4-1-15,5 0 0 0,9-4-34 0,0-4-8 16,4 4 0-16,10-4-1 0,-1 0-15 0,5 0-2 15,0 0-1-15,1-4 0 0,-1 0-29 0,-5 0-7 16,-4 0-1-16,5 4 0 16,-10-4-147-16,5-1-29 0,-5 5-7 0,1-4-1 0</inkml:trace>
          <inkml:trace contextRef="#ctx0" brushRef="#br0" timeOffset="39650.4819">11702 3118 1440 0,'-9'-4'128'0,"9"4"-103"16,0 0-25-16,0 0 0 0,0 0 105 0,0 0 16 16,0 0 3-16,0 0 1 0,0 0-50 0,14-4-11 15,-1-4-1-15,10 4-1 0,4-4-27 0,5 4-6 16,-4-5-1-16,8 1 0 0,0 4-3 0,1 0-1 15,4-4 0-15,-5 4 0 0,1-8-12 0,-5 4-4 16,-1-4 0-16,1 8 0 0,-4 4-8 0,-6 0-11 16,-3 0 3-16,-1-4 0 15,0 4-53-15,-4 0-11 0,-5 0-1 0,0 4-875 0</inkml:trace>
          <inkml:trace contextRef="#ctx0" brushRef="#br0" timeOffset="38931.8892">10077 2883 288 0,'0'0'25'16,"0"0"-25"-16,0 0 0 0,0 0 0 16,0 0 180-16,0 0 32 0,0 0 5 0,0 0 2 15,0 0-120-15,0-4-24 0,0-4-5 0,4 0-1 16,5 0-25-16,1-8-6 0,3 4-1 0,5-1 0 16,-4-3 1-16,4-4 0 0,1 0 0 0,3-1 0 15,-8-7-11-15,0 8-3 0,-5 8 0 0,4-8 0 0,1 3-4 16,-5 1 0-16,0 0-1 0,0 0 0 0,0 0 0 0,5-5 0 15,-5 5 0-15,0 4 0 0,0 4-7 0,1 0 0 16,-1-4-1-16,0 4 0 0,0 0 3 0,0-1 1 16,0 5 0-16,0-4 0 0,-4 4-3 0,4 4 0 15,0 0 0-15,5 0 0 0,-5-4-3 0,-9 4-1 16,0 0 0-16,13 8 0 0,1 0 0 0,0 0-8 16,-1 1 12-16,-4-1-4 0,1 4 8 0,3 0 0 15,1 4 1-15,4 4 0 0,0 1-4 0,0 3-1 16,1-4 0-16,3 12 0 0,-3 1 21 0,3 3 4 15,1 5 1-15,5 3 0 0,-6 5-23 0,1 3-5 16,0 5-1-16,4 4 0 0,-4-9 15 0,0 5 4 0,-1-4 0 0,6-1 0 16,-10-3 3-16,5-5 1 0,-1-3 0 0,6 3 0 15,-5-7-14-15,-5-5-2 0,0-4-1 16,0 1 0-16,-9-9-15 0,0-4 0 0,-4-4-12 16,4 1 12-1,-9-5-210-15,0-8-35 0</inkml:trace>
          <inkml:trace contextRef="#ctx0" brushRef="#br0" timeOffset="39291.2205">10778 3175 864 0,'0'0'76'0,"0"0"-60"15,0 0-16-15,0 0 0 0,0 0 31 0,0 0 3 16,0 0 1-16,0 0 0 0,0 0 49 0,0 0 9 16,0 0 3-16,0 0 0 0,0 0-21 0,0 0-4 15,0 0-1-15,0 0 0 0,0 0 2 0,0 0 1 16,0 0 0-16,0 0 0 0,0 0-9 0,-5 8-3 15,-4 0 0-15,0 8 0 0,0 4-4 0,-5 4-1 16,-4 1 0-16,0 7 0 0,-5 0-23 0,-4 5-5 16,0 7 0-16,-10 1-1 0,5-5-27 0,0 1 0 0,1 3 8 0,-1-3-8 15,0-5 0-15,5-3-12 0,4 3 2 16,-5-4 1 0,10-7-123-16,0-5-24 0,4 0-4 0</inkml:trace>
          <inkml:trace contextRef="#ctx0" brushRef="#br0" timeOffset="40165.9853">13073 2454 1594 0,'0'0'35'0,"4"-16"7"0,1 4 2 0,-5 12 1 0,0 0-36 0,0 0-9 0,9-12 0 0,0 8 0 15,-5 4 71-15,6 4 12 0,-1 0 2 0,0 8 1 16,4 0 16-16,-3 4 3 0,-1 0 1 0,-5 9 0 15,1 3-34-15,4 4-8 0,0-3 0 0,5 11-1 16,-5 1-15-16,0-1-2 0,0 9-1 0,0-1 0 16,-4 5-19-16,-1 4-4 0,5-1-1 0,-4 5 0 15,-1 0 12-15,1 3 3 0,-5-7 0 0,4 4 0 16,6-5-65-16,-1-3-13 0,-5 0-2 0,5-5-783 16,-4-3-156-16</inkml:trace>
        </inkml:traceGroup>
        <inkml:traceGroup>
          <inkml:annotationXML>
            <emma:emma xmlns:emma="http://www.w3.org/2003/04/emma" version="1.0">
              <emma:interpretation id="{70E1A3C6-2652-42B7-92F7-C97C09D70AC5}" emma:medium="tactile" emma:mode="ink">
                <msink:context xmlns:msink="http://schemas.microsoft.com/ink/2010/main" type="inkWord" rotatedBoundingBox="17421,3258 18586,3215 18623,4241 17459,4284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41087.6335">15244 2964 288 0,'0'0'25'0,"0"0"-25"0,0 0 0 0,0 0 0 16,0 0 59-16,0 0 6 0,0 0 2 0,5-4 0 15,-5 4 13-15,0 0 4 0,9-4 0 0,-5 0 0 16,1-4 9-16,-5 8 3 0,0 0 0 0,0-8 0 0,5 0-20 0,-5 8-3 15,0 0-1-15,0 0 0 0,0 0-4 0,0-4-2 16,4-4 0-16,-4 8 0 0,0 0-3 0,0 0-1 16,0 0 0-16,0 0 0 0,0 12-11 0,0 0-3 15,-4 8 0-15,4 4 0 0,0 1 11 0,-5 3 1 16,0 4 1-16,1 5 0 0,-1-1-5 0,1 5 0 16,-5-9-1-16,4 8 0 0,-4-3-44 0,5-1-11 15,4-7 0-15,-5 3 0 16,0-8-24-16,1 1-6 0,4-9-2 0,0 0 0 15,0-4-155-15,0-12-31 0</inkml:trace>
          <inkml:trace contextRef="#ctx0" brushRef="#br0" timeOffset="41259.4692">15431 2503 1728 0,'0'0'38'0,"0"0"8"0,0 0 2 0,0 0 0 0,0 0-39 0,0 0-9 0,0 0 0 0,0 0 0 16,0 0-26-16,0 0-7 15,0 0-2-15,0 0 0 0</inkml:trace>
          <inkml:trace contextRef="#ctx0" brushRef="#br0" timeOffset="41618.7625">16342 2604 1267 0,'0'0'112'0,"0"0"-89"15,-5-4-23-15,-4-4 0 0,4 8 107 0,-8-4 17 16,4 4 3-16,-5 4 1 0,-4 4-76 0,-1 0-14 15,6 4-3-15,-5 0-1 0,-10 4-6 0,1 5 0 16,4 3-1-16,0 0 0 0,1 5-11 0,3-1-3 16,-3 4 0-16,3-3 0 0,6 3-4 0,4 0-1 15,0-7 0-15,9 3 0 0,-5-4-8 0,5 1 0 0,5-1 0 0,4-4 0 16,0-4 0-16,0 0 0 16,5-3 0-16,-5 3 0 0,4-4 31 0,1-4 4 15,-5 4 1-15,-4 4 0 0,4 1 20 0,-9-1 4 16,-9 4 0-16,-5 4 1 0,-4 0-9 0,0 1-1 0,-10-1-1 0,1 4 0 15,-9-3-29-15,4-1-5 0,0 0-2 0,0 5 0 32,-5-5-82-32,10-4-16 0,0 0-3 0,0 1-1 0</inkml:trace>
        </inkml:traceGroup>
        <inkml:traceGroup>
          <inkml:annotationXML>
            <emma:emma xmlns:emma="http://www.w3.org/2003/04/emma" version="1.0">
              <emma:interpretation id="{9E0C375F-5B31-4413-9325-0B6A830B6368}" emma:medium="tactile" emma:mode="ink">
                <msink:context xmlns:msink="http://schemas.microsoft.com/ink/2010/main" type="inkWord" rotatedBoundingBox="20005,2911 22667,2814 22709,3954 20047,4051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42587.288">18122 2883 864 0,'77'-12'38'0,"-54"8"8"0,0-4-37 0,-23 8-9 16,0-8 0-16,0 8 0 0,0 0 143 0,0-8 26 16,-10 4 6-16,6 0 1 0,4 4-90 0,-5-8-18 15,-4 3-3-15,-4 1-1 0,-6 0-4 0,6 0 0 16,-1 0-1-16,-4 4 0 0,-5 0-44 0,5 0-15 15,4 0 9-15,1 0-9 0,-6 4 21 0,1 4-1 0,9 1 0 0,0 3 0 16,-5 4-20-16,-4 0 0 0,0 8 0 0,-5 5-8 16,9 3 16-16,-4 4 3 0,-5 1 1 0,5 3 0 15,5-3-12-15,-1-5 0 0,5-4 0 0,-5 5 0 16,1-5 0-16,8-4 0 0,5-7 0 0,0-1 0 16,-5-4 0-16,5-12 0 0,0 0 0 0,14 8 0 15,-5-8 0-15,5 0 8 0,-1-4-8 0,10-4 8 16,0-4 0-16,0-4 0 0,-5-1 0 0,5-7 0 15,9 0-8-15,-5-4 8 0,-13-1-8 0,4-3 8 16,0 3 24-16,5-3 5 0,-5-4 1 0,-4-1 0 16,-1 1-21-16,1 3-4 0,4 1-1 0,0 4 0 15,-4 8-3-15,0 7-1 0,-1 1 0 0,1 8 0 0,-14 4 16 0,0 0 2 16,5 4 1-16,4 8 0 0,0 1-27 16,-5 7 0-16,-8 0 0 0,4 12 0 0,4-7 0 0,1 3-19 15,-10 0 3-15,1 1 1 16,8-5-81-16,5 4-17 0,-4 1-3 0,-5-5-819 15</inkml:trace>
          <inkml:trace contextRef="#ctx0" brushRef="#br0" timeOffset="42852.8553">18850 2147 1497 0,'-4'-13'66'0,"4"9"14"0,4 0-64 0,1 4-16 0,-1 0 0 0,1 4 0 15,4 0 89-15,0 5 15 0,-4 7 2 0,-1 4 1 16,5 0-20-16,-4 9-4 0,-1 3-1 0,1 4 0 16,-5 9-26-16,0-1-4 0,4 5-2 0,-4 0 0 15,5-1-10-15,-5 1-3 0,-5-5 0 0,5 9 0 16,-4-5 6-16,4 1 1 0,-5-5 0 0,1 5 0 15,4-9-132-15,-5 1-27 0,5-9-5 0,0 1-592 16,0-9-118-16</inkml:trace>
          <inkml:trace contextRef="#ctx0" brushRef="#br0" timeOffset="43180.8935">19651 2503 1555 0,'0'0'138'0,"0"0"-110"15,-4-8-28-15,-5 0 0 0,4-1 76 0,-4 5 11 16,0 4 1-16,9 0 1 0,0 0-53 0,-9-4-10 16,0 4-2-16,-5 4-1 0,0 5 5 0,1-1 2 15,4 0 0-15,-5 4 0 0,-4 0-9 0,4 4-1 16,1 0-1-16,3 5 0 0,1-1-3 0,0 4-1 15,5 0 0-15,-5 1 0 0,9 7-3 0,0-4 0 16,0 1 0-16,4 3 0 0,1-4 16 0,-1 1 4 0,-4 3 0 16,0-4 0-16,0-7-10 0,0 3-2 0,-4-4 0 15,-1 0 0-15,1-3 36 0,-6 3 6 0,6-4 2 0,-5-4 0 16,-9 4-46-16,-1 1-9 0,-3-5-1 0,-1 4-8 31,0 0-96-31,-4-4-25 0,-1 0-6 0,-3-4-1 0</inkml:trace>
          <inkml:trace contextRef="#ctx0" brushRef="#br0" timeOffset="43524.5613">19979 2770 1324 0,'32'-12'118'0,"-18"12"-94"0,-1-8-24 0,-3 8 0 0,3-4 145 0,1 8 25 16,4-4 5-16,-4 8 1 0,-5 0-141 0,0 0-35 15,0 8 0-15,0 0 0 0,-4 5 25 0,-1-1-1 16,1 4-1-16,4 0 0 0,0 1-37 0,0-5-7 16,-4 0-2-16,-1-4 0 0,5 0 34 0,-4-3 6 15,-1-1 2-15,1-4 0 0,0-4-19 0,-5-4 10 16,13 0-10-16,1 0 8 0,-14 0 12 0,13-4 1 16,6-8 1-16,-6 0 0 0,6-1 34 0,-6 1 8 15,5-8 0-15,1 4 1 0,-1 0 14 0,0-5 2 16,-9 1 1-16,5 0 0 0,-5-4-66 0,0 3-16 15,-4 1 0-15,-5-4 0 0,0 4 0 0,-5-1 0 16,-4 5 0-16,-5 0 0 0,1 4 30 0,-6 0 2 0,-3 8 1 16,-1 0 0-16,-9 4-41 0,0 4-9 15,0 0-2-15,-4 8 0 16,-1-4-135-16,-4 8-27 0</inkml:trace>
        </inkml:traceGroup>
        <inkml:traceGroup>
          <inkml:annotationXML>
            <emma:emma xmlns:emma="http://www.w3.org/2003/04/emma" version="1.0">
              <emma:interpretation id="{99767AE7-308D-4562-941E-280640AAEEDF}" emma:medium="tactile" emma:mode="ink">
                <msink:context xmlns:msink="http://schemas.microsoft.com/ink/2010/main" type="inkWord" rotatedBoundingBox="24208,2814 31403,2551 31443,3649 24248,3912"/>
              </emma:interpretation>
              <emma:one-of disjunction-type="recognition" id="oneOf12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44446.2343">21987 2818 1148 0,'36'0'51'0,"-36"0"10"0,0 0-49 0,14 9-12 16,4-5 0-16,1 0 0 0,-6-4 112 0,5 0 19 15,1 0 4-15,8 0 1 0,-4-4-23 0,4 0-4 16,5-5-1-16,-5 1 0 0,1-4-70 0,-1 0-14 0,-4 0-4 16,8-4 0-16,-3-5-3 0,4 1-1 15,0 0 0-15,4-4 0 0,-4-5-6 0,0 5-2 0,0-4 0 16,-5-1 0-16,-4 5-8 0,-5 0-12 0,-5-4 2 0,1 3 1 16,-5-3-2-16,0 4 0 0,-4-1 0 15,-1 5 0-15,-4-4 26 0,-4 8 5 0,-5-1 0 0,4 5 1 16,5-4-30-16,0 8-7 0,-9 4 0 0,0-4-1 15,0 4 17-15,-5 4 9 0,-8 0-1 0,-1 8 0 16,0 4 1-16,-4 8 0 0,4 1 0 0,-9 11 0 16,-4 4-9-16,4 5 0 0,4 3 0 0,-3 9 0 15,-6 0 33-15,5-1 5 0,0-3 1 0,1 3 0 16,8 1-28-16,5-4-11 0,-1-1 8 0,6-3-8 16,8-9 0-16,-4 0 0 0,4-3 0 0,5-5 0 15,0-8-48-15,5 1-1 0,4-9-1 0,0 0-935 16</inkml:trace>
          <inkml:trace contextRef="#ctx0" brushRef="#br0" timeOffset="44649.3012">23093 2758 1785 0,'-9'8'159'0,"5"-4"-127"16,-5 4-32-16,-1 0 0 0,6 4 47 0,-1-4 3 15,-13 8 1-15,5 1 0 0,-1-1 8 0,0 4 1 16,1-4 1-16,3 0 0 0,6-3-49 0,4-5-12 16,0 0 0-16,-9 4 0 15,-14 4-151-15,23-16-33 0,18 4-6 0,0-4-2 0</inkml:trace>
          <inkml:trace contextRef="#ctx0" brushRef="#br0" timeOffset="44789.9793">23335 2414 1728 0,'4'-41'76'0,"1"25"16"0,-1 0-73 0,-4 4-19 0,5 0 0 0,-1 3 0 15,-4 9 56-15,0 0 7 0,0 0 1 0,0 0 1 16,0 0-53-16,0 0-12 0,-9 13 0 0</inkml:trace>
          <inkml:trace contextRef="#ctx0" brushRef="#br0" timeOffset="45258.53">23881 2669 748 0,'0'0'33'0,"0"0"7"0,0-8-32 0,-5-5-8 16,5 5 0-16,-4 4 0 0,4 0 198 0,-5 0 38 15,1 4 7-15,4 0 1 0,0 0-176 0,-9 0-35 16,-5 4-7-16,5 0-2 0,4 0-10 0,-8 0-2 0,-10 0-1 0,0 0 0 16,5 5-11-16,0 3-11 0,-5-4 3 0,0 4 0 15,0 0 18-15,5 0 4 0,-5 4 1 0,1-3 0 16,4-1-24-16,8 0-5 15,1-4-1-15,-4 0 0 0,8 4 41 0,-4-4 8 0,4-4 2 0,5-4 0 16,0 0-7-16,0 0-1 0,0 0 0 0,0 0 0 16,14-4 6-16,0 0 1 0,4 0 0 0,0-8 0 15,5 4-5-15,4 0-1 0,1 0 0 0,-1-4 0 16,5 4-17-16,0-1-4 0,-5-3-8 0,-4 4 12 16,-5 4 4-16,5 0 0 0,-5-4 0 0,0 8 0 15,-9 0-32-15,0 4-5 0,-9-4-2 0,5 16 0 16,-5-4 70-16,-5 5 13 0,-4-5 4 0,0 8 0 15,-5-4-46-15,1 4-9 0,-1 1-1 0,-18-1-8 16,-18 4 0-16,9-4 0 0,23 1-10 0,0-1 10 16,-10-4-212-16,6 4-36 0</inkml:trace>
          <inkml:trace contextRef="#ctx0" brushRef="#br0" timeOffset="45570.9626">24109 2867 1497 0,'22'-8'66'0,"-3"0"14"0,-1 4-64 0,9 0-16 15,0-4 0-15,5 0 0 0,5-1 55 0,4 1 7 16,4-4 2-16,5 0 0 0,-4 0 20 0,-1 0 5 0,-4 0 1 16,0-5 0-16,-4 1-43 0,-5 4-9 0,0-4-2 15,-10-4 0-15,1-1-20 0,-9-3-5 0,4 0-1 0,-9 0 0 16,-4 3 0-16,-1 1 0 0,-4 4 0 0,0 0 0 15,-4 4 9-15,-1 4 1 0,-4 3 1 0,0 5 0 16,-9 0 1-16,-1 9 0 0,1-1 0 0,0 8 0 16,0 0-22-16,-10 8 9 0,6 1-9 0,-6 3 0 15,-4-4 10-15,5 5-10 0,0-5 8 0,4 4-8 16,-4 0 0-16,13 1 0 0,-4-5 8 0,13 0-8 16,10-3 0-16,-5-1-16 0,-9 0 4 0,13-4 1 15,5 0-166-15,5-3-34 16,-5-1-6-16,-9-12-630 0</inkml:trace>
          <inkml:trace contextRef="#ctx0" brushRef="#br0" timeOffset="45899.0063">24955 2620 1609 0,'0'0'71'0,"0"0"15"0,0 0-69 0,0 0-17 15,10 8 0-15,-1 0 0 0,-5 0 53 0,5 5 7 16,-4-9 2-16,4 8 0 0,-4-4-22 0,-1 0-4 15,10 4 0-15,-5 0-1 0,0 0-35 0,0-4 0 16,5 1 0-16,-5-1 0 0,-5 0 0 0,5 0 0 16,-9-8 0-16,10 4 0 0,-1-4 0 0,-9 0 0 15,0 0 0-15,0 0 0 0,13 0 0 0,-13 0 0 16,0 0 0-16,0 0 0 0,9-4 58 0,5-4 5 16,0 0 1-16,-1-5 0 0,1 5-1 0,-5-8 0 15,9 4 0-15,1 0 0 0,-1 0 1 0,5 0 1 0,-5 4 0 0,0 3 0 16,5 1-52-16,-5 4-13 0,0 0 0 0,0 9 0 15,1-5 54-15,-6 8 8 0,-4 0 2 16,10 0 0-16,-6 8-52 0,-4-4-12 0,0 1 0 0,-4 3 0 16,4 0 0-16,0 4 0 0,-4-3 0 0,4-1 0 15,-5 0-202 1,6 0-43-16</inkml:trace>
          <inkml:trace contextRef="#ctx0" brushRef="#br0" timeOffset="46617.5863">25912 2709 691 0,'0'0'30'0,"0"0"7"0,0 0-29 0,4-12-8 15,-8 0 0-15,-1 0 0 0,5 0 250 0,-5-1 49 16,10 1 9-16,0 4 3 0,-5-4-198 0,9 0-39 16,0 4-8-16,0 0-2 0,0 0-10 0,0 8-2 15,0 0-1-15,14 8 0 0,-14 0-18 0,9 4-3 16,-4 8-1-16,0 0 0 0,-1 9-3 0,-4-1-1 15,-4 0 0-15,-1 1 0 0,-4 3-25 0,0 1 0 16,0-5 0-16,0 0 0 0,0-4-13 0,0 1-8 16,0-1-2-16,0-8 0 0,0-4 23 0,-4 0 0 15,-5 1 0-15,4-9 0 0,19 0 21 0,-10-4-1 16,15 0 0-16,-6-4 0 0,1-4 35 0,4-1 6 16,-4-3 2-16,4 0 0 0,0-4 1 0,5-4 1 15,-5 4 0-15,10-9 0 0,-10 1-52 0,14 0-13 16,0-5 0-16,-5 1 0 0,0 4-16 15,5-5-5-15,0-3-2 0,0 4 0 16,0-5-12-16,0 1-2 0,-1 4-1 0,1-9-768 0,0 9-154 0</inkml:trace>
          <inkml:trace contextRef="#ctx0" brushRef="#br0" timeOffset="47009.1198">27250 2604 1508 0,'0'0'33'0,"0"0"7"0,0 0 2 0,0 0 0 0,-14 0-34 0,1-4-8 15,-5 0 0-15,4 0 0 0,5 0 36 0,-14 0 4 16,14 4 2-16,-14-4 0 0,5 0-18 0,-9 0-4 16,8 0-1-16,-8 4 0 15,9 4-19-15,-9 4 0 0,-5 0 0 0,9 4 0 0,-4-4 53 0,-1 8 7 16,-4-4 2-16,1 9 0 0,12-5-48 0,-8 0-14 15,9 0 0-15,0 0 8 0,4-4-8 0,0 1 0 16,1-5 0-16,13 0 0 0,0 0 0 0,0-8 0 16,0 8 0-16,18 0 0 0,-9-4 0 0,5-4 0 15,4 0 0-15,0-4 0 0,5 4 0 0,0-8 0 16,-1 0 0-16,1-4 0 0,4 0 52 0,1-5 10 16,-6 1 2-16,-3-4 0 0,8 4-14 0,-9-4-2 15,10-1-1-15,-10 5 0 0,0-4-24 0,-4 8-5 16,8-4-1-16,-3 7 0 15,-6 5-17-15,-4 4 0 0,-9 0 0 0,5 9 0 0,-5 3 0 0,-5 4 0 16,-4 8 0-16,0 0 0 0,-4 1 0 0,-1 3 0 0,5-4 0 16,-5 5 0-1,0-1-51-15,1 0-13 0,8-3-4 0</inkml:trace>
          <inkml:trace contextRef="#ctx0" brushRef="#br0" timeOffset="47289.3449">27856 1888 1958 0,'13'-8'43'0,"-4"-5"9"0,0 5 1 0,1 0 3 0,-1 8-45 15,0 0-11-15,-9 0 0 0,4 8 0 0,5 4 59 0,-4 5 9 16,-5 3 3-16,0 4 0 0,-5 0-11 0,-4 9-3 15,9-1 0-15,-9 9 0 0,0-5-45 0,-5 9-12 16,10-5 0-16,-5 9 0 0,-9-1 53 0,13 1 9 16,-9-1 2-16,5 1 0 15,-9-1-73-15,14-3-15 0,-6 4-2 0,1-9-1 16,-4-8-10-16,4 1-3 0,-1-5 0 0,1 0 0 0</inkml:trace>
          <inkml:trace contextRef="#ctx0" brushRef="#br0" timeOffset="47554.9114">28088 2499 1555 0,'0'0'68'0,"0"0"16"0,0 0-68 0,0 0-16 0,0 0 0 0,0 16 0 15,0-4 97-15,-14 4 16 0,14 0 3 0,-9 5 1 16,0-1-46-16,4 0-10 0,-4-4-1 0,9 5-1 15,-4-1-51-15,4 0-8 0,4 0 0 0,10-8 0 16,-5 1 0-16,0-5 0 0,5 0 0 0,4 0 0 16,5-4 46-16,0-4 4 0,-10 0 1 0,5-4 0 15,10 4-31-15,-10-4-5 0,9 0-2 0,-9-4 0 16,5 0 41-16,0-1 8 0,-5-7 2 0,5 4 0 0,0-4-52 16,0 4-12-16,-1-8 0 0,6-1-1175 15</inkml:trace>
          <inkml:trace contextRef="#ctx0" brushRef="#br0" timeOffset="47898.5361">28739 2709 1728 0,'32'8'76'0,"-19"-8"16"0,15 0-73 0,-6 0-19 16,1 0 0-16,0 0 0 0,4 0 0 0,5 0 0 15,-14 0 0-15,10-8 0 0,-1 0 36 0,-4 4 4 0,0-4 1 0,-1-4 0 16,-8 0-14-16,4-5-3 16,5 1-1-16,-14-4 0 0,5-4 12 0,-1 4 2 0,-13-1 1 15,9 1 0-15,-9 0-10 0,-9 0-1 0,9-1-1 0,-13 5 0 16,13 4 25-16,-14 4 5 0,5-4 0 0,-5 12 1 16,1 0-40-16,-1 0-8 0,-4 8-1 0,0 0-8 15,-5 0 58-15,5 4 5 0,-10 4 1 0,10 5 0 16,-5-1-64-16,10 0-24 0,-10 4 0 0,14 5 1 15,0-1 37-15,-5 0 7 0,14 1 2 0,0-5 0 16,0 0-40-16,0 5-8 16,0-5-2-16,14 0 0 0,-14 0-8 0,18 1-1 0,-4-1-1 0,-1-8-697 15,5 0-139-15</inkml:trace>
        </inkml:traceGroup>
      </inkml:traceGroup>
      <inkml:traceGroup>
        <inkml:annotationXML>
          <emma:emma xmlns:emma="http://www.w3.org/2003/04/emma" version="1.0">
            <emma:interpretation id="{EF614BBA-D4F3-4939-9C44-91F2AC6B4770}" emma:medium="tactile" emma:mode="ink">
              <msink:context xmlns:msink="http://schemas.microsoft.com/ink/2010/main" type="line" rotatedBoundingBox="2752,5501 8540,5602 8512,7190 2724,7089"/>
            </emma:interpretation>
          </emma:emma>
        </inkml:annotationXML>
        <inkml:traceGroup>
          <inkml:annotationXML>
            <emma:emma xmlns:emma="http://www.w3.org/2003/04/emma" version="1.0">
              <emma:interpretation id="{96823021-DE14-4809-A8C5-68D6E7F269E5}" emma:medium="tactile" emma:mode="ink">
                <msink:context xmlns:msink="http://schemas.microsoft.com/ink/2010/main" type="inkWord" rotatedBoundingBox="2748,5734 4066,5757 4045,6945 2727,6922"/>
              </emma:interpretation>
              <emma:one-of disjunction-type="recognition" id="oneOf13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9304.4661">1586 5481 1922 0,'0'0'42'0,"13"-4"9"0,1 0 1 0,4 0 3 0,5-4-44 0,-5 0-11 0,-4-4 0 0,4 0 0 0,5-4 61 15,-5-1 11-15,-4-3 1 0,-1 0 1 0,1 0-54 0,0-1-10 16,-5 1-2-16,-5-4-8 0,-4 4 0 0,0-5-16 16,0 1 2-16,-4 4 0 0,-1 4 14 0,-4-1 0 15,0-3 0-15,0 4 0 0,0-4 30 0,0 8 2 16,-5-5 1-16,0 5 0 0,-4 4 15 0,5-4 4 16,-6 4 0-16,6 0 0 0,-1 4-22 0,0 0-4 15,5 4-1-15,-4 4 0 0,4 0-25 0,4 4 8 16,0 0-8-16,1 8 0 0,-1 0 0 0,5 13 0 15,0-1 8-15,0 9-8 0,9-1 8 0,-4 8-8 16,4 9 12-16,-4 0-4 0,-1-1 1 0,-4 5 0 16,-4 4 0-16,4-1 0 0,-5 9-9 0,-9 0 0 15,1-4 0-15,-5 4 0 0,4-9-13 0,-4 1-8 16,4-8-2-16,0-1 0 16,-4-7-142-16,5-1-29 0,3-11-6 0</inkml:trace>
          <inkml:trace contextRef="#ctx0" brushRef="#br0" timeOffset="49476.3042">1354 5890 1497 0,'0'0'133'0,"0"0"-106"0,0 0-27 0,0-8 0 16,0 8 119-16,0-8 18 0,4-4 4 0,5 0 1 15,-9 12-53-15,18-9-10 0,1-3-3 0,8 0 0 16,9-4-48-16,5 4-11 0,0-4-1 0,0-5-1 15,0 9-66-15,5-8-13 0,-1 4-2 0</inkml:trace>
          <inkml:trace contextRef="#ctx0" brushRef="#br0" timeOffset="48913.933">807 5368 921 0,'0'0'82'0,"0"0"-66"0,0 0-16 0,5-4 0 16,-5-8 90-16,0 12 14 0,0 0 4 0,0 0 0 16,0 0 0-16,0 0 0 0,0 0 0 0,-5 0 0 15,-4 0-32-15,-5 4-7 0,-4 0-1 0,5 4 0 0,-1 4-15 16,0 0-3-16,-8 0-1 0,-1 5 0 0,5 7-3 0,-1 0-1 15,-3 0 0-15,3 1 0 0,1 3-37 16,0 4-8-16,4 1 0 0,1-1 0 0,-1 1 0 0,0-1 0 16,5 0 0-16,5 1 0 0,-5-1 0 15,9 0 0-15,-5 1 0 0,5-9 0 0,5 0 0 0,-1-3 0 16,1-5 0-16,8 0 0 0,1 0 0 0,0-4-8 16,-1-8 8-16,6 0-10 0,-1 5 10 0,0-5 0 15,0-8 0-15,0-1-8 0,-4 1 8 0,0-4 8 16,-1-4-8-16,-4 0 11 0,-4-4-11 0,4 0 0 15,-4-5 0-15,4 5 0 0,-5-4 19 0,1 4-2 16,-5-4 0-16,0-1 0 0,4-7 6 0,1 0 1 16,-10-5 0-16,5 5 0 0,0-4-11 0,0 3-1 15,-9 1-1-15,5-4 0 0,-1 11-11 0,-4 1 8 16,0 8-8-16,0 0 8 16,-9 4-101-16,4 4-21 0,0 4-4 0,-4 0-866 0</inkml:trace>
        </inkml:traceGroup>
        <inkml:traceGroup>
          <inkml:annotationXML>
            <emma:emma xmlns:emma="http://www.w3.org/2003/04/emma" version="1.0">
              <emma:interpretation id="{72DBB9B0-575F-42B8-9D25-B249CABC0926}" emma:medium="tactile" emma:mode="ink">
                <msink:context xmlns:msink="http://schemas.microsoft.com/ink/2010/main" type="inkWord" rotatedBoundingBox="6433,5565 7251,5580 7223,7168 6405,7153"/>
              </emma:interpretation>
              <emma:one-of disjunction-type="recognition" id="oneOf14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50273.5152">4472 5396 1094 0,'0'0'48'0,"0"0"11"0,5-8-47 0,-5 8-12 16,9-4 0-16,0-8 0 0,0 4 120 0,-9 8 21 15,0 0 5-15,0 0 1 0,9 0-44 0,-9 0-9 16,0 0-2-16,14 12 0 0,-10 4-23 0,1 5-5 16,0 7 0-16,-5 4-1 0,0 9-24 0,-5 3-5 15,-4 9-1-15,-5 8 0 0,1 3-16 0,-6 1-3 16,-3 0-1-16,-1 0 0 0,-4-5-5 0,-1 1-8 15,1-8 11-15,0-1-11 0,4-3 10 0,0-5-10 16,5-11 8-16,4-1-8 0,-9-4 28 0,10-3 1 16,-1-9 0-16,0 0 0 0,5-8-3 0,0-8-1 15,9 0 0-15,-4-8 0 0,-1-8-5 0,5 0 0 16,0-5-1-16,0-7 0 0,5-8 4 0,4-1 1 16,0-7 0-16,5-1 0 0,-5-7-2 0,4-1 0 15,6-8 0-15,-1-4 0 0,0 1-11 0,5-1-3 16,-5-4 0-16,5-4 0 0,4 0-8 0,-4 5 0 0,0-9 0 15,-1 0 0-15,6 0 0 0,-1 8 0 0,0 9 0 16,5-1 0-16,-5 8 0 0,-4 5-11 0,5 7 11 16,-1 5-12-16,-4 11 12 0,4 1 0 0,-4 8 0 0,-5 8 0 15,-4 0 0-15,4 4-8 0,-5 8 8 0,1 0 0 16,0 4 0-16,-1 8 0 0,-8 0 0 0,0 9 0 16,4-5 0-16,-5 12 0 0,1 1 0 0,-5 3 0 15,4 0 0-15,5 5 0 0,-4 7 0 0,-1 5 8 16,-4 0-8-16,0-1 0 0,5 1 0 0,4 8 0 15,0-5 0-15,-4 5 0 0,4 0 0 0,0 7 8 16,0-3 1-16,-4 4 1 0,4-8 0 0,-5-1 0 0,1 1-10 0,-1-4-11 16,-4-9 3-16,-4-7 0 0,4-1-13 15,-5-3-3-15,1-9 0 0,-5-4-800 16,0-7-161-16</inkml:trace>
          <inkml:trace contextRef="#ctx0" brushRef="#br0" timeOffset="50522.9557">4404 5813 1555 0,'0'0'138'0,"0"0"-110"16,0 0-28-16,0 0 0 0,0 0 94 0,0 0 14 15,9-4 2-15,5-4 1 0,-1 8-12 0,1 0-3 16,4 0 0-16,5 0 0 0,0 0-35 0,9 0-7 0,0 0-2 16,9-4 0-16,4 0-33 0,5 0-7 0,0 0-2 0,9-8 0 31,-4-4-159-31,0-1-32 0,-5 1-7 0</inkml:trace>
        </inkml:traceGroup>
        <inkml:traceGroup>
          <inkml:annotationXML>
            <emma:emma xmlns:emma="http://www.w3.org/2003/04/emma" version="1.0">
              <emma:interpretation id="{90517C0A-41CE-479F-8141-F4EB437A8DB7}" emma:medium="tactile" emma:mode="ink">
                <msink:context xmlns:msink="http://schemas.microsoft.com/ink/2010/main" type="inkWord" rotatedBoundingBox="8385,6403 8526,6405 8522,6606 8382,6603"/>
              </emma:interpretation>
              <emma:one-of disjunction-type="recognition" id="oneOf15">
                <emma:interpretation id="interp15" emma:lang="" emma:confidence="0">
                  <emma:literal>P</emma:literal>
                </emma:interpretation>
                <emma:interpretation id="interp16" emma:lang="" emma:confidence="0">
                  <emma:literal>p</emma:literal>
                </emma:interpretation>
                <emma:interpretation id="interp17" emma:lang="" emma:confidence="0">
                  <emma:literal>M</emma:literal>
                </emma:interpretation>
                <emma:interpretation id="interp18" emma:lang="" emma:confidence="0">
                  <emma:literal>n</emma:literal>
                </emma:interpretation>
                <emma:interpretation id="interp19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53575.2072">6143 5858 691 0,'0'0'30'0,"0"0"7"0,0 0-29 0,0 0-8 0,0-12 0 15,0 12 0-15,0 0 181 0,-4-5 35 0,-1-7 8 16,5 4 0-16,0 8-115 0,0 0-23 0,0 0-5 0,5-8-1 16,-1 0-44-16,5 0-10 0,0 4-2 0,0-4 0 15,1 4-4-15,3-4 0 0,-4 8-1 0,0-4 0 16,5-4 3-16,-5 4 1 0,0 8 0 0,0-4 0 15,-9 0-23-15,10 4 0 0,-10-4 0 0,4 8 0 16,-4-8 0-16,0 0 0 0,0 0 0 0,5 8 0 16,-1-4 11-16,-8 4-3 0,-1 0 0 0,1 0 0 15,-6-4-8-15,1 4 0 0,9-8 0 0,-9 4 0 16,0 4 0-16,5-4 0 0,4-4 0 0,0 0 0 16,0 0 0-16,0 0 0 0,0 0 0 0,0 0 0 15,0 0-51-15,0 0-12 0,0 0-2 0</inkml:trace>
          <inkml:trace contextRef="#ctx0" brushRef="#br0" timeOffset="50825.8469">6221 5667 1209 0,'0'0'53'0,"0"0"12"0,0 0-52 0,0 0-13 16,0 0 0-16,4-4 0 0,1 0 333 0,-5 4 64 0,0 0 13 0,0 0 2 16,0 0-298-16,0 0-60 0,0 0-12 0,0 0-2 15,0 0-212-15,0 0-43 0</inkml:trace>
        </inkml:traceGroup>
      </inkml:traceGroup>
    </inkml:traceGroup>
    <inkml:traceGroup>
      <inkml:annotationXML>
        <emma:emma xmlns:emma="http://www.w3.org/2003/04/emma" version="1.0">
          <emma:interpretation id="{D04696C5-8503-440D-903D-12BD367177CB}" emma:medium="tactile" emma:mode="ink">
            <msink:context xmlns:msink="http://schemas.microsoft.com/ink/2010/main" type="paragraph" rotatedBoundingBox="2575,7785 33012,5370 33360,9755 2923,121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AB83BE-2DAF-4BFA-95CE-C85AF3D5F7A7}" emma:medium="tactile" emma:mode="ink">
              <msink:context xmlns:msink="http://schemas.microsoft.com/ink/2010/main" type="line" rotatedBoundingBox="2575,7785 33012,5370 33180,7485 2743,9900"/>
            </emma:interpretation>
          </emma:emma>
        </inkml:annotationXML>
        <inkml:traceGroup>
          <inkml:annotationXML>
            <emma:emma xmlns:emma="http://www.w3.org/2003/04/emma" version="1.0">
              <emma:interpretation id="{B69213B0-331E-41BD-8078-9561A7501242}" emma:medium="tactile" emma:mode="ink">
                <msink:context xmlns:msink="http://schemas.microsoft.com/ink/2010/main" type="inkWord" rotatedBoundingBox="2591,7992 5595,7754 5726,9404 2722,9643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76624.4883">2373 7408 2070 0,'-13'-4'92'0,"13"4"18"0,0 0-88 0,0 0-22 0,0 0 0 0,0 0 0 16,0 0 55-16,23 0 6 0,4-4 2 0,0 0 0 15,-4 4-22-15,9-5-4 0,4-3-1 0,14-4 0 16,9 4-12-16,-4-8-2 0,4-4-1 0,10 4 0 15,8-5-21-15,0-3 0 0,-4 0-12 0,5-5 4 16,4 1-139 0,-5 0-27-16,-4 8-6 0</inkml:trace>
          <inkml:trace contextRef="#ctx0" brushRef="#br0" timeOffset="176296.4403">493 7570 518 0,'0'0'23'0,"0"0"5"0,5-13-28 0,-5 5 0 0,0 8 0 0,4-8 0 16,5 0 204-16,-4 0 36 0,4 0 8 0,0 0 0 15,-4 0-163-15,8 4-33 0,1-4-6 0,-5 0-2 16,0 3-30-16,0 1-6 0,0 4-8 0,0-4 11 16,1 4-11-16,-10 0 0 0,0 0 0 0,0 0 8 15,9-4-8-15,0 4 8 0,0 0-8 0,-9 0 8 16,9 4 12-16,0 4 3 0,0 5 0 0,0 3 0 16,0-4 11-16,1 4 2 0,-1 4 1 0,0 5 0 15,4 7-6-15,-8 0-2 0,4 5 0 0,-9 3 0 16,5 5-1-16,-5-1-1 0,-5 1 0 0,5-1 0 15,-4 5-15-15,-6-1-2 0,6-3-1 0,-10 4 0 16,1-1-9-16,-1-3 10 0,0-1-10 0,-4-3 10 16,4 3-10-16,-4 1 0 0,0 3 0 0,4-3 8 15,-4-1-8-15,0 1 12 0,4-5-12 0,1-3 12 0,-1-1-12 16,5 1 0-16,-5-9 0 0,5-4 0 0,4 0 0 16,1-3 8-16,-1-5-8 0,5 0 8 0,0-4 4 15,0 0 0-15,0-12 0 0,0 12 0 0,5-3 2 16,-1-1 1-16,-4-8 0 0,10 8 0 0,3-4-4 0,-4-4-1 15,5 4 0-15,4-4 0 0,0-4-10 0,5 4 10 16,4-4-10-16,5 4 10 0,0 0-10 0,0 0 0 16,5-4 0-16,-1 4 0 0,5-4 0 0,0 0 0 15,4 0 0-15,-4-1 0 0,0 5 0 0,0-4 8 16,-4-4-8-16,-1 0 0 0,1 0 0 0,-6 0 8 16,6-4-8-16,-1 4 0 0,1-4 0 0,-1 0 0 15,5-5 8-15,0 1-8 0,-4 0 0 0,13-4 8 16,0 0-8-16,-5-5 8 0,-4-3-8 0,5 0 8 0,-5-9-8 15,0 5 8-15,0 3-8 0,0-3 0 0,-9 4 0 16,-1-5 8-16,1 1-8 0,0 0 0 0,-14-1 0 16,1 5 0-16,-1 4 0 0,-5-5 8 0,-3 9-8 0,-6 0 0 15,-4 0 8-15,0-1-8 0,5 5 0 0,-10 0 8 16,1 0 0-16,-1 4-8 0,5 0 12 0,-5-1-4 16,1 9-8-16,-5-4 0 0,-5 4 9 0,5-4-9 15,9 8 0-15,-14 0 0 0,-4-4 0 0,0 4 0 16,4 4 0-16,-4-4 0 0,-5 4 0 0,5 0 0 15,-5 4-9-15,5 4 9 0,0 1-10 0,0-1 10 16,-1 4 0-16,1 0 0 0,9 0 0 0,-5 4 0 16,5 1 10-16,0-1-2 0,5 4 0 0,4 1 0 15,0 3 0-15,4-4 0 0,5 0 0 0,0 5 0 16,10 3 6-16,-1-4 1 0,0 5 0 0,0-5 0 0,10-8-2 16,-1 1 0-16,0-1 0 0,-4 0 0 0,4 0-5 15,1-8-8-15,8 1 11 0,-13-1-11 0,-5-4 9 16,5-4-9-16,13 4 0 0,-8-8 9 0,-6 0-9 0,6-4 0 15,4 4 9-15,-1-4-9 0,1-4 0 0,0 0 0 16,-9 0 0-16,4-5 0 0,5 1 0 0,0 0 9 16,-9-8-9-16,4-4 0 0,0-1 12 0,-4 5-4 15,4-8 0-15,-8 0-8 0,-6-1 12 0,6 1-12 16,8-5 12-16,-14 1-12 0,-8 0 9 0,9-5-9 16,-1 1 0-16,1-1 9 0,-9-7-9 0,4-5 0 15,0-3 0-15,4-9 8 0,1-4-8 0,-5 1 0 16,-9-1-10-16,9 0 10 0,14-4-19 0,-5 0 3 0,-9 5 0 15,5 3 0-15,0-4 0 0,-5 13 1 0,0 3 0 0,-5 5 0 16,-13 7 15-16,9 5 0 0,9 3 0 0,-4 5 0 16,-14 8 0-16,9 0 10 0,9 4-2 0,-4-1 0 15,-5 13-8-15,0 0 12 0,0 0-12 0,0 0 12 16,0 0-12-16,0 0 0 0,-10 13-10 0,6 7 10 16,13-4-9-16,-4 12 9 0,-10 5-8 0,0 7 8 15,1 5 0-15,-1 3-10 0,10 1 10 0,-10 8 0 16,-8 3 0-16,8 1 0 0,19 8 10 0,-1 4-2 15,-3-1 6-15,3 5 2 0,15-4 0 0,-6 0 0 16,6-8 8-16,-6-9 3 0,-3 5 0 0,-6-12 0 16,10-1-27-16,-9-3 8 0,-5-1-8 0,0-7 0 15,5-9-11-15,-1 0-7 0,1-3-2 0,-5-5 0 16,-4 0-31-16,4-8-6 0,4-8-2 0,-13-4 0 16,0 0-168-16,5-12-33 0</inkml:trace>
        </inkml:traceGroup>
        <inkml:traceGroup>
          <inkml:annotationXML>
            <emma:emma xmlns:emma="http://www.w3.org/2003/04/emma" version="1.0">
              <emma:interpretation id="{0D358B04-1C07-46EF-9A84-F07EC53CF574}" emma:medium="tactile" emma:mode="ink">
                <msink:context xmlns:msink="http://schemas.microsoft.com/ink/2010/main" type="inkWord" rotatedBoundingBox="7629,7777 9088,7661 9216,9282 7757,9398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77280.5937">5424 7586 864 0,'4'-8'76'0,"-4"-9"-60"0,5 1-16 0,-1-4 0 15,6-4 122-15,-1-1 22 0,4-3 4 0,1 0 0 16,0-5-68-16,-1 1-15 0,6 0-2 0,3-5-1 16,-3 1-5-16,3 3-1 0,-4 5 0 0,1 0 0 15,-1 4-18-15,0-1-4 0,5 1-1 0,0 4 0 16,-5 4-11-16,0-1-2 0,-4 1-1 0,4 4 0 15,-4 4 2-15,4 8 1 0,-5 0 0 0,1 0 0 0,0-4 4 0,-1 4 1 16,1 8 0-16,4 0 0 0,-4 0 1 0,4 4 0 16,0 4 0-16,5 5 0 0,0 3 5 0,4 4 2 15,1 1 0-15,3 11 0 0,1 1 1 0,0 7 0 16,5 5 0-16,4 3 0 0,0 9-7 0,9 4-1 16,0 0 0-16,0 4 0 0,0 4 0 0,0-1 0 15,-5-11 0-15,-4-4 0 0,0-9-16 0,-9 1-4 16,5-8-8-16,-5-1 12 0,-5 1-12 0,5-9 0 15,-5 0 8-15,0-3-8 0,-8-5 0 0,-1 5-15 0,-5-13 3 16,6-4 1 0,-6-4-33-16,1-4-6 0,-5 0-2 0,-9-8 0 15,0 0-93-15,0 0-19 0,0 0-4 0,0 0-1 16,-4-12-53-16,-1 4-10 0</inkml:trace>
          <inkml:trace contextRef="#ctx0" brushRef="#br0" timeOffset="177655.5403">6439 7950 518 0,'0'0'46'0,"0"0"-37"0,5-8-9 0,-1-4 0 0,1 4 142 0,-5 8 26 16,0 0 6-16,0-13 1 0,4 5-79 0,1-4-16 15,-5 4-4-15,0 8 0 0,4-8-19 0,1 0-4 16,-5-4-1-16,5 4 0 0,-5 8 0 0,0 0-1 16,4-8 0-16,-4 8 0 0,5-8-19 0,-1-1-4 15,5-3-1-15,-9 12 0 0,0 0 9 0,0 0 1 16,0 0 1-16,0 0 0 0,0 0-24 0,0 0-5 16,0 0-1-16,-9 8 0 0,5 1 23 0,-5 3 4 15,-5 4 1-15,-4 4 0 0,-5 4-12 0,-4 5-3 16,-5 7 0-16,-5 1 0 0,-4 3-2 0,5 5-1 15,-10-1 0-15,5 1 0 0,-4-1 3 0,8 5 1 16,-4-1 0-16,10-3 0 0,-6-1 1 0,10-3 0 16,4-5 0-16,0-8 0 0,5 1-23 0,4-5-15 15,5 0 3-15,5-7 0 16,-5-1-145-16,9-8-29 0</inkml:trace>
        </inkml:traceGroup>
        <inkml:traceGroup>
          <inkml:annotationXML>
            <emma:emma xmlns:emma="http://www.w3.org/2003/04/emma" version="1.0">
              <emma:interpretation id="{FA0BE08C-361A-41C4-85DE-963129FB2CFF}" emma:medium="tactile" emma:mode="ink">
                <msink:context xmlns:msink="http://schemas.microsoft.com/ink/2010/main" type="inkWord" rotatedBoundingBox="11878,7263 13848,7107 13978,8741 12008,8897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78421.1516">9663 6845 1148 0,'-5'-20'51'0,"5"8"10"0,-5-4-49 0,5-1-12 0,-4-3 0 0,4 0 0 15,0-4 67-15,0 3 10 0,0-3 3 0,4 0 0 16,1 0-13-16,0 3-3 0,-5 1 0 0,4 4 0 16,1 0-31-16,-1 4-6 0,5-5-2 0,-4 9 0 15,-5 8 3-15,0 0 0 0,13 8 0 0,1 0 0 16,0 9 11-16,-1 7 2 0,1 4 1 0,4 17 0 15,5 3 2-15,-5 13 1 0,1 4 0 0,-1 12 0 16,4 8 1-16,-3 4 0 0,-1 8 0 0,0-4 0 16,0 0-29-16,1-4-5 0,-6-4-2 0,5-4 0 15,-4 0 18-15,0-12 3 0,-1-9 1 0,1-3 0 16,-9-4-32-16,-1-13-8 0,1 1-1 0,-5-13 0 16,0 0 9-16,-5-12 0 0,5 1 8 0,0-5-8 15,0-4 10-15,-4 4-2 0,4-12-8 0,0 0 12 16,0 0-12-16,0 0 11 0,-10 0-11 0,1-4 10 0,5-4-1 15,-1-4 0-15,1 0 0 0,-1-5 0 0,5-3 1 0,0 0 0 16,5-8 0-16,-1-1 0 0,1-3-10 0,8-5 12 16,1 1-12-16,4-4 12 0,1 3-12 0,3 1-11 15,1 3 3-15,4 5 0 0,1 0-5 0,4 3-1 16,-1-3 0-16,-3 8 0 0,4 0 14 0,4 3-9 16,-4 5 9-16,0 0-8 0,0 4 8 0,-10 4 0 15,10 4-9-15,-9 0 9 0,-5 0 0 0,1 8 0 16,-6 0-9-16,1 4 9 0,-5-4 0 0,-5 9 0 15,-4-1 0-15,-4 4 0 0,-5 4 0 0,-9 5 0 16,-10-1 8-16,-4 4-8 0,-4 1 8 0,-10 3-8 16,-4 1 0-16,5-1 0 0,-10-4 0 0,10 1 0 0,-5-5-13 0,4 0 4 31,-4 1-26-31,9-5-5 0,5-4 0 0,-5-4-1 16,9 1-127-16,0-1-24 0,0-4-6 0</inkml:trace>
          <inkml:trace contextRef="#ctx0" brushRef="#br0" timeOffset="178967.7165">11456 7650 633 0,'0'0'56'0,"0"0"-44"16,0 0-12-16,0 0 0 0,-4-12 123 0,-1 8 22 15,-4-4 5-15,5 4 1 0,-6 0-38 0,1 0-7 16,5 0-2-16,-5 4 0 0,-5-4-22 0,5 0-5 16,9 4-1-16,0 0 0 0,-9 0-16 0,9 0-3 15,0 0-1-15,0 0 0 0,0 0-35 0,0 0-7 16,0 0-2-16,13-4 0 0,6-8-12 0,-6 4 0 15,6-4 0-15,3-5-10 0,-3 1-10 0,3 0-1 16,-3-4-1-16,3 4 0 0,-4-5 2 0,1 5 0 16,-1 0 0-16,-4-4 0 0,-1-1 20 0,1 1 0 15,-5 0 0-15,0 0 0 0,0-1 24 0,-4 5 0 0,-5-4 0 16,4 0 0-16,-8 4 0 0,4-1-1 0,-5 1 0 0,1 0 0 16,-5 4-1-16,4 4 0 0,-4-4 0 15,0 4 0-15,0 4 2 0,-5-5 0 0,0 5 0 16,5 4 0-16,-4-4-24 0,-6 8 8 0,1 9-8 0,-5-1 0 15,1-8 0-15,-1 8 0 0,-4-4 0 0,8 8 0 16,-3 4 0-16,3 1 0 0,-3 3 0 0,-1 8 0 16,9-3 17-16,1 7 3 0,-6 0 0 0,6 1 0 15,-1-1 4-15,5 1 0 0,0-1 1 0,0 5 0 16,4-5-8-16,5 5-1 0,0-5-1 0,0 0 0 16,5-3-5-16,8-1-1 0,6-4 0 0,8 1 0 15,5-5-9-15,4-4 0 0,10-4 0 0,-1 1 0 16,10-9-87-16,-1-4-16 0,10-8-3 0,0-4-1 15</inkml:trace>
        </inkml:traceGroup>
        <inkml:traceGroup>
          <inkml:annotationXML>
            <emma:emma xmlns:emma="http://www.w3.org/2003/04/emma" version="1.0">
              <emma:interpretation id="{4F9ED2B8-3B9A-477A-AE3F-8FB69763AB97}" emma:medium="tactile" emma:mode="ink">
                <msink:context xmlns:msink="http://schemas.microsoft.com/ink/2010/main" type="inkWord" rotatedBoundingBox="16232,7574 19032,7352 19131,8600 16331,8822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79983.0809">14880 6882 2055 0,'0'0'91'0,"9"-4"19"16,5 4-88-16,4 0-22 0,0 0 0 0,-4 8 0 0,4 4 49 16,0 4 6-16,1-4 1 0,-6 4 0 0,-4 5-39 15,5 7-7-15,0 0-2 0,-5 0 0 0,-5 5-8 16,1-5 8-16,-1 5-8 0,1-9 8 0,-1-4-8 0,-4 0 0 16,5-8 0-16,0 1 0 0,-1-1 0 0,-4-4 0 15,0-8 0-15,0 0 0 0,0 0 0 0,0 0 10 16,0 0-10-16,14 0 10 0,-5 0 30 0,0-12 5 15,0-4 2-15,5-1 0 0,-5-7-21 0,0 0-4 16,5 4-1-16,-1-9 0 0,1 1-9 0,4-5-1 16,0 9-1-16,5-4 0 0,0 0-10 0,-5 3 8 15,5 9-8-15,0 0 8 0,-5 0-8 0,-4 8-9 16,-10 8 9-16,5 4-13 0,5 0 13 0,-5 8 0 16,-5 0-10-16,6 8 10 0,-1 0 0 0,-5 5 0 15,1-1 0-15,-1 8 0 0,1-3 0 0,-1-1 0 0,6-4 0 0,-1-3 0 31,-5 3-112-31,5 0-19 0,0 0-3 0,1 1-549 0,-1-9-109 16</inkml:trace>
          <inkml:trace contextRef="#ctx0" brushRef="#br0" timeOffset="180482.9667">16141 6772 1728 0,'0'0'76'0,"0"0"16"0,0 0-73 0,0 0-19 0,0 0 0 0,0 0 0 16,0 0 147-16,0 0 25 0,0 0 6 0,5 12 1 16,-1 1-119-16,1 7-24 0,-5 0-5 0,0 0-1 15,0 1-18-15,0-1-4 0,0 0-8 0,0 0 12 0,4 0-12 0,-4 1-10 16,9-5 2-16,-4 0 0 0,0-4 8 0,4-4 0 16,4 0 0-16,1-4 0 0,0 0-13 0,4-8-7 15,0-4-2-15,5 0 0 0,0-4 13 0,-1-4 9 16,1 4-12-16,0-8 12 0,4-1 0 0,-4 1 0 15,0-4 10-15,0 0-2 0,-1-1 9 0,6 1 3 16,-6 4 0-16,1-5 0 0,0 9-8 0,4 0-2 16,-4 4 0-16,0 0 0 0,-10 4-10 0,1 8 8 15,4 0-8-15,0 4 8 0,-8 12-8 0,-1 4 0 16,4 0 0-16,1 13 0 0,4-1 0 0,-4 13 0 16,-14-1 0-16,0 9 0 0,4 3 0 0,-4 5 0 0,-13 8 9 15,-5-4-9-15,-1 3 0 0,1-7 0 0,-5 4 0 0,-4-8 8 16,-5-5-8-16,0-3 0 0,5-5 0 0,-5 1 8 15,5-1 0-15,-5-3 0 0,5-9 0 0,-1-3 0 16,6-5-8-16,-6-4 9 0,5-4-9 0,1-8 10 16,4-4 18-16,4-4 3 0,-4-4 1 0,4-4 0 15,0 0-17-15,5-8-3 0,0 0-1 0,5-9 0 16,4 1 4-16,0-4 1 0,9-5 0 0,0 1 0 16,4 8-16-16,1 0 0 0,4-5 8 0,5 9-8 15,-5 0 0-15,10 0-10 0,-6 3 2 0,10-3 0 16,0 8-36-1,0-4-6-15,-5 0-2 0,10 3 0 0,-1 1-160 16,1 0-32-16</inkml:trace>
          <inkml:trace contextRef="#ctx0" brushRef="#br0" timeOffset="179592.5471">14179 7201 633 0,'18'-24'56'0,"-9"16"-44"0,5-8-12 0,-5 4 0 15,5-5 230-15,4 1 44 0,-9 0 9 0,5 0 1 16,-1 0-180-16,1 3-37 0,-5-7-7 0,0 4-2 15,5 4-31-15,-10-4-7 0,1 0 0 0,-1 3-1 16,1 5-5-16,-5-4-1 0,9 0 0 0,-9 0 0 16,5 0-4-16,-5 4-1 0,4-4 0 0,-4 3 0 15,0 1-8-15,0 0 8 0,5 0-8 0,-5 0 8 16,0 0 0-16,0 8 0 0,-5-4 0 0,5 0 0 16,-4-8-8-16,4 8 12 0,0 4-12 0,-9 0 12 15,-1-4-12-15,1 4 10 0,-4 0-10 0,-1 4 10 16,0 8-2-16,1 0-8 0,-5 8 12 0,-1 9-4 15,-8-1-8-15,4 4 0 0,0 9 0 0,1-1 8 16,-1 1 6-16,5 7 1 0,0 1 0 0,4 3 0 0,0-11-5 16,1 3-1-16,3-7 0 0,6-5 0 0,4-4-9 0,-5-7 0 15,1-1 0-15,-1-4 0 0,10-4-11 0,-5-12 3 16,0 0 0-16,0 0 0 0,9 4 0 0,5-4 0 16,4-4 0-16,0-4 0 0,-4-4 8 0,4-8 0 15,5 4-9-15,-5-9 9 0,0-7 0 0,0 0 16 16,0-5-2-16,5-3-1 0,0-9-1 0,0 1-1 15,-5 3 0-15,5 1 0 0,-1-1-11 0,1 9 0 16,-5-1 0-16,1 9 8 0,-1 4-8 0,0 3 0 16,-4 9 9-16,-5 0-9 0,0 8 19 0,0 4-1 15,-9 0 0-15,5 8 0 0,4 8-8 0,-5 9-2 16,1 3 0-16,-1 4 0 0,-4 5-8 0,0 7 10 0,0-3-10 16,0 3 10-16,-4-3-10 0,4-1 0 0,0 5 0 15,0-9 0 1,-5-4-16-16,5-3-9 0,-9-1-2 0,9-8-655 0,-4 5-131 0</inkml:trace>
        </inkml:traceGroup>
        <inkml:traceGroup>
          <inkml:annotationXML>
            <emma:emma xmlns:emma="http://www.w3.org/2003/04/emma" version="1.0">
              <emma:interpretation id="{0942018D-C680-4FBB-B746-0FBC1F76816C}" emma:medium="tactile" emma:mode="ink">
                <msink:context xmlns:msink="http://schemas.microsoft.com/ink/2010/main" type="inkWord" rotatedBoundingBox="21361,6295 25151,5994 25293,7777 21503,8078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183216.695">20143 6177 1954 0,'0'0'87'0,"9"-8"17"0,5 4-83 0,-5-4-21 0,5 4 0 0,-1 0 0 16,6 4 41-16,3-4 4 0,6 4 1 0,3 0 0 15,6-4-9-15,-1 0-1 0,1 0-1 0,4 0 0 16,-5-4-35-16,5 4 0 0,-4 0 0 0,4-4 0 16,-5-1 0-16,0 5 8 0,-4-4-8 0,0 0 0 15,0 0-37-15,-5 0-15 0,-9 0-2 0,1 0-1 16,-1 4-141-16,-4-4-28 0,8-4-5 15,-22 12-2-15</inkml:trace>
          <inkml:trace contextRef="#ctx0" brushRef="#br0" timeOffset="183497.9157">20735 5542 1440 0,'0'0'128'0,"0"0"-103"16,5-8-25-16,-1 0 0 0,-4 8 43 0,0 0 3 16,0 0 1-16,0 0 0 0,0 0 3 0,9 8 1 15,-4 0 0-15,-1 12 0 0,1 0-18 0,-5 17-3 16,0 3-1-16,-5 13 0 0,-4 8 11 0,-4 7 3 0,3 1 0 16,-8 12 0-16,5 4-3 0,-10 4 0 0,0 12 0 0,0 1 0 15,1 3-18-15,-1-8-4 0,0-4-1 16,0-8 0-16,-4 4-17 0,0-8 0 0,-1-12 0 15,-4-4 0 1,1-1-165-16,-6-11-34 0,5-9-6 0,-4-7-2 0</inkml:trace>
          <inkml:trace contextRef="#ctx0" brushRef="#br0" timeOffset="182904.3334">19528 6214 748 0,'0'0'67'0,"0"0"-54"0,0 0-13 0,0 0 0 0,0 0 93 0,0 0 16 16,0 0 3-16,0 0 1 0,0 0-73 0,0 0-16 16,0 0-2-16,0 0-1 0,0 0-13 0,0 0-8 15,0 0 10-15,0 0-10 0,0 0 9 0,0 0-9 16,5-8 8-16,-5 8-8 0,0 0 0 0,0 0 0 16,0 0 0-16,0 0 0 0,0 0 0 0,0 0 0 15,0 0 0-15,0 0 0 0,0 0 16 0,0 0-1 16,0 0-1-16,0 0 0 0,0 0 3 0,0 0 1 15,-9-4 0-15,-5 8 0 0,1 0 5 0,-1 4 1 16,0-4 0-16,1 4 0 0,-6 4 9 0,6-4 3 16,-1-4 0-16,-4 8 0 0,4 1-16 0,1 3-4 15,-1 0 0-15,5 0 0 0,-5 4-6 0,5 1-2 0,-5 7 0 16,1-4 0-16,4 0-8 0,-5 1 0 0,5 3 0 16,0 0 8-16,-5 1 4 0,5-1 1 0,4 0 0 0,-4-3 0 15,5-1 3-15,4-4 1 0,0 0 0 0,0 1 0 16,0-1 2-16,0 0 0 0,0-4 0 0,4 1 0 15,1-1-10-15,4 0-1 0,-4-4-8 0,4 0 12 16,0 0-4-16,4-4 0 0,-3-8-8 0,3 4 12 16,5 1 16-16,1-10 2 0,-1 1 1 0,0 0 0 15,5-4-31-15,0 0 0 0,-1-8 0 0,6 4 0 16,-10-4 0-16,0-1 8 0,5-3-8 0,-5 0 0 16,0 0 24-16,0 0-2 0,1-9 0 0,-6 5 0 15,6-4-9-15,-6-1-1 0,-4 1-1 0,5 4 0 16,-5-1-11-16,-4-3 0 0,-1 0 0 0,-4 3 0 15,0 5 12-15,-4 0-4 0,-1 0 0 0,1 4 0 16,-1-1-8-16,-4 5-11 0,4 4 3 0,-4 0 0 0,9 8 8 16,-9-4-8-16,-5 4 8 0,1 4-8 15,-10 0-21-15,0 4-4 0,-4 0-1 0,0 4-884 16</inkml:trace>
          <inkml:trace contextRef="#ctx0" brushRef="#br0" timeOffset="184357.0549">21286 5465 1440 0,'14'-24'128'0,"-5"16"-103"0,0-4-25 0,4-1 0 0,-3 1 33 0,3 0 2 16,1 4 0-16,-1 4 0 0,1 0 10 0,0 4 3 15,-1 0 0-15,-3 4 0 0,3 4-4 0,-4 4 0 16,0 4 0-16,1 9 0 0,-6 11-12 0,1 9-4 15,-5 11 0-15,-5 17 0 0,1 4 7 0,-10 4 1 16,0 4 0-16,-4 0 0 0,0 4-14 0,0 0-2 16,-5 4-1-16,5 0 0 0,-1-4-11 0,1-4-8 15,-5-8 12-15,5-8-12 0,0-4 16 0,0-5-4 16,-5-11-1-16,5 0 0 16,-5-9-45-16,0-4-9 0,1-7-1 0,3-13-1 0,6 0 24 0,-1-4 5 0,0-8 0 15,5 0 1-15,0-4 15 0,0-8 0 0,0 0 0 0,4-8 0 16,1 4 11-16,4-4-11 0,0-5 10 0,4-3-10 15,1 0 16-15,9-4-4 0,-1-5 0 0,1 1 0 16,9 3 0-16,4-3-1 0,-4 4 0 0,4-1 0 16,0 13-11-16,1 0 0 0,-6 8 0 0,1 8 0 15,-5 4 0-15,-4 0 12 0,4 4-12 0,-4 8 12 16,0 0-12-16,4 5 0 0,0-1 0 0,-4 0 8 16,4 0-8-16,0-3 0 0,0-5 0 0,1 4 0 15,-1-8 0-15,5 0-17 0,-5 0 4 0,9-4 1 16,5-4-10-16,0-4-2 0,4-4 0 0,5 0 0 15,-4-4 3-15,8 0 0 0,-4-4 0 0,5-1 0 16,-5-3 12-16,4 4 9 0,-4-4-12 0,0-1 12 16,0 1 0-16,-5-4 0 0,1 0 0 0,-1-1 0 15,-8 1 12-15,4 4 2 0,-5-4 1 0,0-1 0 0,-4 1-15 0,-5 0 0 16,-4-1 0-16,-1 1 0 0,-3 4 0 0,-1-4 0 16,-9 8 0-16,0-5 0 0,-5 5 8 0,-4 0-8 15,0 0 0-15,-5 4 0 0,1-1 12 0,-6 9-3 16,6-4-1-16,-5 8 0 0,-1 0-8 0,1 0-17 15,0 4 4-15,0 4 1 0,-5 1 12 0,5 7 0 16,-1 4 0-16,1 0 0 0,0 4 0 0,0 5 0 16,4 7 0-16,-4 5 10 0,4-5-2 0,1 5 0 15,-6-1 0-15,6 5 0 0,4-1-8 0,-5-8 0 16,9 1 0-16,-4-9 0 0,5 1 0 0,-1-9 0 16,5 0 9-16,0-4-1 0,0-4-8 0,0-12 11 15,0 0-11-15,14 0 12 0,0 0-2 0,4-4 0 0,-5 0 0 16,10-8 0-16,5 0-2 0,-1-4-8 0,0-8 12 15,10-1-4-15,-6 1 16 0,6 0 2 0,4-9 1 0,0-3 0 16,9 4-27-16,0-1 0 0,-4-3 0 0,4 7 0 16,0 1 0-16,0 8 16 0,-5 4 0 0,1 3-1 15,-5 9 13-15,-5 4 4 0,1 9 0 0,-10 3 0 16,0 0-5-16,-4 8-1 0,0 4 0 0,-5 9 0 16,0-5-16-16,-4 8-10 0,-5 1 12 0,0-1-12 15,0 1 8-15,0-1-8 0,-9-3 0 0,5 3 0 16,-1-8-58-16,1 9-15 0,4-13-3 15,0 0-626-15,-4-3-125 0</inkml:trace>
        </inkml:traceGroup>
        <inkml:traceGroup>
          <inkml:annotationXML>
            <emma:emma xmlns:emma="http://www.w3.org/2003/04/emma" version="1.0">
              <emma:interpretation id="{CA806F70-4595-4656-922B-433168DA1214}" emma:medium="tactile" emma:mode="ink">
                <msink:context xmlns:msink="http://schemas.microsoft.com/ink/2010/main" type="inkWord" rotatedBoundingBox="26950,6391 33055,5907 33148,7083 27043,7568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186434.6902">27168 6246 1782 0,'23'8'79'0,"-9"-4"16"0,-1-4-76 0,1 4-19 0,4 0 0 0,0 0 0 15,-4 5 37-15,13-9 4 0,-9 0 1 0,1 4 0 16,8 0-22-16,-9-4-5 0,0 0-1 0,5-4 0 15,0-4-2-15,-9-1-1 0,8-3 0 0,-13 4 0 16,19-4-2-16,-15 0 0 0,6-4 0 0,-10 0 0 16,0-5-9-16,5 1 0 0,-1-4 9 0,-8 0-9 15,8-1 10-15,-13-3-2 0,10 0-8 0,-6-1 12 16,-4 1-12-16,0 0 0 0,0-1-12 0,0 5 12 16,0 4 0-16,-14 4 0 0,14 3 0 0,-13 1 0 15,13 8 0-15,-9 0 0 0,0 0 0 0,-5 0 0 0,0 4 0 16,-4 0-8-16,0 4 8 0,0 0 0 0,-1 4 0 0,6 0 0 15,-10 4 0-15,14 1 0 0,-5-1 0 16,5 4 0-16,-5 4 0 0,10 4 0 0,-1 1 0 0,-4 7 11 16,9-4-3-16,0 1-8 0,0 3 16 0,0 1-4 15,0-1-1-15,0-4 0 0,0 1-11 0,9-1 0 16,-4 0 0-16,-1-3 0 16,1-5-32-16,0-4-12 0,-1 4-3 0,5-8-857 0</inkml:trace>
          <inkml:trace contextRef="#ctx0" brushRef="#br0" timeOffset="186841.0227">27842 5894 2001 0,'0'0'44'0,"0"0"8"0,0 0 3 0,0 0 2 0,0 0-45 0,0 0-12 0,0 0 0 0,0 0 0 16,0 0 17-16,0 12 2 0,14 4 0 0,-14-3 0 15,9-1-19-15,-5 4 0 0,1 4 0 0,-5-4 0 16,0 5 0-16,4-1 0 0,1 0 8 0,-1-4-8 16,-4 0 0-16,0 1 0 0,0-5 8 0,0 4-8 15,0-4 0-15,0 0 0 0,0-12 0 0,10 8 0 16,-10-8 0-16,4 8 0 0,-4-8 0 0,0 0 0 16,0 0 0-16,0 0 10 0,0 0-10 0,0 0 8 15,9-4-8-15,0 0 8 0,5 0-8 0,4-4 8 16,-4 0 10-16,4-4 2 0,-4 0 0 0,9-4 0 15,-5-5-10-15,4 5-2 0,-8-4 0 0,13 0 0 0,-8 4 0 16,3-1 0-16,1 1 0 0,-5 8 0 0,-4 4 0 0,9 0 0 16,-14 4 0-16,5 4 0 0,4 0 3 0,-9 8 0 15,-5 0 0-15,10 9 0 0,-9-1-11 0,4 4 0 16,-5 0 0-16,5 5 8 0,-4-1-8 0,-5 0 0 16,14 9 0-16,-14-9 8 0,4-4-8 0,-4 5 0 15,0-5 0-15,0 0-11 16,0-3-86-16,9-1-18 0,-9 0-3 0,5 0-790 0</inkml:trace>
          <inkml:trace contextRef="#ctx0" brushRef="#br0" timeOffset="185091.2558">24755 6323 1292 0,'0'0'57'0,"0"0"12"15,0 0-55-15,0 0-14 0,0 0 0 0,0 0 0 0,0 0 72 16,0 0 11-16,0 0 2 0,9 4 1 0,5 0-54 0,0-4-12 16,-1 0-1-16,5 0-1 0,5-4-18 0,5-4 0 15,-1 4 0-15,5-4-9 0,4 0 9 0,1-4 0 16,-1-5 8-16,5 5-8 0,-5 0 8 0,5-4-8 15,-9 0 8-15,9 0-8 0,-9-1 0 0,0-3 0 16,0 0 0-16,-5-4 0 0,0 3 0 0,1-3 0 16,-1 4 0-16,-4-8 0 0,0-5 28 0,-5 5 4 15,14-4 0-15,-10-5 1 0,1 1-33 0,0-1 0 16,0-3 0-16,-5 3 0 0,5 5 0 0,-5 4 0 16,-9-1 0-16,0 9 0 0,0 4 19 0,-4 0-3 15,-5 4-1-15,-5 3 0 0,1 5 7 0,-5 0 2 0,-1 0 0 16,-3 4 0-16,-5 0-16 0,4 4-8 0,-9 4 8 15,5 9-8-15,-5-1 12 0,5 4-3 0,-5 0 0 16,0 9 0-16,-4 3 9 0,4 4 2 0,-4 1 0 0,0 3 0 16,-1 1-10-16,6-1-2 0,-6 5 0 0,6-1 0 15,3-3 4-15,6-1 0 0,4 1 0 0,-1-1 0 16,6 5 2-16,4-1 1 0,4-3 0 0,6 3 0 16,3 1 4-16,5-1 1 0,1-3 0 0,3-1 0 15,-3-7-20-15,-1-5 0 0,0-4 8 0,0-4-8 16,-9-3-82-1,14-5-20-15,-9 0-4 0,4-4-792 0</inkml:trace>
          <inkml:trace contextRef="#ctx0" brushRef="#br0" timeOffset="185309.9963">26121 5935 1681 0,'0'0'74'0,"0"0"16"0,0 0-72 0,0 0-18 16,0 12 0-16,0 4 0 0,-5 0 52 0,1 4 6 16,-1 5 2-16,1-1 0 0,-1 4-11 0,1 1-1 15,-1-1-1-15,5 0 0 0,0 1-15 0,5-5-2 16,-1 4-1-16,1-4 0 0,4 1-17 0,-5-1-3 16,1-8-1-16,9 0 0 15,-10 1-33-15,5-5-7 0,-4-8-2 0</inkml:trace>
          <inkml:trace contextRef="#ctx0" brushRef="#br0" timeOffset="186028.5411">26991 5995 403 0,'0'0'36'0,"0"0"-36"16,13 4 0-16,-4 0 0 0,5 0 122 0,-14-4 18 16,0 0 3-16,0 0 1 0,9 4-65 0,-9-4-13 15,14-4-2-15,-14 0-1 0,13 4-4 0,-13 0-1 16,10-4 0-16,-10 4 0 0,4-8 3 0,1 4 1 16,-5 4 0-16,0-8 0 0,9 0-2 0,-18-4 0 15,9 0 0-15,0 0 0 0,-5-1-32 0,-4 1-8 16,0 4 0-16,0-4-1 0,-5 4-19 0,0-4-14 15,-4-4 2-15,5 3 1 0,-6 5-7 0,1 0-2 16,0 0 0-16,0-4 0 0,-5 4 4 0,9 4 0 0,10 4 0 16,-10 0 0-16,0-4 16 0,5 4-10 0,0 0 10 0,-4 4-8 15,8 0 8-15,-4 4 9 0,0-4-1 0,0 8-8 16,-5-4 27-16,14 4-2 0,-5-3 0 0,1 3 0 16,-1 0-13-16,1 0-4 0,-1-4 0 0,-4 4 0 15,9 0 3-15,0 1 0 0,0-13 0 0,0 12 0 16,0-4 8-16,9 4 1 0,-9-12 1 0,9 8 0 15,5-4-6-15,-5 0-2 0,5 0 0 0,-5 0 0 16,5-4-1-16,8 4-1 0,-13-4 0 0,14 4 0 16,-5 0-11-16,1 0-14 0,-10 0 3 0,0 0 1 15,9 1 10-15,-4 3-8 0,-1 4 8 0,-4 0-8 16,1 0 8-16,-6 4-8 0,1 4 8 0,-5 5-8 16,-5-1 19-16,1 4 4 0,-15 5 1 0,6-1 0 15,-1 0 11-15,-4 1 2 0,-14 3 1 0,14 1 0 16,-14-1-12-16,0-4-2 0,0-7-1 0,-9 7 0 0,9 1-15 15,0-5 9-15,-4-8-9 0,4 4 8 0,0-7 8 0,5-1 0 16,0 0 1-16,-1-4 0 0,-4 0-30 0,14-8-7 16,-5 4 0-16,1-4-1 15,3-4-39-15,1 0-7 0,0-4-1 0,9-4-833 0</inkml:trace>
          <inkml:trace contextRef="#ctx0" brushRef="#br0" timeOffset="185466.2065">26490 5582 2016 0,'0'0'179'0,"0"-8"-143"0,-5 0-36 0,5 8 0 0,0 0 25 0,0 0-1 0,0 0-1 0,0 0 0 16,0 0-35-16,0 0-8 0,0 0 0 0,-4 8-589 15,-1 5-118-15</inkml:trace>
          <inkml:trace contextRef="#ctx0" brushRef="#br0" timeOffset="187247.2042">28507 5947 1936 0,'0'0'86'0,"0"0"18"0,9 0-84 0,0 4-20 0,-5 4 0 0,6 0 0 0,3 0 15 15,1 8-2-15,-10-4 0 0,10 5 0 16,4 3-13-16,-4 0 0 0,0 0 0 0,4 1 0 0,-5-1 0 0,1-4 8 16,0 4-8-16,4-8 0 0,0 0 9 0,-4 5-9 15,0-9 8-15,-1 0-8 0,1 0 9 0,-1 0-9 16,-3-8 10-16,3 4-10 0,1 0 9 0,-10-4-9 16,10 0 8-16,-5-4-8 0,-4 0 9 0,8 0-9 15,-8-4 10-15,4 0-10 0,-4-4 24 0,8-5-2 16,-8 1 0-16,-5 0 0 0,14-4-1 0,-14 4 0 15,13-1 0-15,-13-3 0 0,18 0-29 0,-8-4-7 16,-6 3-1-16,10 1 0 16,-10 0-96-16,10 4-19 0,0 0-4 0</inkml:trace>
          <inkml:trace contextRef="#ctx0" brushRef="#br0" timeOffset="187747.0674">29372 6137 1555 0,'0'0'138'15,"4"-8"-110"-15,5 4-28 0,-9 4 0 16,5-4 28-16,-5 4 1 0,9-8 0 0,-4 4 0 15,4 0-29-15,-9 4-13 0,4-9 1 0,-4 1 0 0,0 8-4 16,0 0 0-16,-4-8 0 0,-5 4 0 0,9-4 7 0,-5 0 1 16,-4 0 0-16,-5 4 0 0,5-4 8 0,0 4 8 15,-5 0-8-15,-4 4 11 0,14-4-11 0,-5 0 0 16,-5 4 0-16,5 0 0 0,-5 0 0 0,5 0 0 16,0 0 0-16,0 4 8 0,-5 0 0 0,10 4 0 15,-6 4 0-15,10-4 0 0,-4 4 5 0,-10 0 1 16,10 5 0-16,-5-5 0 0,4 0-5 0,0 0-1 15,-4 0 0-15,5 0 0 0,-5-4-8 0,9 4 0 16,0-3 0-16,0-9 0 0,0 0 9 0,0 0 7 16,0 0 0-16,0 0 1 0,9 0 20 0,4 4 4 15,-3-8 1-15,3-1 0 0,5 1-15 0,5-4-3 16,-9 0-1-16,9 0 0 0,-5 0 7 0,9-4 2 0,-9-4 0 16,-4 8 0-16,13-4-9 0,-8 3-2 0,-1-3 0 15,-5 4 0-15,6 0-7 0,-6 4-2 0,1 4 0 0,-5 0 0 16,0 0-12-16,0 4 0 0,-4 4 0 0,4 0 0 15,-4 0 0-15,-5 5-12 0,4 3 12 0,-4-4-10 32,0 4-22-32,0 0-5 0,-4 0-1 0,4-3-580 0,-5 3-116 0</inkml:trace>
          <inkml:trace contextRef="#ctx0" brushRef="#br0" timeOffset="188043.6914">29668 5716 806 0,'0'-20'72'0,"18"-4"-58"16,-9-5-14-16,5-3 0 0,-5-1 40 0,4 1 4 15,10 0 2-15,-5 3 0 0,1-3-10 0,-1 0-3 16,-5 3 0-16,6 1 0 0,8 0 26 0,-9 3 5 16,5 5 0-16,-5 4 1 0,0 4 0 0,-4 4 0 15,0 0 0-15,-10 4 0 0,-4 4 0 0,9 12 0 16,0 4 0-16,-9 8 0 0,0 4-25 0,-4 9-6 15,4 3-1-15,-5 1 0 0,-4 3 3 0,9 5 0 16,-13-1 0-16,13 5 0 0,-19 0-16 0,6-1-4 16,8 1 0-16,-4-5 0 0,4 1-16 0,-8-4 0 15,13-1 0-15,-14-3 0 16,14-5-97-16,0 0-23 0,-13-11-5 0,13 3-1 0</inkml:trace>
          <inkml:trace contextRef="#ctx0" brushRef="#br0" timeOffset="188340.4944">30164 5967 748 0,'0'0'67'0,"0"-8"-54"0,0-4-13 0,9 4 0 16,-9 8 192-16,0 0 36 0,0-8 8 0,0 8 0 15,0 0-148-15,0 0-31 0,0 0-5 0,5 8-2 16,-5 4-23-16,4 0-5 0,-4 4-1 0,0 4 0 15,0 1-6-15,0-1-2 0,0 0 0 0,-4 4 0 16,4 5-13-16,0-9 0 0,0 4 8 0,-5-4-8 16,-4-3 0-16,9-1 0 0,0 0 0 0,0-4 0 0,0-4 9 15,0-8-9-15,0 0 8 0,0 0-8 0,14-4 14 16,-10 4-2-16,10-4-1 0,-5 0 0 0,-5-4-2 0,15-4 0 16,-10 0 0-16,4 0 0 0,-8-1 4 0,13-3 1 15,-9-4 0-15,-4-4 0 0,8-1-14 0,-8 5 9 16,9-8-9-16,-14 4 8 15,13-9-58-15,-8 5-12 0,9-5-2 0</inkml:trace>
          <inkml:trace contextRef="#ctx0" brushRef="#br0" timeOffset="188731.0403">30569 5902 806 0,'0'0'72'0,"0"0"-58"0,0 0-14 0,14 12 0 16,-1 5 218-16,-8-1 41 0,9 0 8 0,8 0 1 16,-13 0-184-16,5 0-36 0,0-3-8 0,4-1-2 15,-9 0-21-15,-4-4-4 0,8-4-1 0,6 0 0 16,-6 0-2-16,1-4-1 0,0-4 0 0,-10 0 0 16,10-4-9-16,4 0 8 0,-9-4-8 0,-4-4 8 15,-1-1-8-15,5 1-16 0,-4-4 4 0,-5 0 1 16,0-5 11-16,9-3-10 0,-9 4 10 0,4-5-10 15,-8 5 10-15,-5 0 0 0,9 4 0 0,-5-1-8 16,-8 1 8-16,13 8-12 0,-14 4 12 0,-4 0-12 16,13 0 12-16,-8 4 8 0,3 4-8 0,-8 4 11 15,0 4 10-15,0 4 3 0,-5 0 0 0,5 4 0 0,0 1-15 16,-1-1-9-16,-3 8 12 0,3 0-12 0,6 1 18 16,-5 3-3-16,4 0-1 0,9 5 0 0,-4-1-2 0,-4 0-1 15,8 5 0-15,5-5 0 0,-5 1-11 0,5-5 0 16,0 8 9-16,5-3-9 15,0-5-22-15,8 0-9 0,1 5-1 0,4-9-889 16</inkml:trace>
        </inkml:traceGroup>
      </inkml:traceGroup>
      <inkml:traceGroup>
        <inkml:annotationXML>
          <emma:emma xmlns:emma="http://www.w3.org/2003/04/emma" version="1.0">
            <emma:interpretation id="{D2800A37-7483-4E2B-A833-B2B2B488672E}" emma:medium="tactile" emma:mode="ink">
              <msink:context xmlns:msink="http://schemas.microsoft.com/ink/2010/main" type="line" rotatedBoundingBox="3301,10278 8404,10160 8444,11897 3341,12014"/>
            </emma:interpretation>
          </emma:emma>
        </inkml:annotationXML>
        <inkml:traceGroup>
          <inkml:annotationXML>
            <emma:emma xmlns:emma="http://www.w3.org/2003/04/emma" version="1.0">
              <emma:interpretation id="{3BC6BC14-A910-4328-BA88-879DA5A8DA8C}" emma:medium="tactile" emma:mode="ink">
                <msink:context xmlns:msink="http://schemas.microsoft.com/ink/2010/main" type="inkWord" rotatedBoundingBox="3301,10278 4586,10248 4626,11985 3341,12014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190324.4169">2141 10317 1900 0,'18'-4'169'0,"-4"4"-135"0,-14 0-34 0,0 0 0 16,14-8 124-16,-5 0 17 0,-5-4 4 0,1 0 1 15,-5 0-98-15,9-8-20 0,9-1-4 0,0 1-1 16,-8-4-23-16,3-5-8 0,5-3 0 0,-4 0 0 16,-5-1-32-16,-4-3-5 15,4-1-2-15,-5-3 0 0,6 0-7 0,-6 3-2 0,-18 1 0 16,10 3 0-16,4 1 30 0,-5 0 6 0,-13-1 0 0,0 1 1 16,4 3 30-16,-4 1 5 0,4 4 2 0,-8 4 0 15,-10 3 12-15,9 1 2 0,14 8 1 0,-5 0 0 0,-13 4-5 16,9 8-2-16,4 4 0 0,5 4 0 0,-5 9-13 15,5 3-2-15,5 4-1 0,-1 13 0 0,10 3 2 0,-1 9 0 16,-8 3 0-16,4 9 0 0,4 0 1 0,1 4 1 16,-1 4 0-16,1-1 0 0,-5 1 2 0,4 4 1 15,10 0 0-15,-14-4 0 0,-5 4 2 0,10-4 0 16,0-5 0-16,-1 1 0 0,-4-8-6 0,5-4-1 16,8-5 0-16,-4 1 0 0,5-5-12 0,-5 1-10 15,-4-9 2-15,4 5 0 16,0-5-153-16,0-3-31 0,-18-5-5 0</inkml:trace>
          <inkml:trace contextRef="#ctx0" brushRef="#br0" timeOffset="190511.8598">1741 10779 2336 0,'0'-8'52'0,"4"0"10"0,10-5 2 0,4 1 1 0,0-4-52 0,5 4-13 0,13-8 0 0,5 4 0 16,19-5 34-16,-6 1 4 0,-4 0 1 0,5 0 0 16,13-1-115-16,-9 1-24 0,-4 4-4 0,-9 0-892 15</inkml:trace>
          <inkml:trace contextRef="#ctx0" brushRef="#br0" timeOffset="189933.9175">1522 10241 1544 0,'0'0'68'0,"0"0"15"0,-9-5-67 0,9 5-16 0,-9-4 0 0,0-4 0 16,0 0 36-16,-5 0 3 0,5 4 1 0,0-4 0 16,-5 0-20-16,5 4-4 0,-5 0-1 0,10 0 0 15,4 4-15-15,-14 0 0 0,-4 0 0 0,4 4 0 16,-4 0 0-16,4 4 0 0,1 4 8 0,-5 0-8 15,-1 0 8-15,-3 5 0 0,3 3-8 0,1 0 12 16,-5 8 13-16,1 1 3 0,-1 3 0 0,5 5 0 16,4 3 5-16,-4 5 2 0,4-1 0 0,10 9 0 15,-1-5-10-15,0-3-1 0,5-1-1 0,5-3 0 16,0-1-12-16,-1-7-3 0,10-1 0 0,-5-8 0 16,4 0-8-16,1-3 0 0,4-5-10 0,-4-8 10 0,4 0-16 15,0-4 4-15,-4-8 0 0,4-4 0 0,1 0 12 16,-1-8 0-16,5-5 0 0,-5 1-9 0,0-4 9 15,0-4 16-15,0-1-4 0,-4-3-1 0,4 0 10 0,-4-5 3 16,4 1 0-16,-4-1 0 0,-5 1 7 0,0-5 1 16,0 5 1-16,-4 0 0 0,4-1-9 0,-9 5-3 15,-5-5 0-15,5 9 0 0,0 0-21 0,5 7 0 16,-5-3 0-16,-5 8 8 0,5 4-20 0,-4 0-3 16,-1 4-1-16,1 4 0 15,-6 4-115-15,6 0-23 0,-5 0-5 0</inkml:trace>
        </inkml:traceGroup>
        <inkml:traceGroup>
          <inkml:annotationXML>
            <emma:emma xmlns:emma="http://www.w3.org/2003/04/emma" version="1.0">
              <emma:interpretation id="{FEEC7AD5-DE14-45FF-9318-14EB1F3C2D99}" emma:medium="tactile" emma:mode="ink">
                <msink:context xmlns:msink="http://schemas.microsoft.com/ink/2010/main" type="inkWord" rotatedBoundingBox="6289,10303 8407,10254 8443,11852 6326,11901"/>
              </emma:interpretation>
              <emma:one-of disjunction-type="recognition" id="oneOf23">
                <emma:interpretation id="interp27" emma:lang="" emma:confidence="1">
                  <emma:literal>A.</emma:literal>
                </emma:interpretation>
                <emma:interpretation id="interp28" emma:lang="" emma:confidence="0">
                  <emma:literal>A |</emma:literal>
                </emma:interpretation>
                <emma:interpretation id="interp29" emma:lang="" emma:confidence="0">
                  <emma:literal>A 1</emma:literal>
                </emma:interpretation>
                <emma:interpretation id="interp30" emma:lang="" emma:confidence="0">
                  <emma:literal>A l</emma:literal>
                </emma:interpretation>
                <emma:interpretation id="interp31" emma:lang="" emma:confidence="0">
                  <emma:literal>A I</emma:literal>
                </emma:interpretation>
              </emma:one-of>
            </emma:emma>
          </inkml:annotationXML>
          <inkml:trace contextRef="#ctx0" brushRef="#br0" timeOffset="191074.2293">4254 10164 1976 0,'-18'8'88'0,"18"-8"17"0,-10 8-84 0,6 4-21 0,-5 12 0 0,0 1 0 16,0 7 50-16,4 8 6 0,-4 1 0 0,0 16 1 15,0-1-24-15,4 9-5 0,-4 0 0 0,0-1-1 16,0 1-15-16,0 0-2 0,0-4-1 0,4-9 0 16,0-3-9-16,1-5 0 0,4-3 0 0,-5-9 0 15,1-4 0-15,-1-7 0 0,5-5 0 0,0-4 0 16,-4-4 0-16,4-8 0 0,0 0 9 0,0 0-1 15,0-12 16-15,0-4 3 0,-5-4 1 0,5-9 0 16,0 1 4-16,5-8 0 0,-5-5 1 0,4 1 0 16,1-13-16-16,4 0-3 0,0-7-1 0,5-5 0 15,-1-4-13-15,6-4 0 0,3 0 8 0,1-3-8 16,4 3 0-16,1-8-8 0,4 0 8 0,4 0-13 16,-4 0 1-16,4 4 0 0,-4 4 0 0,0 8 0 15,0 5-5-15,-5 11-1 0,1 9 0 0,-6 3 0 16,1 9 18-16,-5 8 0 0,1 8 0 0,-6 3 0 15,5 9 9-15,-4 5 6 0,0 7 1 0,-1 8 0 0,-4 4-16 16,5 13 11-16,0-1-11 0,-10 9 10 0,5 3-10 0,1 9 12 16,-6 3-12-16,5 5 12 0,-4-4-1 0,4 4 0 15,0-1 0-15,0-3 0 0,0 4-11 0,5 0 10 16,0-5-10-16,4 1 10 0,0-4-10 0,-4-1 0 16,-1-7-12-16,5-1 12 15,-8-3-29-15,-1-5 1 0,0-7 1 0,-9-5 0 16,-5 0-165-16,1-7-34 0</inkml:trace>
          <inkml:trace contextRef="#ctx0" brushRef="#br0" timeOffset="191277.3144">4085 10755 1720 0,'-9'-21'76'0,"5"9"16"0,4 0-73 0,-5-4-19 0,10 0 0 0,-1-5 0 15,5 5 80-15,5-4 13 0,4 4 3 0,9 0 0 16,1-1-54-16,8 1-10 0,5 4-3 0,0 0 0 16,9 0-4-16,0 0-1 0,5 4 0 0,0-1 0 15,-1 1-64 1,5-4-12-16,5 4-4 0,4 0-891 0</inkml:trace>
          <inkml:trace contextRef="#ctx0" brushRef="#br0" timeOffset="191449.3483">6170 10232 1555 0,'0'0'138'0,"0"0"-110"16,0 0-28-16,0 0 0 0,0 0 292 0,5 9 54 16,-10 3 10-16,5 0 3 0,-4 0-291 0,4-12-59 15,4 12-9-15,-4-12 0 16,0 0-220-16,0 8-39 0</inkml:trace>
        </inkml:traceGroup>
      </inkml:traceGroup>
    </inkml:traceGroup>
    <inkml:traceGroup>
      <inkml:annotationXML>
        <emma:emma xmlns:emma="http://www.w3.org/2003/04/emma" version="1.0">
          <emma:interpretation id="{D64B2F4C-FCE7-482C-A8F8-86F1E9F2F7C2}" emma:medium="tactile" emma:mode="ink">
            <msink:context xmlns:msink="http://schemas.microsoft.com/ink/2010/main" type="paragraph" rotatedBoundingBox="3617,12473 30441,10229 30751,13931 3927,16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27BCC8-6FA3-412D-A5A7-1119863F39A7}" emma:medium="tactile" emma:mode="ink">
              <msink:context xmlns:msink="http://schemas.microsoft.com/ink/2010/main" type="line" rotatedBoundingBox="3617,12473 30441,10229 30615,12304 3791,14548"/>
            </emma:interpretation>
          </emma:emma>
        </inkml:annotationXML>
        <inkml:traceGroup>
          <inkml:annotationXML>
            <emma:emma xmlns:emma="http://www.w3.org/2003/04/emma" version="1.0">
              <emma:interpretation id="{E77715A2-0283-43D2-B9CC-E5333705A81C}" emma:medium="tactile" emma:mode="ink">
                <msink:context xmlns:msink="http://schemas.microsoft.com/ink/2010/main" type="inkWord" rotatedBoundingBox="3678,13200 5454,13051 5537,14039 3761,14188"/>
              </emma:interpretation>
              <emma:one-of disjunction-type="recognition" id="oneOf24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195604.4166">3024 12912 2098 0,'0'0'93'0,"-9"0"19"0,-4-5-89 0,4 5-23 15,9 0 0-15,-5 5 0 0,-13-10 52 0,9 10 5 16,9-5 2-16,0 0 0 0,0 0-33 0,-5 4-6 15,-4-4-2-15,9 0 0 0,0 0-18 0,-4 12 0 16,-15-4 8-16,10 8-8 0,9-4 0 0,-9 4 0 16,-5 5-13-16,-4 3 5 0,5-4 8 0,3 8 0 0,6 1 0 0,-10-1 0 15,-4 0 0-15,4 1-8 0,23-5 8 0,-9 0 0 16,-9-8 0-16,5 1-8 0,17-1 8 0,1 0 0 16,0-4-10-16,-5-4 10 0,5-4-12 0,4 0 12 15,14-8-11-15,-10 0 11 0,-8-4-10 0,9-4 10 16,9-4 0-16,-5-4 0 0,0 3 0 0,-8-3 0 15,3 0 0-15,1 4 13 0,0-4-4 0,-5 3-1 16,-9-3 0-16,9-4 0 0,1 0 0 0,-6 3 0 16,-4-3 10-16,-4 0 2 0,4-1 0 0,-4 1 0 15,4 0 4-15,-9 4 2 0,-5-5 0 0,5 5 0 16,0 0-3-16,-4 8-1 0,-10-4 0 0,0 3 0 16,1 1-6-16,-1 0 0 0,-4 0-1 0,-5 4 0 15,-4 0-15-15,-1 8-15 0,6 4 3 0,-10 4 1 16,-9 0-33-16,9 8-6 0,5 0-2 0,-1 13 0 15,-8-1-155-15,-1 4-31 0</inkml:trace>
          <inkml:trace contextRef="#ctx0" brushRef="#br0" timeOffset="195120.1629">2210 12596 1267 0,'-37'-12'112'0,"37"12"-89"0,5-8-23 0,-1 4 0 15,-4-9 69-15,5 1 10 0,-5 0 1 0,9-4 1 16,-5 4-44-16,1 0-9 0,-10-4-1 0,5 3-1 0,10 5 1 15,-10-4 0-15,-10 4 0 0,-3 0 0 0,4 0-15 0,-5 0-4 16,-4 0 0-16,-10 8 0 0,-3-4 10 0,-1 4 2 16,4 4 0-16,-3 0 0 0,-6 4 1 0,-4 4 1 15,9 0 0-15,-4 0 0 0,-1 4-6 0,-4 1 0 16,5 7-1-16,0-4 0 0,4 0-15 0,0 1 8 16,-5 3-8-16,6 0 0 0,3 0 0 0,1-3 0 15,4-1 0-15,5-4 0 0,4 0 0 0,10 0 0 16,4-3 0-16,4 3 0 0,1-4-8 0,9 0 8 15,8 0-12-15,1 4 12 0,0 1 8 0,9-1 8 16,0 0 1-16,4 4 1 0,-4-8-27 0,0 9-6 16,0-1-1-16,4 0 0 0,-4 0 16 0,0 1 0 15,-9-5 0-15,4 4 0 0,0-4 24 0,-9 4 0 0,-4-3 1 16,-5-1 0-16,0-4 17 0,0 4 3 0,0-4 1 16,-9 4 0-16,-9 1-2 0,5-1-1 0,4 0 0 0,-9 4 0 15,-5 0-17-15,-4 1-3 0,0-1-1 0,-1-4 0 16,1 4-22-16,-5-3 0 0,1-1-10 0,-6 0 10 31,6-4-41-31,-6-4-2 0,1-4 0 0,4 4 0 16,0-8-81-16,5 0-16 0,0 0-3 0,-5-8-1 0</inkml:trace>
        </inkml:traceGroup>
        <inkml:traceGroup>
          <inkml:annotationXML>
            <emma:emma xmlns:emma="http://www.w3.org/2003/04/emma" version="1.0">
              <emma:interpretation id="{58F37449-EE07-44CB-A70A-433E4046BFB3}" emma:medium="tactile" emma:mode="ink">
                <msink:context xmlns:msink="http://schemas.microsoft.com/ink/2010/main" type="inkWord" rotatedBoundingBox="8671,12336 11800,12074 11950,13865 8821,14127"/>
              </emma:interpretation>
              <emma:one-of disjunction-type="recognition" id="oneOf25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97041.5859">8388 12074 1382 0,'0'-16'123'0,"-5"-5"-99"16,1-3-24-16,8 0 0 0,5-9 197 0,-4 1 35 15,4 0 6-15,-5 3 2 0,10 1-168 0,4 4-32 16,5-5-8-16,-5 5 0 0,5 0 12 0,0 4 4 16,0 3 0-16,4 1 0 0,0 0-23 0,-4 8-4 0,9 4-1 15,-5 8 0-15,5 0 10 0,0 4 2 0,0 8 0 0,4 9 0 16,1-1-20-16,4 8-3 0,-5 5-1 0,5 7 0 15,0 5 2-15,0 7 0 0,5 5 0 16,-1 0 0-16,-4 0 3 0,0-5 1 0,0 1 0 0,-5-5 0 16,1-7-14-16,-5-1 0 0,0 1 0 0,-5-5 0 15,0-3-16-15,0-1-7 0,-4-7-1 0,-5-1 0 32,1-12-128-32,-6 0-25 0,-4-8-6 0</inkml:trace>
          <inkml:trace contextRef="#ctx0" brushRef="#br0" timeOffset="197291.5233">9571 11560 1094 0,'0'0'48'0,"-4"8"11"0,-5 4-47 0,0 8-12 15,0-3 0-15,-1 3 0 0,-3 0 285 0,-1 8 55 16,0 5 12-16,-4 7 1 0,-4 5-231 0,3 3-46 15,-3 5-10-15,-6 3-2 0,1 1-24 0,0 0-6 16,-10 4-1-16,5-5 0 0,0 1-23 0,1-1-10 16,-10-3 8-16,4 4-8 0,5-5 0 0,-4 1 0 15,-1-4 0-15,6-1 0 16,-1-7-120-16,0-1-16 0,5 1-3 0,-1-13-582 0,5-4-117 16</inkml:trace>
          <inkml:trace contextRef="#ctx0" brushRef="#br0" timeOffset="196432.3476">6644 12207 864 0,'9'-12'38'0,"-9"12"8"15,0 0-37-15,9-8-9 0,0 4 0 0,5 0 0 0,-5 4 140 0,0-4 27 16,0 0 5-16,0 0 0 0,5 4-79 0,-14 0-16 16,0 0-3-16,14 4-1 0,-14-4-21 0,13 8-5 15,-13-8-1-15,9 8 0 0,-4 4-9 0,4 0-1 16,-4 5-1-16,-5 3 0 0,4 0 5 0,-4 12 0 16,5 5 1-16,-5 3 0 0,-5 9 7 0,1 4 0 15,-1 7 1-15,-4 5 0 0,0 0-15 0,4-1-3 16,-8-7-1-16,4 4 0 0,-1-5-14 0,1-3-4 15,0 0 0-15,0-5 0 0,-4-3-12 0,3-5 0 16,-3 1 0-16,-1-5-10 0,5-3 10 0,-5-5 11 16,1-4-3-16,4-4 0 0,-1-3 0 0,1-5 0 15,5 0 0-15,-1-4 0 0,1-4-8 0,4-4 0 0,0 0 0 16,0 0 0-16,0 0 0 0,-5-12 8 0,5 0-8 16,5-9 8-16,-1 1 0 0,1-8 0 0,-1 0 0 15,1-5 0-15,-1-7-8 0,6-5 0 0,-6-3 0 0,5-1 0 16,0 1 0-16,0-9 0 0,-4 0 0 0,4-8-11 15,0-7-4-15,0-1-1 0,5-4 0 0,4 0 0 32,0 4-15-32,5-4-3 0,0-4-1 0,0 4 0 15,-1-4-3-15,6 5-1 0,-1 3 0 0,5 12 0 0,0 0 27 0,0 9 12 0,-10-1-10 0,6 9 10 16,-1 7 0-16,5 1 0 0,-9 7 0 0,-1 5 10 16,1 4 42-16,0 4 8 0,0 8 1 0,0 0 1 15,-5-1-38-15,0 9-7 0,0 0-1 0,5 9-1 16,-5-1-5-16,5 8-1 0,0 8 0 0,-5 4 0 15,9 5-1-15,-4 7-8 0,0 9 12 0,-1 12-4 16,6 7 5-16,-1 1 1 0,0 4 0 0,1 4 0 0,8-4 6 16,-4 4 0-16,4-5 1 0,-4 5 0 0,0-4-3 0,0 0-1 15,0 0 0-15,-5-4 0 0,-4-5-17 0,-5-7 0 16,0-4-13-16,1-5 5 16,-10-7-25-16,0-9-5 0,-5 0-1 0,1-7 0 15,-5-5-155-15,0-4-31 0</inkml:trace>
          <inkml:trace contextRef="#ctx0" brushRef="#br0" timeOffset="196666.8987">6881 12705 2476 0,'0'0'55'0,"0"0"11"0,0 0 2 0,9 0 1 0,4 0-55 0,1 0-14 0,4 0 0 0,5-4 0 15,4 0 17-15,14-8 1 0,5 4 0 0,-1 0 0 16,10-4-18-16,0-5 0 0,4 1-13 0,-4 0-737 16,-1-4-147-16</inkml:trace>
        </inkml:traceGroup>
        <inkml:traceGroup>
          <inkml:annotationXML>
            <emma:emma xmlns:emma="http://www.w3.org/2003/04/emma" version="1.0">
              <emma:interpretation id="{C4515A78-6AAF-46E0-BA04-A1E1BE2479CB}" emma:medium="tactile" emma:mode="ink">
                <msink:context xmlns:msink="http://schemas.microsoft.com/ink/2010/main" type="inkWord" rotatedBoundingBox="12516,11793 15499,11543 15626,13067 12643,13317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97807.0268">10414 12187 806 0,'-9'0'72'0,"0"4"-58"0,-1 0-14 0,-3 0 0 16,4 0 249-16,9-4 47 0,0 0 10 0,0 0 2 15,0 0-211-15,0 0-41 0,0 0-9 0,9 4-2 16,4 0-30-16,6 0-7 0,3-4 0 0,6 0-8 16,13 0 24-16,-5-4-1 0,5 4-1 0,5-4 0 15,-1 0-6-15,5 0-2 0,-4 0 0 0,4 0 0 16,0-4-24-16,0 4-5 0,0-8-1 0,0 8 0 31,0-4-156-31,5 0-31 0</inkml:trace>
          <inkml:trace contextRef="#ctx0" brushRef="#br0" timeOffset="197620.5953">10364 11871 921 0,'0'0'82'0,"0"0"-66"0,0 0-16 0,0 0 0 16,0 0 356-16,9 5 68 0,-9-5 14 0,18 0 2 16,5 4-321-16,4 0-65 0,5-4-13 0,4-4-2 0,5 4-16 15,5-9-3-15,-1 5-1 0,5-4 0 0,-4-4-8 0,9 4-2 16,-5 0 0-16,0 0 0 0,0 0-9 0,-5 4 0 16,5-4 0-16,-9 4 0 0,0-4-10 0,-9 3-4 15,-4-3-1-15,3 8 0 16,1-4-27-16,-9 0-6 0,-5 0 0 0,1 0-1 15,-6 0-143-15,-4 4-29 0,-9 0-6 0,0 0-1 0</inkml:trace>
          <inkml:trace contextRef="#ctx0" brushRef="#br0" timeOffset="198525.6162">12107 11341 1094 0,'-9'-12'97'0,"5"0"-77"0,4-4-20 0,-5 0 0 0,1-1 143 0,-1-3 25 16,5-4 4-16,0 0 2 0,0-1-71 0,0 1-15 15,5 4-2-15,-1-4-1 0,1-1-53 0,4 1-12 16,0-4-1-16,5 3-1 0,-5 1-18 0,4 4 0 16,1 4 0-16,0 0 0 0,-1 3 18 0,1 1 0 15,4 4 0-15,-4 0 0 0,0 4 15 0,4 0 3 16,0 4 1-16,0 4 0 0,0 4 3 0,5 4 0 16,-5 4 0-16,10 5 0 0,-1-1-3 0,0 8 0 15,1 9 0-15,3-1 0 0,6 13 3 0,-5-1 1 16,4 5 0-16,1-1 0 0,-1 5-9 0,5 0-3 15,0-1 0-15,0-3 0 0,0 0 6 0,0-1 1 0,0 1 0 16,0-1 0-16,-5 1-36 0,5 0 0 0,0-1 0 0,-4 1 0 31,-1-9-19-31,1-3-10 0,-6-5-3 0,-3-7 0 16,4-1-76-16,-5-4-15 0,-9-4-3 0,0-3-637 0,-4-9-127 0</inkml:trace>
          <inkml:trace contextRef="#ctx0" brushRef="#br0" timeOffset="198775.5891">12849 11677 288 0,'0'0'12'0,"0"0"4"0,0 0-16 0,0 0 0 15,0 0 0-15,0 0 0 0,-4 12 355 0,-1-4 68 16,1 5 13-16,4-1 4 0,-5 4-282 0,1 0-56 15,-1 4-11-15,-4 9-3 0,0 7-32 0,0 5-8 16,0-1 0-16,-9 5-1 0,-1 3-27 0,6 1-6 16,-6-5-1-16,6 1 0 0,-10-1-13 0,0-3 8 15,5-5-8-15,0 1 0 16,0-9-18-16,4 0-10 0,-4-4-1 0</inkml:trace>
        </inkml:traceGroup>
        <inkml:traceGroup>
          <inkml:annotationXML>
            <emma:emma xmlns:emma="http://www.w3.org/2003/04/emma" version="1.0">
              <emma:interpretation id="{2BCE55A5-5CEC-4698-91BB-CAF7A17B9547}" emma:medium="tactile" emma:mode="ink">
                <msink:context xmlns:msink="http://schemas.microsoft.com/ink/2010/main" type="inkWord" rotatedBoundingBox="16691,11785 17701,11700 17792,12788 16782,12872"/>
              </emma:interpretation>
              <emma:one-of disjunction-type="recognition" id="oneOf27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99275.4331">14470 11285 2214 0,'-4'-37'98'0,"-1"21"20"0,1-4-94 16,4 0-24-16,4-5 0 0,1 5 0 0,-1 4 28 0,5-4 2 16,1 3 0-16,-1 5 0 0,4-4-14 0,1 4-2 15,4 4-1-15,0 0 0 0,1 0 3 0,-1 4 0 16,5 4 0-16,-1 4 0 0,6 0-16 0,3 12 0 16,-3 0 0-16,4 4 0 0,0 5 15 0,-1 7 9 15,1 8 3-15,0 5 0 0,0 0-2 0,0 3 0 16,4-3 0-16,-4 3 0 0,0 1 6 0,0-1 1 15,4-3 0-15,1-1 0 0,-1-3-20 0,-4-1-3 16,0-3-1-16,-5-5 0 0,5-4-8 0,-5-3-14 16,1-5 3-16,-1 0 1 15,0-8-127-15,1 0-26 0,-1-3-5 0,-4-5-533 0,0-4-107 16</inkml:trace>
          <inkml:trace contextRef="#ctx0" brushRef="#br0" timeOffset="199541.0823">15454 10969 2131 0,'0'0'189'0,"-9"8"-151"0,4 0-30 0,0 8-8 0,-4 9 108 16,0 3 20-16,0 8 4 0,-4 5 0 0,-6-1-67 0,-3 13-13 15,-1 4-4-15,-5 3 0 16,1-3-24-16,-9 4-4 0,4-5-2 0,-5 1 0 0,1 0-18 0,4-1-9 16,-4-3 1-16,-1 0 0 15,5-1-16-15,1 1-4 0,-6-9 0 0,5 1 0 16,0-9-147-16,1 1-29 0,8-9-7 0,-5-8-1 0</inkml:trace>
        </inkml:traceGroup>
        <inkml:traceGroup>
          <inkml:annotationXML>
            <emma:emma xmlns:emma="http://www.w3.org/2003/04/emma" version="1.0">
              <emma:interpretation id="{5C355078-E9E9-4E3F-A591-331EC04883AE}" emma:medium="tactile" emma:mode="ink">
                <msink:context xmlns:msink="http://schemas.microsoft.com/ink/2010/main" type="inkWord" rotatedBoundingBox="19732,12116 20164,12080 20246,13066 19814,13103"/>
              </emma:interpretation>
              <emma:one-of disjunction-type="recognition" id="oneOf28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200337.984">17730 11353 1324 0,'0'0'59'16,"9"-4"12"-16,9 4-57 0,1 0-14 0,-1 0 0 0,-4 4 0 0,4 5 177 0,-5-1 33 16,6 4 6-16,-10 4 2 0,4 8-99 0,6 5-20 15,-1 3-4-15,-9 8-1 0,0 5-42 0,-9 4-9 16,0 3-2-16,-5 9 0 0,1 0 1 0,-10 3 0 16,-4-3 0-16,0-4 0 0,0-1-42 0,-5-3-19 15,-14 0 2-15,6-9 0 16,-1 1-84-16,-5-5-17 0,-4-4-3 0,-4-3-602 15,-1-9-120-15</inkml:trace>
        </inkml:traceGroup>
        <inkml:traceGroup>
          <inkml:annotationXML>
            <emma:emma xmlns:emma="http://www.w3.org/2003/04/emma" version="1.0">
              <emma:interpretation id="{A53FA9FE-38CF-4CFD-9A64-3A32CB6D9DA5}" emma:medium="tactile" emma:mode="ink">
                <msink:context xmlns:msink="http://schemas.microsoft.com/ink/2010/main" type="inkWord" rotatedBoundingBox="21763,10955 24714,10708 24866,12523 21915,12770"/>
              </emma:interpretation>
              <emma:one-of disjunction-type="recognition" id="oneOf29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202509.0484">21063 11082 2318 0,'0'0'51'0,"0"-12"10"0,4 4 3 0,1-4 1 0,-5 4-52 0,4 0-13 15,-4 8 0-15,0 0 0 0,0 0 16 0,0-8 1 16,0 8 0-16,0-8 0 0,0 8-5 0,0 0-2 15,-4-9 0-15,4 9 0 0,0 0 6 0,0 0 0 16,0 0 1-16,-5 5 0 0,-4-1-27 0,0 4-6 16,0 0 0-16,0 0-1 0,0 4 17 0,0 0 0 15,0 0 0-15,-1 4 0 0,10 1 0 0,-4-1-8 16,-5-4 8-16,9 8 0 0,0-4-15 0,4 5 4 16,-4-1 1-16,5 0 0 0,-1-4-2 0,-4 5 0 15,5-1 0-15,0-4 0 0,4 4-8 0,-5 0-1 16,5-3-1-16,0-1 0 0,1-4 22 0,-1 0 0 0,4-4 0 0,1 0 0 15,0-4 0-15,4 0 13 0,-4-4-1 0,4 0-1 16,0-4 0-16,0 0 0 0,0-4 0 0,-4-4 0 16,4 0-2-16,-4 0 0 0,0 0 0 0,-1-5 0 15,-4 1-9-15,0-4 8 0,5-8-8 0,-5 3 8 16,0-3 10-16,-4 0 2 0,4-1 0 0,-4 5 0 16,-1-4-20-16,1 3 0 0,-10-3 0 0,5 4 0 15,-4 0 0-15,-1 7-14 0,-4 1 2 0,0 0 1 16,-5 8 11-16,-4 0-12 0,0 4 12 0,-5 8-12 15,-4 0 4-15,-1 4 0 0,-4 8 0 0,1 0 0 16,3 5-60-16,-4-1-12 0,5 4-3 0,-5 0 0 16</inkml:trace>
          <inkml:trace contextRef="#ctx0" brushRef="#br0" timeOffset="202868.3429">21955 10941 1670 0,'0'0'74'0,"0"0"15"0,0 0-71 0,9 8-18 16,0 8 0-16,-4 0 0 0,4 4 172 0,-4 5 30 15,-1-1 6-15,1 4 2 0,-5 5-154 0,0-1-32 16,0 4-5-16,-5-3-2 0,5-1-31 0,-4 1-6 0,-1-5-2 0,0-4 0 15,-4-4 8-15,9 1 2 0,-4-1 0 0,-1-8 0 16,5-4 12-16,0-8 0 0,0 0 0 0,0 0 0 16,0 0 0-16,0 0 12 0,0 0-3 0,0 0 0 15,0-8 19-15,0-4 4 0,-4-4 1 0,8 0 0 16,-4-1-7-16,5-3-2 0,-1-8 0 0,1-1 0 16,-1 5 13-16,6-4 3 0,-1-1 0 0,4 5 0 15,6-4-32-15,-1 4-8 0,0-1 0 0,5 5 0 31,4-4-26-31,-4 4-6 0,9-1-2 0,4 5 0 0,-4-4-26 16,9 4-6-16,0 0-1 0,4-1 0 0,1 9-112 16,-5 0-22-16,4 0-5 0,-4 0-646 0</inkml:trace>
          <inkml:trace contextRef="#ctx0" brushRef="#br0" timeOffset="202040.6211">19610 11349 2718 0,'19'0'120'0,"-6"0"25"0,6 4-116 0,3 5-29 0,6-5 0 0,-1 0 0 15,9 0 14-15,5 0-3 0,0 4-1 0,-4-8 0 32,4 0-101-32,0-4-20 0,0 0-4 0</inkml:trace>
          <inkml:trace contextRef="#ctx0" brushRef="#br0" timeOffset="201868.6448">19906 10896 1152 0,'0'0'102'0,"0"0"-82"15,0 0-20-15,0 0 0 0,0 0 106 0,0 0 17 16,0 0 3-16,14-4 1 0,-5 0-65 0,0 0-13 16,5 0-2-16,0-4-1 0,-1-4-17 0,1 4-3 15,4-9-1-15,-4 5 0 0,4-4-9 0,0 0-1 0,-4-4-1 0,4 4 0 16,-4-1-6-16,4 1-8 15,-4-4 11-15,4 0-11 0,-9 3 8 0,5-3-8 0,-1 4 0 0,1-4 0 16,0 0 0-16,-1-1 0 0,1 5-12 0,-1-4 3 16,1 0-2-16,-9 4 0 0,8-5 0 0,-8 1 0 15,4 4 2-15,-4-4 0 0,-1 3 0 0,1-3 0 16,-5 8 9-16,0-8 0 0,4 4 0 0,-4-5 0 16,-4 5 0-16,-1 0 11 0,1 0-3 0,4 0 0 15,0-1 3-15,0 5 0 0,-5-4 0 0,-4 4 0 16,0 0 5-16,0 0 2 0,9 4 0 0,-5 0 0 15,1 8-2-15,4 0 0 0,-10-5 0 0,10 5 0 16,0 0-1-16,-9 5-1 0,0-1 0 0,0 4 0 16,-4 0-5-16,8 0-1 0,-9 4 0 0,5 4 0 15,0 4-8-15,0 9 0 0,4 7 0 0,-4 9 0 0,0 11 12 16,5 13 4-16,-1 8 1 0,1 4 0 0,-1 8 17 16,0 8 3-16,1 0 1 0,-1 8 0 0,1-3 1 0,4-1 0 15,-5-8 0-15,1-8 0 0,-5-4-15 0,4-8-2 16,0-9-1-16,-4 1 0 0,0-4-21 0,-4-4 8 15,-1-5-8-15,0-7 0 16,-4-5-91-16,-5-8-22 0,5-7-5 0,-9-9-1 0</inkml:trace>
        </inkml:traceGroup>
        <inkml:traceGroup>
          <inkml:annotationXML>
            <emma:emma xmlns:emma="http://www.w3.org/2003/04/emma" version="1.0">
              <emma:interpretation id="{67AF006C-1DD5-4AAD-9369-1275948895E9}" emma:medium="tactile" emma:mode="ink">
                <msink:context xmlns:msink="http://schemas.microsoft.com/ink/2010/main" type="inkWord" rotatedBoundingBox="26370,11194 30493,10849 30596,12084 26473,12429"/>
              </emma:interpretation>
              <emma:one-of disjunction-type="recognition" id="oneOf30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204196.2249">25734 10649 1324 0,'0'0'118'0,"0"0"-94"0,0 0-24 0,9 0 0 16,-9 0 170-16,14 4 30 0,-14-4 5 0,4 12 2 15,1 5-137-15,-5 7-27 0,0-4-6 0,-5 9-1 16,1-1-25-16,-5 4-11 0,-5 1 8 0,5-1-8 16,0 0 0-16,-5 5 0 0,0-5 0 0,10-4 0 15,-5 1 0-15,4-1 0 0,5-4 0 0,0-3 0 16,0-1 0-16,5-4-20 0,4-4 3 0,-5 0 1 16,-4-12-7-16,10 0-1 0,-1 0 0 0,4 0 0 15,-4-12 24-15,-4 4-11 0,13-4 11 0,-9-4-8 16,5 0 19-16,0-5 4 0,-1 1 1 0,-4 0 0 0,5 0 6 0,0-5 2 15,-5 1 0-15,4 0 0 0,1-5-1 0,-9 5 0 16,4-4 0-16,-9 8 0 0,0-5-11 0,0 9-1 16,0-4-1-16,-9 8 0 0,-5 4-10 0,-4 0 12 15,0 8-12-15,-10 0 12 0,-4 4-12 0,-4 4 10 16,-5 4-10-16,0 0 10 0,-4 8-10 0,4 0-12 16,-5-3 2-16,-4 3 1 15,4 0-146-15,5 0-29 0,-54 17-5 0,31-13-2 0</inkml:trace>
          <inkml:trace contextRef="#ctx0" brushRef="#br0" timeOffset="203805.8313">24710 10419 1036 0,'0'0'46'0,"0"0"10"0,4-8-45 0,1-1-11 0,-1 5 0 0,-4 4 0 15,0 0 219-15,0 0 41 0,0 0 9 0,0 0 2 16,0 0-195-16,0 0-38 0,-9 4-8 0,0 5-2 15,-5-5-20-15,5 4-8 0,-4 0 0 0,-6 4 0 16,1-4 0-16,0 8 0 0,0-4-13 0,0 0 4 16,-1 5-3-16,-3-1 0 0,-1 0 0 0,0 4 0 15,-4 0-8-15,18 1-1 0,-5-1-1 0,5 0 0 16,0 0 11-16,4 1 3 0,1-1 0 0,4 4 0 16,4 0 24-16,1-3 4 0,4-5 2 0,-5 4 0 15,6-4-7-15,3 0-2 0,1 1 0 0,0-5 0 16,4 4 6-16,-5-4 1 0,1 4 0 0,-5-4 0 0,5 1 0 15,-1 3 1-15,-3 0 0 0,-1 0 0 0,-5 0 8 16,-4 5 2-16,0-1 0 0,-4 0 0 0,-5 0 9 0,-10 5 1 16,1-5 1-16,0 4 0 0,-9 0-31 0,-5 1-11 15,4 3 0-15,1-8 9 16,-5 9-49-16,5-9-9 0,0 0-3 0,-1 0 0 16,6-8-166-16,-1 5-34 0,-9-1-6 0,14-8-2 0</inkml:trace>
          <inkml:trace contextRef="#ctx0" brushRef="#br0" timeOffset="204774.1439">26258 10593 1555 0,'9'4'138'0,"0"0"-110"0,4 8-28 0,6 0 0 16,-6 4 138-16,1 8 22 0,0-3 5 0,-1 3 1 16,-4 4-94-16,5 1-20 0,-5-1-3 0,0 0-1 15,-4 1-22-15,-1-5-5 0,-4 0-1 0,-4-4 0 16,-1 1-20-16,5-1 9 0,-4-4-9 0,4-4 0 16,-5 0 0-16,-4 1 0 0,9-13-15 0,0 0 5 15,0 0-11-15,0 8-3 0,-9-8 0 0,0 0 0 16,4 0 9-16,-4-8 2 0,5 3 0 0,-1-3 0 15,1-4 13-15,-1 0 0 0,0-4 9 0,5-4-9 16,0 3 19-16,5-3-3 0,0 0 0 0,4-4 0 0,-5 3 0 0,10 1 0 16,-1-4 0-16,6 0 0 0,-6 3 0 0,6-3 0 15,8 4 0-15,-4 4 0 0,-1-4-16 0,1 7 10 16,-9 5-10-16,13 0 8 0,-9 8-8 0,5 0 0 16,-5 4 0-16,1 8 0 0,-6 1 0 0,1 7 8 15,0 4-8-15,-5 0 12 0,-9 5 0 0,13-1 0 16,-8 0 0-16,-1 1 0 0,1-1 0 0,-5 0 0 15,5-3 0-15,-5-1 0 0,9-4-12 0,-5 4 0 16,-4-3 0-16,14-5 0 0,-10-4 0 0,1 0 0 16,-5 0 0-16,0-12 0 0,9 4 0 0,-9-4 0 15,0 0-12-15,0 0 12 0,9 4-12 0,0-8 12 0,0 0-12 16,5 0 12-16,-9-4 0 0,13-4 0 0,-5 4 0 16,1-8 0-16,0-1 0 0,-10 1 13 0,10-4-1 15,9 4-1-15,-14-4-3 0,14 7-8 0,-14 1 12 0,13 4-4 16,-8 0-8-16,-5 4 0 0,14-4 0 0,-14 8 0 15,5 0 0-15,-1 4 0 0,-3 0 0 0,-1 0 0 16,0 8 0-16,0 0 0 0,0 1 0 0,-4-1 0 31,-5 4-36-31,13 0-5 0,-13-4-2 0,9 4 0 0,-4 1-149 16,-1-1-29-16,1-4-7 0,4 4 0 0</inkml:trace>
          <inkml:trace contextRef="#ctx0" brushRef="#br0" timeOffset="205195.9188">27655 11074 2257 0,'0'0'49'0,"14"-4"11"0,0-4 1 0,4 4 3 0,0 0-51 0,-4-4-13 16,13 0 0-16,-9 0 0 0,14 0 0 0,0-5 0 15,0-3-12-15,0 4 12 0,-5 0 0 0,5 0 0 16,0-4 8-16,4-1-8 0,-9 5 0 0,-4-4-12 16,0 0 1-16,4 0 0 0,-8 0 23 0,8-1 5 15,-9-3 1-15,-4 4 0 0,4 0 2 0,-4 0 1 0,-1-5 0 0,-8 1 0 16,8 4-8-16,-13 0-1 0,0-4-1 0,10 7 0 16,-6-3 11-16,-4 8 2 0,0 0 1 0,0 8 0 15,0 0-25-15,0 0 0 0,-14-8 0 0,10 8 0 16,-10 4 12-16,1 0-4 0,-1 0 0 0,0 4 0 15,-4 4-8-15,0 0 0 0,0 1 0 0,-1 3 0 16,-3 8 10-16,3 0-10 0,1 5 12 0,0 3-12 16,-5 0 14-16,10 1-4 0,-10 3-1 0,0 1 0 15,0 3-9-15,5 1 10 0,-5-1-10 0,5 0 10 16,0 1-10-16,4-1 0 0,1-7 0 0,-1 3-11 16,9-7-33-16,5-1-8 0,0-4 0 15,5-4-1-15,9-7-166 0,8 3-33 0</inkml:trace>
        </inkml:traceGroup>
      </inkml:traceGroup>
      <inkml:traceGroup>
        <inkml:annotationXML>
          <emma:emma xmlns:emma="http://www.w3.org/2003/04/emma" version="1.0">
            <emma:interpretation id="{0DC2C590-6D22-4534-989F-11B57D0390BD}" emma:medium="tactile" emma:mode="ink">
              <msink:context xmlns:msink="http://schemas.microsoft.com/ink/2010/main" type="line" rotatedBoundingBox="21764,13199 28358,12823 28439,14252 21845,14629"/>
            </emma:interpretation>
          </emma:emma>
        </inkml:annotationXML>
        <inkml:traceGroup>
          <inkml:annotationXML>
            <emma:emma xmlns:emma="http://www.w3.org/2003/04/emma" version="1.0">
              <emma:interpretation id="{38AA34FF-F94F-457A-BC96-C97B3E272DB5}" emma:medium="tactile" emma:mode="ink">
                <msink:context xmlns:msink="http://schemas.microsoft.com/ink/2010/main" type="inkWord" rotatedBoundingBox="21777,13435 26862,13145 26930,14338 21846,14629"/>
              </emma:interpretation>
              <emma:one-of disjunction-type="recognition" id="oneOf31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205961.3648">20744 13106 1220 0,'-18'-8'54'0,"13"8"11"0,-4-4-52 0,0 0-13 15,0 4 0-15,0-4 0 0,-5 4 38 0,5 0 5 16,0 0 1-16,0-4 0 0,0 4-20 0,0-5-3 15,0 5-1-15,0 0 0 0,-1 0 20 0,1 0 3 16,5 0 1-16,4 0 0 0,0 0 28 0,0 0 7 16,0 0 1-16,-5-8 0 0,5 8 3 0,-4-4 1 15,4-8 0-15,4 4 0 0,1-4-37 0,4 0-7 16,0-4-2-16,9-1 0 0,-4 1-28 0,9-4-10 16,4 0 0-16,0 0 9 0,5-1-9 0,0 1 12 15,4 0-12-15,1 0 12 0,-1 3 16 0,-4 5 3 0,0 0 1 16,0 4 0-16,0 0-5 0,-5 8-1 0,-4 4 0 15,0 4 0-15,-5 4-2 0,5 8-1 0,-5-3 0 0,0 11 0 16,0 4-12-16,-4 5-3 0,4 7 0 0,-4-3 0 16,4 7 7-16,0 5 1 0,0 4 0 0,5 3 0 15,-5-3-16-15,5-4 0 0,0-1 0 0,4-7 0 16,-4 3 0-16,4-11 0 0,-4-1-12 0,0-8 12 16,4 1-20-16,-9-5 2 0,0-4 1 0,-4-8 0 15,4 1-44 1,-4-5-9-16,-5-4-2 0,5 0 0 0,-5-4-127 0,0-4-25 0,-4 0-6 15</inkml:trace>
          <inkml:trace contextRef="#ctx0" brushRef="#br0" timeOffset="206211.3591">21454 12624 1882 0,'0'0'84'0,"0"0"16"0,0 0-80 0,0 0-20 15,0 0 0-15,0 0 0 0,5 16 94 0,-5 5 14 16,0 3 4-16,-5 4 0 0,1 9-55 0,-5-1-10 16,4 5-3-16,-9-5 0 0,1 4-20 0,-1 1-4 15,0-1 0-15,-4 5-1 0,-4-1-11 0,-1 1-8 16,0 8 9-16,0-5-9 0,0 1 0 0,1-5 0 16,3-3 0-16,1-1 0 0,0-8 0 0,0 1 0 15,4-5 0-15,1-8-10 16,-1 1-22-16,-4-5-5 0,4-4-1 0,0-4 0 15,1 4-121-15,-1-8-24 0,5 0-5 0</inkml:trace>
          <inkml:trace contextRef="#ctx0" brushRef="#br0" timeOffset="206773.6848">19733 12814 230 0,'5'-8'20'0,"-5"-4"-20"0,0 0 0 0,0 0 0 15,4 0 274-15,-4 0 50 0,0-5 11 0,5 5 1 16,-5 0-216-16,5 0-44 0,-5 4-9 0,0 8-2 16,4-8-9-16,-4 8-3 0,0 0 0 0,0 0 0 15,0 0-17-15,0 0-3 0,0 0-1 0,9 12 0 16,0 4-6-16,-4 8-2 0,-1 9 0 0,1 3 0 16,0 1 24-16,-1 3 4 0,-4 5 0 0,5 3 1 15,-5 1 8-15,0-1 2 0,0 5 0 0,0 4 0 16,4-1-25-16,1-3-5 0,-5-1-1 0,4-7 0 15,-4-1-1-15,5-3-1 0,-1-1 0 0,1 1 0 16,-5-13-22-16,5 1-8 0,-5-5 0 0,0-4 0 16,0-4-33-16,0 0-13 0,-5-3-2 0,5-1-1 15,0-12-95-15,0 0-20 16,-5 8-3-16,5-8-794 0</inkml:trace>
          <inkml:trace contextRef="#ctx0" brushRef="#br0" timeOffset="207195.4581">19661 12721 1324 0,'0'0'118'0,"0"0"-94"0,0 0-24 0,-5 0 0 16,5 0 108-16,-14 4 18 0,1 0 3 0,4 9 1 16,-1-5-57-16,1 8-11 0,0 0-2 0,5 0-1 15,-1 4-27-15,1-3-4 0,-1 3-2 0,0-4 0 16,5 4-6-16,0-4-2 0,0 5 0 0,0-9 0 15,5 0-18-15,-5 0 8 0,0-12-8 0,5 12 0 16,-5-12 9-16,4 12-9 0,-4-12 0 0,5 13 9 16,-1-5-9-16,1 4 0 0,-1 0-12 0,1 4 12 15,-1 0-9-15,1 13 9 0,4 3 0 0,-4 8 0 16,-1 9 0-16,-4 12-8 0,0 4 8 0,0-1 0 16,0 5 0-16,-4-4 0 0,-1 0-8 0,1-5 8 15,-1-3-105-15,0 0-18 0,-4-5-3 16,5 1-1-16</inkml:trace>
          <inkml:trace contextRef="#ctx0" brushRef="#br0" timeOffset="208039.0051">22260 12762 1792 0,'14'-12'80'0,"-14"12"16"15,0 0-77-15,4-4-19 0,10-4 0 0,-5 3 0 16,0 5 52-16,0 0 6 0,0 0 2 0,5 5 0 16,-5-5-25-16,0 8-5 0,0 0-1 0,-4 4 0 15,4 8-13-15,-4 0-4 0,-5 9 0 0,4 3 0 0,-4 4 22 0,0 9 4 16,0 4 1-16,-4 7 0 0,-1 1-7 0,1 8-2 15,4-5 0-15,0 1 0 0,-5 0-10 0,0-5-1 16,10-3-1-16,-5-9 0 0,5 1-18 0,-1-9 0 16,-4-3 0-16,5-9 0 15,-5-4-50-15,0-3-4 0,0-5-1 0,0-12 0 16,0 0-118-16,0 0-24 0,0 0-5 0</inkml:trace>
          <inkml:trace contextRef="#ctx0" brushRef="#br0" timeOffset="208304.5675">22647 12648 748 0,'0'0'33'0,"9"-12"7"0,0 0-32 0,-4 4-8 0,-5 8 0 0,9-4 0 15,-9 4 182-15,14 0 34 0,-5 4 8 0,0 4 0 16,0 0-120-16,-4 4-24 0,4 1-4 0,-5 7-2 15,5 0-26-15,0 8-4 0,1 9-2 0,-1 3 0 16,-5 5-2-16,10-1 0 0,-5 9 0 0,0 4 0 16,0-1-2-16,0 5-1 0,0-4 0 0,1 3 0 15,-10-3-10-15,4-4-3 0,-4-5 0 0,0-3 0 16,0-9-16-16,0 0-8 0,0-3 8 0,0-9-8 16,0 0-112-16,0-11-28 0,5-1-6 0</inkml:trace>
          <inkml:trace contextRef="#ctx0" brushRef="#br0" timeOffset="208726.3432">23581 13001 1843 0,'9'-4'164'0,"0"-1"-132"0,4-3-32 0,1 0 0 15,13 0 70-15,-4 0 7 0,9 0 2 0,4 4 0 16,5-4-58-16,5 0-11 0,-1 4-2 0,1-4-8 16,-1 0 8-16,1 3-8 0,4-3 0 0,0 0 0 15,-4 4 0-15,4-4-9 0,4 0 1 0,1 0 0 16,-5 0-20-16,-4 0-4 0,-1 4-1 0,-4-4 0 15,0 0-106-15,-4 4-21 16,-6-1-4-16,-3 5 0 0</inkml:trace>
          <inkml:trace contextRef="#ctx0" brushRef="#br0" timeOffset="208960.6633">23653 13150 2077 0,'0'0'92'0,"14"0"19"0,4 4-89 0,5-4-22 0,0 0 0 0,9 4 0 16,9 0 72-16,4 0 11 0,1-4 1 0,8 0 1 16,-4 0-63-16,10-4-13 0,-1 0-9 0,4 0 12 31,1-4-41-31,5 4-8 0,3-4-2 0,1 0-650 0,-5 0-131 0</inkml:trace>
        </inkml:traceGroup>
        <inkml:traceGroup>
          <inkml:annotationXML>
            <emma:emma xmlns:emma="http://www.w3.org/2003/04/emma" version="1.0">
              <emma:interpretation id="{E86427A2-6E10-4D2F-9E1F-C618D49B0C6D}" emma:medium="tactile" emma:mode="ink">
                <msink:context xmlns:msink="http://schemas.microsoft.com/ink/2010/main" type="inkWord" rotatedBoundingBox="28279,12827 28358,12823 28421,13928 28343,13933"/>
              </emma:interpretation>
              <emma:one-of disjunction-type="recognition" id="oneOf32">
                <emma:interpretation id="interp40" emma:lang="" emma:confidence="0">
                  <emma:literal>|</emma:literal>
                </emma:interpretation>
                <emma:interpretation id="interp41" emma:lang="" emma:confidence="0">
                  <emma:literal>l</emma:literal>
                </emma:interpretation>
                <emma:interpretation id="interp42" emma:lang="" emma:confidence="0">
                  <emma:literal>1</emma:literal>
                </emma:interpretation>
                <emma:interpretation id="interp43" emma:lang="" emma:confidence="0">
                  <emma:literal>I</emma:literal>
                </emma:interpretation>
                <emma:interpretation id="interp44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209163.8231">26094 12078 2260 0,'0'0'100'0,"0"0"21"15,0 0-97-15,9 8-24 0,-5 8 0 0,1 8 0 0,-5 9 68 0,0 7 9 16,4 9 2-16,-4 3 0 0,0 5-19 0,-4 8-3 16,-1 8-1-16,5 0 0 0,-4-5-41 0,4 5-15 15,-5-4 9-15,5-4-9 0,0-1-11 0,0-3-7 16,-4-4-2-16,4-5 0 16,0 5-163-16,0-4-33 0</inkml:trace>
        </inkml:traceGroup>
      </inkml:traceGroup>
    </inkml:traceGroup>
    <inkml:traceGroup>
      <inkml:annotationXML>
        <emma:emma xmlns:emma="http://www.w3.org/2003/04/emma" version="1.0">
          <emma:interpretation id="{49EFC438-BB7E-45C7-A1E8-BE71AAE073A0}" emma:medium="tactile" emma:mode="ink">
            <msink:context xmlns:msink="http://schemas.microsoft.com/ink/2010/main" type="paragraph" rotatedBoundingBox="3189,16417 28453,14743 28561,16364 3297,180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EA9112-2D1A-4DCA-8D9F-695CCD4339E6}" emma:medium="tactile" emma:mode="ink">
              <msink:context xmlns:msink="http://schemas.microsoft.com/ink/2010/main" type="line" rotatedBoundingBox="3189,16417 28453,14743 28561,16364 3297,18039"/>
            </emma:interpretation>
          </emma:emma>
        </inkml:annotationXML>
        <inkml:traceGroup>
          <inkml:annotationXML>
            <emma:emma xmlns:emma="http://www.w3.org/2003/04/emma" version="1.0">
              <emma:interpretation id="{CB235875-4BC7-409F-BD04-1EB6BB31113F}" emma:medium="tactile" emma:mode="ink">
                <msink:context xmlns:msink="http://schemas.microsoft.com/ink/2010/main" type="inkWord" rotatedBoundingBox="3203,16628 6137,16433 6214,17581 3280,17776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213678.3133">1276 16105 288 0,'0'0'25'0,"0"0"-25"0,0 0 0 0,0 0 0 0,0 0 128 0,0 0 21 16,-4-4 4-16,4 4 1 0,-5-9-68 0,1 5-14 15,-1-4-2-15,5 8-1 0,0-4-13 0,0 4-4 16,0 0 0-16,0 0 0 0,-5-8-26 0,5 8-6 15,0 0 0-15,0 0-1 0,0 0-19 0,0 0 0 16,0 0 8-16,0 0-8 0,0 0 8 0,0 0-8 16,0 0 12-16,0 0-12 0,0 0 19 0,0 0-3 15,0 0-1-15,0 0 0 0,-4 16 12 0,4 5 2 16,-5-1 1-16,5 0 0 0,-4 0 3 0,4 1 1 16,0-1 0-16,0 0 0 0,-5 0-14 0,5 0-2 0,0-3-1 15,0 3 0-15,0 0-7 0,0 0-2 0,-4 5 0 16,4-5 0-16,-5 0 8 0,5 0 0 0,0 5 1 0,0-5 0 15,0 4-3-15,0-4-1 0,0 1 0 0,-4-5 0 16,4 0-1-16,0 4-1 0,0-8 0 0,4 1 0 16,-4-1-3-16,0 4-8 0,5-4 12 0,-1 0-4 15,-4 4-8-15,5 0 8 0,-5-3-8 0,4-5 8 16,-4-8-8-16,0 12 0 0,5-4 0 0,-5-8 8 16,0 0-8-16,0 12 0 0,0-12 0 0,0 0 8 15,0 8-8-15,0 0 0 0,0-8 0 0,-5 8 0 16,5-8 8-16,0 0-8 0,0 0 8 0,0 0-8 15,0 0 18-15,0 0-2 0,0 0 0 0,0 0 0 0,0 0-25 16,0 8-6-16,0-8-1 0,0 0 0 0,0 0 16 0,0 0 0 16,-4 9 0-16,4-9 0 0,0 0 0 0,0 0 0 15,0 0 8-15,0 0-8 0,0 0 8 0,0 0-8 16,0 0 9-16,0 0-9 0,-9-4 13 0,9 4-3 16,0 0-1-16,0 0 0 0,0 0-9 0,-5 0 0 15,-4-5 9-15,9 5-9 0,0 0 0 0,0 0 8 16,0 0-8-16,0 0 0 0,0 0 0 0,0 0 8 15,0 0-8-15,0 0 0 0,-5-8 0 0,5 8 0 16,0 0 0-16,-9 0 0 0,5 0 0 0,4 0 0 16,0 0 0-16,-9-8 0 0,9 8 0 0,0 0 0 15,0 0 0-15,0 0 0 0,0 0 0 0,0 0 0 0,0 0 0 16,0 0 0-16,0 0 0 0,0 0 0 0,-5 8 0 16,5-8 0-16,0 0 0 0,0 0 0 0,-4 0 0 0,4 0 0 15,0 0 0-15,0 0 0 0,0 0 0 0,0 0 0 16,-10 0 0-16,10 0 0 0,0 0 0 0,0 0 0 15,0 0 0-15,0 0 0 0,0 0 0 0,0 0 0 16,0 0 0-16,0 0 0 0,0 0 0 0,0 0 0 16,0 0 0-16,0 0 0 0,0 0 0 0,0 0 0 15,0 0 0-15,-4 13 0 0,-5-9 0 0,9 4-8 16,-5 4 8-16,5-4 0 0,0 4 0 0,-4 0 0 16,4 0 0-16,0 0 0 0,-5-3 0 0,5 3 0 15,-4-4 0-15,4 4 0 0,0-4 0 0,-5 0 0 16,0 4 0-16,1-4 0 0,-1-4 0 0,5-4 0 15,0 0 0-15,-4 8 0 0,4-8 8 0,0 0-8 16,0 0 0-16,0 0 8 0,0 0-8 0,0 0 0 0,-5 9 0 16,5-9 0-16,0 0 0 0,0 0 0 0,-4 8 0 0,4-8 0 15,0 0 0-15,0 12 0 0,-5-4 0 0,5-8 0 16,0 0 0-16,-4 8 0 0,4-8 0 0,0 0 0 16,0 0 0-16,0 0 0 0,0 0 0 0,-5 8 0 15,1 0 0-15,4-8 0 0,0 0 8 0,0 0-8 16,-5 4 10-16,5-4-10 0,0 0 8 0,0 0-8 15,0 0 0-15,0 0 0 0,0 0 0 0,0 0 8 16,0 0-8-16,0 0 0 0,0 0 0 0,0 0 0 16,0 0 0-16,0 0 0 0,0 0 0 0,0 0 0 15,0 0 0-15,0 0 0 0,0 0 0 0,0 0 0 0,0 0 8 0,0 0-8 16,-5 4 0-16,5-4 0 0,0 0 0 16,0 0 0-16,-9 0 0 0,9 0 0 0,-9 0 8 0,9 0-8 15,-4 0 0-15,4 0 8 0,0 0-8 0,0 0 0 16,-9-4 10-16,4 0-10 0,0 4 10 0,5 0-10 15,0 0 8-15,0 0-8 0,-9-4 0 0,9 4 0 16,0 0 8-16,0 0-8 0,0 0 0 0,0 0 0 16,0 0 0-16,0 0 0 0,0 0 0 0,0 0 0 31,0 0-28-31,0 0 0 0,0 0 1 0,0 0 0 0,0 0-38 16,0 0-8-16,0 0-2 0,0 0 0 0,0 0-45 0,0 0-8 15,9-8-3-15</inkml:trace>
          <inkml:trace contextRef="#ctx0" brushRef="#br0" timeOffset="214506.2488">1185 16088 288 0,'0'0'25'0,"0"0"-25"0,0 0 0 0,0-4 0 0,0-4 164 0,0 0 28 15,0 0 6-15,0 0 1 0,0 4-100 0,0 4-20 16,-4-8-4-16,4 8-1 0,4-8-27 0,-4 0-6 16,0 8-1-16,0 0 0 0,0 0-14 0,0 0-3 15,0 0-1-15,0 0 0 0,0 0-3 0,0 0-1 16,0 0 0-16,0 0 0 0,14 4 2 0,-10 0 0 15,-4-4 0-15,9 8 0 0,1 0 20 0,-1 8 4 16,-5 0 0-16,5-4 1 0,-4 5-27 0,4 3-6 16,0 0 0-16,5 4-1 0,-5 1 9 0,5-5 3 15,-1 8 0-15,1-3 0 0,-1 3-3 0,6 0-1 16,-1-4 0-16,0 5 0 0,0-1-10 0,1 0-1 0,-6 1-8 16,1-1 12-16,0 0-2 0,-1 1-1 0,5-5 0 15,-4 0 0-15,-5-3-9 0,5-1 8 0,-5 0-8 0,0-4 8 16,0-4-8-16,0 0 12 0,-4-3-12 15,-1 3 12-15,-4-12-2 0,9 8 0 0,-9-8 0 0,0 0 0 16,0 0-1-16,0 0 0 0,14 0 0 0,-14 0 0 16,0 0 5-16,9 0 1 0,-9 0 0 0,9 0 0 15,5-8 9-15,-9 0 3 0,4-5 0 0,-5 1 0 16,-4-4 2-16,5 0 1 0,4 0 0 0,-9-4 0 16,0-5-5-16,0 1-1 0,-5 0 0 0,5-5 0 15,0 1-7-15,-4 0-1 0,4-9-1 0,-5 1 0 16,5-1-15-16,0-3 11 0,5 0-11 0,-1-5 10 15,1 0-10-15,4 1 0 0,0-5-10 0,0 5 10 16,5-1-36-16,-1 5-2 16,6 3 0-16,3 9 0 0,-3 4-127 0,-1 4-26 0,5 3-5 0,-1 9-399 15,1 4-80-15</inkml:trace>
          <inkml:trace contextRef="#ctx0" brushRef="#br0" timeOffset="215021.7432">2314 16258 1555 0,'0'0'138'0,"0"-8"-110"0,-13 0-28 0,3 4 0 16,10 4 30-16,0 0 1 0,-4-8 0 0,-1 0 0 15,5 8-20-15,0 0-11 0,0 0 12 0,0 0-12 16,-9-4 0-16,9 4 0 0,0 0 0 0,0 0 0 16,-9 0 9-16,9 0 2 0,0 0 0 0,0 12 0 15,-4 0 25-15,-6 4 4 0,-3 9 2 0,8-1 0 16,10 0-6-16,-5 5 0 0,-14-5-1 0,10 0 0 16,4 4-12-16,4-3-3 0,-8-1 0 0,4-4 0 15,0 0-11-15,4 1-9 0,10-5 12 0,-1 0-12 16,-13-4 9-16,10-4-9 0,8 4 0 0,0-7 9 15,-4-1-9-15,4 0 0 0,5-8 0 0,-1 4 0 16,1-4 0-16,-5 4 0 0,-4-5 0 0,9-3 8 16,0 4-8-16,-5-4 0 0,-9-4 0 0,5 4 0 15,4-4 14-15,-5 0-2 0,-3 0-1 0,-1-5 0 0,-9 5 12 16,4 0 2-16,1-4 1 0,-10 0 0 0,1-5 0 16,-5 5 0-16,9-4 0 0,-5 0 0 0,0-4-11 0,-4-1-3 15,0 1 0-15,0 0 0 0,5-5-12 0,-6 5 0 16,-3 0 0-16,-1 4 0 0,10-1 0 0,-6 1 0 15,-3 8-13-15,4 4 4 0,0 0-11 0,0 8-1 16,-1 8-1-16,-8 4 0 16,0 4-22-16,4 8-4 0,5 5 0 0,0 7-1 15,-14 5-137-15,5 3-27 0,4 41-6 0,5-16-1 0</inkml:trace>
          <inkml:trace contextRef="#ctx0" brushRef="#br0" timeOffset="215584.1212">2947 16258 1450 0,'0'0'32'0,"0"0"6"0,-4-12 2 0,8 4 1 0,10-4-33 0,-5 4-8 0,-14 0 0 0,5 8 0 16,0 0 79-16,0 0 13 0,0 0 4 0,0 0 0 16,0 0-27-16,0 0-5 0,14 4 0 0,-14-4-1 15,-5 12-31-15,10 4-5 0,9 4-2 0,-10 1 0 0,-4 3 11 16,5-4 3-16,-1 4 0 0,5 1 0 0,5-5-31 0,-5 0-8 16,-4-4 0-16,4 1 0 0,9-5 0 0,-9 0 0 15,0 0 0-15,0-8 0 0,5 4 0 0,0-8 0 16,-1 4 0-16,1-8 0 0,0 4 0 0,-1-8 0 15,5 0 0-15,-4 0 0 0,-9-4 0 0,8 0 0 0,1-1 0 0,0 1 0 0,-5-4 0 0,0 0 0 16,0 0 0-16,0-5 0 0,9 5 0 0,-9 0 0 31,-4 4 0-31,4 0 0 0,9 4 12 0,-9 4 0 16,-9 4 1-16,0 0 0 0,0 0 2 0,9 8 0 16,1 0 0-16,-1 4 0 0,0 4-15 0,4 0 0 0,6 5 0 0,-6-5 0 0,-8 0 0 0,4 4 0 15,14-8 0-15,0 5 0 0,-5-5 0 0,-5-4 0 0,6 0 0 16,-1-4 0-16,-5 0 0 0,6-4 0 0,-19 0 0 15,18-4 0-15,5 0 12 0,-5-4-4 0,-9 0-8 0,0 0 12 16,9 0 14-16,-4-5 2 0,-5 1 1 0,0 0 0 16,0 0 6-16,0-4 1 0,0 0 0 0,1-1 0 15,-6 1-7-15,5-4-1 0,0 0 0 0,-4 0 0 16,4-1-28-16,-4 1 0 0,4 0 0 0,-5 0 0 31,5-1-39-31,-4 1-13 0,-1-4-4 0,6 4 0 0,-1-1-163 0,4 1-33 16,6-32-6-16,-1 15-2 0</inkml:trace>
        </inkml:traceGroup>
        <inkml:traceGroup>
          <inkml:annotationXML>
            <emma:emma xmlns:emma="http://www.w3.org/2003/04/emma" version="1.0">
              <emma:interpretation id="{40D320C3-336E-4A73-813C-4CE8ED040E62}" emma:medium="tactile" emma:mode="ink">
                <msink:context xmlns:msink="http://schemas.microsoft.com/ink/2010/main" type="inkWord" rotatedBoundingBox="10359,15942 10426,15938 10533,17559 10467,17563"/>
              </emma:interpretation>
              <emma:one-of disjunction-type="recognition" id="oneOf34">
                <emma:interpretation id="interp46" emma:lang="" emma:confidence="1">
                  <emma:literal/>
                </emma:interpretation>
              </emma:one-of>
            </emma:emma>
          </inkml:annotationXML>
          <inkml:trace contextRef="#ctx0" brushRef="#br0" timeOffset="240796.9565">8183 15279 1058 0,'0'0'23'0,"-5"-8"5"0,5 0 0 0,0 0 3 0,-4-4-31 0,-1 3 0 16,5 9 0-16,0-8 0 0,-4 0 68 0,4 8 7 15,-5-8 1-15,5 8 1 0,0 0-49 0,-4-8-11 16,4 8-1-16,0 0-1 0,0 0 3 0,0 0 1 16,-5-8 0-16,5 8 0 0,0 0-11 0,0 0-8 0,0 0 12 15,0 0-12-15,0 0 32 0,0 0 0 0,0 0 0 0,0 0 0 16,0 0 14-16,-5 12 2 0,5 4 1 0,0-4 0 15,0 5-2-15,0 3-1 0,-4 4 0 0,8 0 0 16,-4 9-2-16,5-5 0 0,-10 5 0 0,5 3 0 16,5-4-1-16,-5 1-1 0,0 3 0 0,0-3 0 15,0 3-5-15,0 4-1 0,5 1 0 0,-5 3 0 16,0 1-5-16,0-1-2 0,4 1 0 0,-4 4 0 16,5 3-6-16,-1-3-2 0,-4-1 0 0,5 1 0 15,-1-5-9-15,1-3-1 0,-1-1-1 0,1 1 0 16,4-1 2-16,-4 1 0 0,-1-5 0 0,1 1 0 15,-1-5-1-15,1 8 0 0,4-7 0 0,-9 3 0 16,4 1-11-16,-4-1 12 0,0-8-12 0,0 5 12 16,0-9-12-16,0-4 0 0,0-4 0 0,0 1 0 0,-4-5 0 15,4-4 0-15,0-8-9 0,0 0 9 16,0 0-44-16,0 0-3 0,0 0 0 0,0 0-718 16,-9-8-144-16</inkml:trace>
        </inkml:traceGroup>
        <inkml:traceGroup>
          <inkml:annotationXML>
            <emma:emma xmlns:emma="http://www.w3.org/2003/04/emma" version="1.0">
              <emma:interpretation id="{064E5A35-C219-48D0-98F7-0E6C6F562D7B}" emma:medium="tactile" emma:mode="ink">
                <msink:context xmlns:msink="http://schemas.microsoft.com/ink/2010/main" type="inkWord" rotatedBoundingBox="11391,16033 15131,15785 15214,17027 11473,17275"/>
              </emma:interpretation>
            </emma:emma>
          </inkml:annotationXML>
          <inkml:trace contextRef="#ctx0" brushRef="#br0" timeOffset="241296.837">9162 15587 1728 0,'4'-13'153'0,"5"1"-122"0,0-4-31 0,5 0 0 15,0 0 50-15,-1-5 4 0,6 1 1 0,3 0 0 16,1 4-22-16,0 0-4 0,0-1-1 0,-1 5 0 16,1 4-16-16,-5 4-3 0,-4-4-1 0,4 8 0 15,1 4 0-15,-6 0 0 0,1 4 0 0,-1 0 0 16,1 9 14-16,0 3 2 0,-1 0 1 0,6 0 0 0,-6 0 14 0,6 9 2 16,-1-1 1-16,0 0 0 0,0-3 4 0,5 3 1 15,0 0 0-15,4 5 0 0,0-5-6 0,1 0-1 16,4 1 0-16,4-1 0 0,-4 0-4 0,4 1-2 15,-4-1 0-15,0 0 0 0,0 5-18 0,0-5-3 16,-5 5-1-16,-4-1 0 0,0 0-12 0,-1 1 0 16,-3-1 0-16,-6-4 0 0,1 1-13 0,-5-1-6 15,0-4-1-15,-4 5 0 16,-1-9-38-16,-4 0-8 0,0 0-2 0,0-4-700 16,-4 1-141-16</inkml:trace>
          <inkml:trace contextRef="#ctx0" brushRef="#br0" timeOffset="241656.6111">9767 16072 864 0,'0'0'76'0,"0"0"-60"0,0 0-16 0,0 0 0 0,-9 4 118 0,9-4 21 16,0 0 4-16,0 0 1 16,0 0-49-16,-4 4-10 0,-6 4-1 0,6 5-1 0,-1-5-15 0,-4 8-4 15,5 0 0-15,-5 0 0 0,4 0-19 0,-4 5-4 16,-5-1-1-16,1 4 0 0,4-4-5 0,-5 1-2 15,5-1 0-15,-5 0 0 0,0 0-5 0,1 1 0 16,-1-5-1-16,0 0 0 0,1 0-27 0,-1 4 8 16,5-8-8-16,-5 9 0 15,5-13-40-15,0 4-12 0,0 0-4 0,0 0-585 16,0-4-118-16</inkml:trace>
          <inkml:trace contextRef="#ctx0" brushRef="#br0" timeOffset="242234.1203">10946 15809 864 0,'0'0'76'0,"0"0"-60"16,0-8-16-16,0-4 0 0,0 0 130 0,0-4 23 16,0 3 5-16,0-3 1 0,0 0-48 0,0-4-10 15,0 0-1-15,5-1-1 0,0-3-49 0,-1 4-10 16,1-4-1-16,-1 3-1 0,5 1-9 0,0 4-1 16,0-4-1-16,1 8 0 0,-1-5 0 0,4 5 0 15,1 0 0-15,0 4 0 0,-5 0 5 0,9 4 0 0,0 0 1 16,0 0 0-16,1 8 3 0,3-4 1 0,-3 4 0 0,-1 0 0 15,9 4-5-15,-4-4 0 0,4 4-1 0,-4 4 0 16,4 4-9-16,-4-3-2 0,0-1 0 16,0 4 0-16,-1 8 0 0,6 0-1 0,-1-3 0 0,-4 7 0 15,4-4 5-15,-4 5 0 0,4-1 1 0,0 0 0 16,-4 5-25-16,0-9 0 0,0 4 0 0,-5 1 0 16,0-5 8-16,0 0-8 0,1 0 8 0,-6 1-8 15,1-1-14-15,4-4-8 0,-4 1-2 0,-1-1 0 31,-3-4-17-31,3-4-4 0,-4 4-1 0,0-4 0 0,1 1-186 16,-6-5-36-16,-4-8-8 0,0 0-2 0</inkml:trace>
          <inkml:trace contextRef="#ctx0" brushRef="#br0" timeOffset="242562.1672">11707 15518 1771 0,'0'0'78'0,"0"0"17"0,0-4-76 0,0 4-19 16,0 0 0-16,0 0 0 0,0 0 70 0,0 0 10 15,0 0 3-15,0 0 0 0,0 0-39 0,0 12-7 16,0 4-1-16,0 0-1 0,-5 0-11 0,1 5-1 0,-1 3-1 0,1 4 0 15,-10 1-14-15,5 3-8 0,0-4 8 16,-5 5-8-16,0-1 12 0,1 4-1 0,-6-3-1 16,6 3 0-16,-5 1-10 0,4-1 0 0,-4-8 0 0,0 1 0 15,-1-1 0-15,-3-4 0 0,3 1-14 0,-3-1 5 32,3-8-78-32,1 0-15 0,0 1-3 0,0-5-513 0,9-8-102 0</inkml:trace>
          <inkml:trace contextRef="#ctx0" brushRef="#br0" timeOffset="243171.4392">12567 15178 997 0,'0'0'44'0,"0"-8"9"0,-4-4-42 0,4 4-11 0,-5-5 0 0,5 1 0 16,0 0 93-16,5 0 17 0,-5 4 3 0,0 0 1 15,0 0-6-15,0 8 0 0,4-8-1 0,-4 8 0 16,5-9-55-16,-5 9-12 0,0 0-1 0,0 0-1 16,0 0-2-16,0 0 0 0,0 0 0 0,0 0 0 15,0 0 4-15,0 0 1 0,0 0 0 0,9 13 0 16,0 3 7-16,0 0 0 0,0 4 1 0,0 5 0 16,0-1-9-16,1 8-1 0,-1 5-1 0,0-5 0 15,4 8 4-15,1 1 1 0,-5-1 0 0,0 1 0 16,5-5-13-16,4 5-2 0,-4-5-1 0,-1 5 0 0,-3-5-5 15,3 0-1-15,5 1 0 0,-4-5 0 0,-5-3-21 0,5-1 0 16,-5 0 0-16,5 1-8 0,-5-5 32 0,0 4 6 16,0 1 2-16,0-5 0 0,0 0-45 0,-4 0-9 15,-1-3-2-15,5-1 0 16,0-8-23-16,-4 4-5 0,0-4 0 0,-1-4-1 16,1 5-181-16,-1-1-36 0</inkml:trace>
        </inkml:traceGroup>
        <inkml:traceGroup>
          <inkml:annotationXML>
            <emma:emma xmlns:emma="http://www.w3.org/2003/04/emma" version="1.0">
              <emma:interpretation id="{165E6A2A-068E-4971-AAB0-99884CBE9904}" emma:medium="tactile" emma:mode="ink">
                <msink:context xmlns:msink="http://schemas.microsoft.com/ink/2010/main" type="inkWord" rotatedBoundingBox="16217,15607 20141,15347 20230,16678 16306,16938"/>
              </emma:interpretation>
              <emma:one-of disjunction-type="recognition" id="oneOf35">
                <emma:interpretation id="interp47" emma:lang="" emma:confidence="1">
                  <emma:literal/>
                </emma:interpretation>
              </emma:one-of>
            </emma:emma>
          </inkml:annotationXML>
          <inkml:trace contextRef="#ctx0" brushRef="#br0" timeOffset="245139.7301">14020 15631 288 0,'0'0'25'0,"0"0"-25"0,0 0 0 0,0 0 0 15,0 0 216-15,0 0 37 0,0 0 8 0,0 0 2 16,0 0-137-16,0 0-27 0,0 0-6 0,0 0-1 16,0 0-44-16,9-8-10 0,-9 8-2 0,4-4 0 15,-4 4-24-15,9-4-12 0,0 0 10 0,1 0-10 16,3 0 12-16,-4 4-3 0,5 0-1 0,0 0 0 15,-1-4 11-15,1 4 1 0,0 0 1 0,4 0 0 16,0 0 13-16,0 0 2 0,0-4 1 0,5 0 0 16,-5 4-7-16,1-4-2 0,3-5 0 0,1 5 0 15,0 0-3-15,0 0-1 0,-1-4 0 0,6 0 0 0,-1 4-5 0,0-4-2 16,1 0 0-16,-1 4 0 0,5-4-8 16,0 0-1-16,-5 0-8 0,5 4 12 0,0-1-12 15,0 1 0-15,-10 4 0 0,1-4 0 0,5 4 0 16,-6-4 0-16,-3 4 0 0,-1 0 0 0,0 0-13 0,-4 0 1 15,-1 0 0-15,1 4 0 16,-14-4-25-16,9 4-5 0,-9-4-1 0,0 0 0 16,0 0-50-16,0 0-11 0,0 0-1 0,0 0-430 15,-9 9-85-15</inkml:trace>
          <inkml:trace contextRef="#ctx0" brushRef="#br0" timeOffset="245405.2641">14297 15829 1324 0,'0'0'59'0,"0"0"12"0,0 0-57 0,0 0-14 0,0 0 0 0,0 0 0 15,0 0 130-15,14 4 23 0,-5-4 5 0,5 0 1 16,-1 0-82-16,1 0-16 0,4 0-3 0,0-4-1 15,5 4-30-15,5-4-7 0,-1 0 0 0,0 0-1 16,0-4-9-16,5 4-2 0,0-4 0 0,0 4 0 16,-5 0-8-16,5-4-17 0,0 4 4 0,0 0 1 15,0 4-122-15,0-4-24 0,0 0-5 0,4-4-631 16</inkml:trace>
          <inkml:trace contextRef="#ctx0" brushRef="#br0" timeOffset="245811.4026">15690 14878 1036 0,'14'-20'46'0,"-9"8"10"0,-5 0-45 0,9 0-11 0,-5 4 0 0,5-9 0 15,1 5 129-15,-1 0 24 0,0 0 5 0,0 4 1 16,0 0-62-16,0 4-12 0,-9 4-2 0,9 0-1 16,-9 0-29-16,0 0-5 0,9 8-2 0,0 4 0 15,-4 0-18-15,4 4-4 0,-4 9-1 0,-1 3 0 16,1 4-3-16,-1 5 0 0,-4-1 0 0,5 5 0 15,-5 3 10-15,0 5 2 0,0 3 0 0,4 1 0 16,1 4 4-16,4 3 2 0,0-7 0 0,-4 4 0 16,8-5-10-16,1-3-3 0,-5-5 0 0,5-3 0 15,-5-1-14-15,5-7-3 0,-10-1-8 0,5-4 12 0,-4-3-12 16,4-5 0-16,0-4 8 0,-5 0-8 0,1 0-15 0,0-8-5 16,4 1-2-16,-9-1-735 15,0 4-147-15</inkml:trace>
          <inkml:trace contextRef="#ctx0" brushRef="#br0" timeOffset="246202.0017">16355 15287 1612 0,'5'-12'144'0,"4"0"-116"0,-5-4-28 0,5-1 0 16,1 1 41-16,-1 0 3 0,4 0 0 0,-4-8 0 15,1 3-19-15,3 1-3 0,1 0-1 0,4 0 0 16,-9-1-5-16,9 5-2 0,1 0 0 0,-1 0 0 16,5 0-6-16,-5 4 0 0,-5-5-8 0,6 5 12 15,3 0 14-15,-3 4 2 0,-6 4 1 0,1 0 0 16,0 4 2-16,4 0 0 0,-5 8 0 0,1-4 0 15,-9 8 6-15,8 0 2 0,6 4 0 0,-1 5 0 16,-5 7-11-16,10 0-3 0,0 5 0 0,4-1 0 16,-4 5 7-16,0-1 0 0,4 4 1 0,0-3 0 15,1 3-14-15,4-3-3 0,-10-1-1 0,1 1 0 0,4-5-15 16,-4-4 8-16,0 1-8 0,-9-5 0 0,4-4 0 0,-4 0 0 16,8 1-13-16,-8-5 4 15,-9-4-103-15,4-4-21 0,0 4-4 0,-9-12-847 16</inkml:trace>
          <inkml:trace contextRef="#ctx0" brushRef="#br0" timeOffset="246498.7477">16970 15396 1209 0,'-9'-4'108'0,"9"4"-87"0,0 0-21 0,0 0 0 16,0 0 106-16,0 0 17 0,0 8 3 0,0 5 1 15,0 3-64-15,0-4-13 0,-9 4-2 0,4 0-1 16,10 4-7-16,-10-3 0 0,-4 3-1 0,0 0 0 16,0 0-7-16,0-3-2 0,-5-1 0 0,-4 0 0 15,-5 4-13-15,9-4-2 0,5 1-1 0,-4-1 0 16,-10-4-14-16,5 0 9 0,8 0-9 0,-3 0 8 15,-1 0-30-15,-4 1-6 16,9-5-2-16,0 0-895 0</inkml:trace>
          <inkml:trace contextRef="#ctx0" brushRef="#br0" timeOffset="246889.2754">17493 14757 1612 0,'32'-28'144'0,"-23"11"-116"15,-4 1-28-15,4 0 0 0,0 0 56 0,5 4 6 16,-1 0 1-16,1 3 0 0,0 1-3 0,-1 4 0 0,10 8 0 15,-9-4 0-15,-5 8-24 0,5 1-4 0,-1-1-2 0,1 0 0 16,0 4 3-16,-5 4 1 0,0 0 0 0,4 5 0 16,1-1-11-16,0 8-3 0,-10-4 0 0,5 9 0 15,5 3 7-15,-9-3 1 0,4 3 0 0,-5 0 0 16,1 5 4-16,4-1 2 0,0 1 0 0,0 3 0 16,-9 5 3-16,14-5 1 0,-5 5 0 0,0 0 0 15,0-1-19-15,-4-3-4 0,4-1-1 0,0-3 0 16,0-1-5-16,-4 1-1 0,-5-5 0 0,9-4 0 15,0 9-8-15,0-13 0 0,-9 5 0 0,0-5 0 16,0 0-16-16,4 0-4 0,-8-3-2 0,-1-1 0 16,-4-4-166-16,5-8-32 0,4 5-8 15</inkml:trace>
        </inkml:traceGroup>
        <inkml:traceGroup>
          <inkml:annotationXML>
            <emma:emma xmlns:emma="http://www.w3.org/2003/04/emma" version="1.0">
              <emma:interpretation id="{EEC40ED3-EE1B-4C7F-9EE8-902F8A045CED}" emma:medium="tactile" emma:mode="ink">
                <msink:context xmlns:msink="http://schemas.microsoft.com/ink/2010/main" type="inkWord" rotatedBoundingBox="20906,15586 23555,15411 23629,16529 20981,16705"/>
              </emma:interpretation>
            </emma:emma>
          </inkml:annotationXML>
          <inkml:trace contextRef="#ctx0" brushRef="#br0" timeOffset="252028.7056">18809 14866 748 0,'0'0'33'0,"0"0"7"0,0 0-32 0,0 0-8 15,0-8 0-15,0 8 0 0,0 0 71 0,5-8 12 16,-1 0 2-16,-4 0 1 0,0 4-26 0,0 4-6 15,0 0-1-15,0 0 0 0,0 0-24 0,0 0-5 16,0 0 0-16,0 0-1 0,0 0-12 0,0 0-3 0,0 0 0 0,0 0 0 16,0 0 17-16,0 0 3 0,0 0 1 0,0 0 0 15,0 0 11-15,0 0 1 0,0 0 1 0,0 0 0 16,0 0-1-16,0 0 0 0,0 0 0 0,0 0 0 16,0 0-1-16,0 0-1 0,0 0 0 0,0 0 0 15,0 0-10-15,0 0-1 0,0 0-1 0,0 0 0 16,0 0-11-16,0 0-1 0,0 0-1 0,0 0 0 15,0 0 2-15,5 12 1 0,-1 4 0 0,-4 0 0 16,5 9-4-16,-1-1-1 0,-4 4 0 0,0 5 0 16,0-1 4-16,0 4 1 0,-4 5 0 0,4 3 0 15,-5 1-4-15,1 3-1 0,-1 1 0 0,5-4 0 16,-9-1 0-16,5 1-1 0,-1-9 0 0,0 0 0 16,1 1 5-16,-1-5 2 0,1 5 0 0,-1-9 0 15,5-4 10-15,0 5 3 0,0-1 0 0,0 0 0 0,0-3-19 16,0-1-3-16,0 0-1 0,0-4 0 0,0 1-8 0,0-5 0 15,0 0 0-15,0 0 0 0,0-4 0 16,-4-4 0-16,4 0 0 0,0 5 0 0,-5-5 0 16,5-8 0-16,-9 4-11 0,0 4 11 15,0-4-213-15,0 0-38 0</inkml:trace>
          <inkml:trace contextRef="#ctx0" brushRef="#br0" timeOffset="252404.0658">19169 15036 1400 0,'0'0'31'0,"0"0"6"0,9-12 2 0,-5 4 0 0,1 0-31 0,0 4-8 0,-1-4 0 0,-4 8 0 16,0 0 19-16,0 0 2 0,0 0 1 0,0 0 0 16,0 0 18-16,0 0 3 0,0 0 1 0,0 0 0 15,0 0 0-15,0 0 0 0,0 0 0 0,0 0 0 16,5 12-7-16,-5 0-1 0,0 4 0 0,4 0 0 16,-4 9 9-16,5-1 2 0,-5 0 0 0,4 5 0 15,1-1-3-15,4 8 0 0,-4 1 0 0,4-1 0 16,0-3-12-16,-5 3-4 0,10 0 0 0,-9-3 0 15,4-1 8-15,0 0 0 0,-5 1 1 0,1-5 0 0,-1 1-29 16,-4-5-8-16,5 0 0 0,-5 0 0 0,0 1 0 16,0-5 0-16,-5 0 0 0,1 0 0 15,-5 5-30-15,0-5-7 0,0-4-2 0,-5 4-674 16,-4 5-135-16</inkml:trace>
          <inkml:trace contextRef="#ctx0" brushRef="#br0" timeOffset="252825.4551">19592 15315 1497 0,'-4'-12'66'0,"4"8"14"0,4-8-64 0,1 0-16 0,-1 0 0 0,1 0 0 16,4 0 68-16,0-1 11 0,0 1 1 0,5 0 1 15,0 0-35-15,4 0-7 0,-5-4-2 0,1 8 0 16,4-5 0-16,5 5 0 0,-9-4 0 0,4 4 0 16,0-4-7-16,0 4-2 0,1 0 0 0,-1 4 0 15,-5 0 6-15,6 0 1 0,-1 4 0 0,-5 4 0 16,6 0-15-16,-6 4-2 0,1 0-1 0,4 8 0 15,-9-4 3-15,10 4 0 0,-1 9 0 0,0-1 0 16,-9 8 6-16,9 1 2 0,0 3 0 0,1 1 0 16,-1 3-28-16,0 1 0 0,5-5 8 0,-5 0-8 0,-4-3 0 15,4-1 12-15,9-4-12 0,-9 1 12 0,1-5-12 16,-1-4 0-16,-4-4 0 0,4 1 0 0,0-1 0 0,-4-4-20 16,-1-4 3-16,1-4 1 15,-5 4-218-15,-9-8-43 0,0 0-9 0,0 0-2 0</inkml:trace>
          <inkml:trace contextRef="#ctx0" brushRef="#br0" timeOffset="253076.3608">20457 15085 1094 0,'0'0'48'0,"0"0"11"0,0-4-47 0,0 4-12 0,0 0 0 0,0 0 0 16,0 0 156-16,0 0 30 0,0 0 6 0,-4 12 0 15,-5 4-145-15,-1 4-30 0,-3 1-5 0,-5 7-2 16,-5 4 2-16,-4 9 1 0,-10-9 0 0,1 9 0 16,-5 3 8-16,4-3 2 0,1-1 0 0,4-4 0 15,-4 1 17-15,8-1 3 0,1-7 1 0,0 3 0 16,-1-4-4-16,1-3 0 0,4-1 0 0,0 0 0 16,1-4-32-16,4-3-8 0,-5 3 0 0,5-8 0 15,-1 8-32-15,1-8-8 0,0-4-1 0,4 5-603 16,1-9-120-16</inkml:trace>
          <inkml:trace contextRef="#ctx0" brushRef="#br0" timeOffset="253434.6188">20899 14846 1209 0,'-5'-12'53'0,"5"12"12"0,0 0-52 0,0 0-13 15,0 0 0-15,0 0 0 0,0 0 152 0,0 0 28 16,9 8 6-16,-4 0 1 0,0 4-109 0,-1 4-22 0,1 1-4 16,-5 3 0-16,-5 0-4 0,10 4-1 0,-1 1 0 15,-4-1 0-15,0 4-8 0,0 5-2 0,0-1 0 0,5 0 0 16,-1 5 2-16,5-5 0 0,-9 0 0 0,5 1 0 15,0-1-26-15,-1 1-5 0,1-5 0 0,-1 0-8 16,-4 5 11-16,5-5-11 0,-5-4 10 0,4 1-10 16,-4-1 8-16,5-4-8 0,-5-4 0 0,0 0 9 15,4 1-9-15,-4-1 0 0,-4-4 0 0,4 0 0 32,0-4-40-32,0 4-4 0,0-12-1 0,0 8 0 0,0-8-111 0,0 13-21 15,0-13-5-15</inkml:trace>
          <inkml:trace contextRef="#ctx0" brushRef="#br0" timeOffset="253763.1293">21172 14886 1443 0,'5'-12'64'0,"-1"8"13"0,1-4-61 0,4 0-16 16,-5 0 0-16,1 0 0 0,-1 0 56 0,1 0 8 16,4 4 1-16,-9 4 1 0,0 0-19 0,0 0-4 15,0 0-1-15,0 0 0 0,5 4 13 0,4 4 2 16,-5 4 1-16,1 4 0 0,4 0 2 0,-4 9 0 16,4-1 0-16,-5 4 0 0,-4 1-23 0,9-1-4 0,-4 4-1 15,-1 1 0-15,-4 3 10 0,5 5 2 16,0-9 0-16,-1 4 0 0,5 1-27 0,-4-1-5 15,-1 1 0-15,1-5-1 0,-1 4-11 0,-4-3 0 0,5-5 0 16,4 0 0-16,-4-3 0 0,-5-5 0 0,9 0 0 0,-9-4 0 31,4-4-102-31,1 1-26 0,-5-13-4 0</inkml:trace>
        </inkml:traceGroup>
        <inkml:traceGroup>
          <inkml:annotationXML>
            <emma:emma xmlns:emma="http://www.w3.org/2003/04/emma" version="1.0">
              <emma:interpretation id="{71432451-6385-4E8A-8071-9F99C86F4477}" emma:medium="tactile" emma:mode="ink">
                <msink:context xmlns:msink="http://schemas.microsoft.com/ink/2010/main" type="inkWord" rotatedBoundingBox="24624,15236 28469,14981 28544,16117 24700,16372"/>
              </emma:interpretation>
              <emma:one-of disjunction-type="recognition" id="oneOf36">
                <emma:interpretation id="interp48" emma:lang="" emma:confidence="1">
                  <emma:literal/>
                </emma:interpretation>
              </emma:one-of>
            </emma:emma>
          </inkml:annotationXML>
          <inkml:trace contextRef="#ctx0" brushRef="#br0" timeOffset="261901.3914">22415 15081 1177 0,'0'0'52'0,"0"0"11"0,0 0-51 0,0 0-12 16,14 0 0-16,4-4 0 0,-4 4 89 0,4 0 15 15,0-4 4-15,9 4 0 0,1-4-36 0,3 4-8 0,-3-4 0 0,8-1-1 16,-4-3-31-16,4 0-5 0,5 0-2 0,-4 0 0 16,4 0 16-16,0 4 3 0,4-4 1 0,-4 0 0 15,0 0-17-15,-4 4-4 0,-5 0-1 0,-1 4 0 16,1-4-15-16,-4 4-8 0,-1 0 8 0,-4 0-8 15,-1 0 0-15,1 0 0 0,-9 4 0 0,4-4 0 16,-4 4-15-16,-5 0-1 0,-9-4 0 0,9 4 0 31,-9-4-35-31,0 0-7 0,0 0-2 0,0 0-519 0,0 0-104 0</inkml:trace>
          <inkml:trace contextRef="#ctx0" brushRef="#br0" timeOffset="262182.5773">22620 15247 1094 0,'0'0'97'0,"0"0"-77"15,0 0-20-15,0 0 0 0,0 0 81 0,0 0 13 16,0 12 2-16,0-12 1 0,0 0-25 0,9 8-4 15,-4-4-2-15,-5-4 0 0,13 4-5 0,-4 0-1 16,5 0 0-16,0-4 0 0,4-4-13 0,0 0-3 16,5 0-1-16,0 0 0 0,4 0-14 0,5 0-2 15,0 0-1-15,-1 0 0 0,6 4-26 0,-1-4 0 16,5 0 0-16,-4 0 0 16,-5 4-49-16,4-5-12 0,0 1-3 0,1 0-824 0</inkml:trace>
          <inkml:trace contextRef="#ctx0" brushRef="#br0" timeOffset="321981.0584">24045 14425 403 0,'0'0'17'0,"0"0"5"0,0 0-22 0,0 0 0 15,0 0 0-15,0 0 0 0,0 0 72 0,0 0 9 0,0 0 3 16,0 0 0-16,0 0-17 0,0-12-3 16,4 4-1-16,-4 8 0 0,0 0-14 0,0 0-2 0,5-8-1 0,-5 8 0 15,0 0-28-15,0 0-6 0,0 0 0 0,9-4-1 16,-9 4 13-16,0 0 2 0,0 0 1 0,0 0 0 16,9-4 7-16,-9 4 2 0,0 0 0 0,0 0 0 15,9-4-7-15,-9 4-1 0,9 0 0 0,-9 0 0 16,0 0 15-16,10 0 2 0,-10 0 1 0,0 0 0 15,9 4-6-15,-9-4 0 0,9 4-1 0,-9-4 0 16,9 4 1-16,0 4 0 0,-9-8 0 0,9 8 0 16,0 4-13-16,-4 4-3 0,4-4 0 0,0 9 0 15,-5-1-9-15,1 0-3 0,-5 8 0 0,0 5 0 16,0 3 0-16,-5 1-1 0,1 3 0 0,-1 5 0 16,1-1 1-16,-1 1 0 0,1 3 0 0,-1-7 0 15,1 3-12-15,-5 1 8 0,9-5-8 0,-5 1 8 16,5-1 19-16,-5-3 3 0,1-1 1 0,-1 0 0 15,5-3-31-15,-4-5 0 0,-1 0 0 0,1-3 0 0,-1 3 0 0,5-8-12 16,-4 1 1-16,-1-1 0 0,5-4 11 0,-5 0 11 16,5-4-3-16,0 0 0 0,-4 1 3 0,4-13 0 15,0 8 0-15,0-8 0 0,0 0-1 0,0 0 0 16,0 0 0-16,0 0 0 0,-5 8-2 0,5-8-8 16,0 0 12-16,0 0-4 0,0 0-8 0,0 0 12 15,0 0-12-15,0 0 12 0,0 0-12 0,0 0 0 16,0 0 9-16,0 0-9 0,0 0 0 0,0 0-16 15,0 0 2-15,0 0-682 16,-4 0-137-16</inkml:trace>
          <inkml:trace contextRef="#ctx0" brushRef="#br0" timeOffset="322575.2428">24646 14680 576 0,'0'0'51'0,"4"-12"-41"15,1 4-10-15,0-4 0 0,-1 0 158 0,5-1 30 16,0 1 5-16,0 4 2 0,5-8-115 0,-5 4-22 16,5-4-5-16,-1 4-1 0,1-1-12 0,4 5-4 0,-4-4 0 0,4 4 0 15,0 0-2-15,-4 4-1 0,4-4 0 0,5 4 0 16,-9 0 10-16,4 4 1 0,0 0 1 0,-4 0 0 16,4 0-13-16,0 4-4 0,-4 0 0 0,0 4 0 15,-1 0-5-15,1 0-2 0,4 0 0 0,-4 0 0 16,-1 4 3-16,6 5 1 0,-6-1 0 0,-4 0 0 15,10 8 4-15,-6 1 1 0,5 3 0 0,1 4 0 16,-1 5-16-16,0 3-3 0,5-3-1 0,-5 3 0 16,5 0 5-16,-5 1 1 0,0-1 0 0,5 1 0 15,-5-9-4-15,-4 1 0 0,0 3 0 0,-1-4 0 16,1-3-4-16,0-1-8 0,-5-4 11 0,0 1-11 16,-5-1 8-16,1-8-8 0,-1 0 0 0,1 1 0 15,-1-1-12-15,6-4-10 0,-6-4-2 0,-4 0-677 16,0-8-136-16</inkml:trace>
          <inkml:trace contextRef="#ctx0" brushRef="#br0" timeOffset="322996.4439">25288 15065 1335 0,'0'0'29'0,"0"0"7"0,0 0 0 0,9-5 2 0,-9 5-30 0,4-8-8 15,1 0 0-15,4 4 0 0,-9 4 0 0,5-8 0 0,-5 8 0 16,9-4 8-16,-5-4-8 0,-4 8 0 0,0 0 0 0,0 0 8 16,0-8 28-16,0 8 7 0,0 0 1 0,0-4 0 15,-4-4 12-15,4 8 4 0,-5-4 0 0,1 0 0 16,-5 4-26-16,4-4-5 0,5 4-1 0,0 0 0 15,-9 4-9-15,0-4-3 0,0 0 0 0,0 4 0 16,4 0-6-16,-4 0-2 0,0 0 0 0,0 0 0 16,0-4 2-16,0 4 0 0,-1 0 0 0,1 0 0 15,9-4 8-15,0 0 2 0,-13 8 0 0,13-8 0 16,-9 8-20-16,-1 4 0 0,-3-4 0 0,-1 9 0 16,0-1 11-16,1-4-11 0,-5 4 10 0,-1 0-10 15,-3 1 20-15,-1-1-3 0,0 0 0 0,5 0 0 16,-5 0-8-16,5 0-1 0,-5 1-8 0,0 3 12 15,5-4-12-15,-5 0 0 0,10-4 0 0,-1 1 0 16,0-1-140-16,1 0-30 0,-5-4-6 16,18-8-2-16</inkml:trace>
          <inkml:trace contextRef="#ctx0" brushRef="#br0" timeOffset="323386.9856">26107 14259 1382 0,'0'-4'123'0,"0"-4"-99"15,0 8-24-15,0-4 0 0,0 4 80 0,0 0 12 0,0 0 1 0,0 0 1 16,0 0-26-16,0 0-6 0,0 0-1 0,0 0 0 15,0 0-29-15,0 0-7 0,0 0-1 0,0 0 0 16,5 12 2-16,-1 0 0 0,1 4 0 0,-5-3 0 16,14 3 16-16,-10 0 3 0,1 0 1 0,-1 4 0 15,1 1-18-15,-5 3-4 0,14-4-1 0,-5 4 0 16,0 5 8-16,-5-1 1 0,5 9 1 0,0-1 0 16,-4 4-33-16,4 1 0 0,-4 3 0 0,-1 1 0 15,5-1 12-15,0 1 1 0,-4-5 1 0,0 1 0 16,-1-1-6-16,1-3-8 0,-1-1 11 0,1 1-11 15,-5-9 10-15,0 4-10 0,0-3 8 0,-5-1-8 16,1-4 0-16,4 1 0 0,-5-5 0 0,1-4 0 16,4 4-126-16,-5-4-30 15,-9 5-7-15,5-5-1 0</inkml:trace>
        </inkml:traceGroup>
      </inkml:traceGroup>
    </inkml:traceGroup>
    <inkml:traceGroup>
      <inkml:annotationXML>
        <emma:emma xmlns:emma="http://www.w3.org/2003/04/emma" version="1.0">
          <emma:interpretation id="{CF1BD925-EBF4-48DE-8F0C-28BFFA6BC5BD}" emma:medium="tactile" emma:mode="ink">
            <msink:context xmlns:msink="http://schemas.microsoft.com/ink/2010/main" type="paragraph" rotatedBoundingBox="8884,17488 33453,15848 33586,17834 9016,194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9EA3378-E6A6-45E9-B3EA-E111A187EB6D}" emma:medium="tactile" emma:mode="ink">
              <msink:context xmlns:msink="http://schemas.microsoft.com/ink/2010/main" type="line" rotatedBoundingBox="8884,17488 33453,15848 33586,17834 9016,19474"/>
            </emma:interpretation>
          </emma:emma>
        </inkml:annotationXML>
        <inkml:traceGroup>
          <inkml:annotationXML>
            <emma:emma xmlns:emma="http://www.w3.org/2003/04/emma" version="1.0">
              <emma:interpretation id="{2620C448-D797-441D-9162-2C5842091494}" emma:medium="tactile" emma:mode="ink">
                <msink:context xmlns:msink="http://schemas.microsoft.com/ink/2010/main" type="inkWord" rotatedBoundingBox="8918,17996 12696,17744 12758,18683 8980,18935"/>
              </emma:interpretation>
              <emma:one-of disjunction-type="recognition" id="oneOf37">
                <emma:interpretation id="interp49" emma:lang="" emma:confidence="1">
                  <emma:literal/>
                </emma:interpretation>
              </emma:one-of>
            </emma:emma>
          </inkml:annotationXML>
          <inkml:trace contextRef="#ctx0" brushRef="#br0" timeOffset="326839.2939">6703 17667 964 0,'0'0'43'0,"0"0"9"0,0 0-42 0,0 0-10 15,0 0 0-15,0 0 0 0,0 0 61 0,0 0 11 16,-4 0 1-16,4 0 1 0,0 0-32 0,4-12-6 16,-4 12-2-16,0 0 0 0,0 0-19 0,0 0-4 0,5-9-1 0,-5 9 0 15,0 0 1-15,9-4 0 0,-5-4 0 0,-4 8 0 16,0 0-11-16,0 0 12 0,14 0-12 0,0 0 12 16,-5 0-12-16,0 4 0 0,5-4 0 0,-5 0 0 15,0 4 0-15,0-4 0 0,0 4 0 0,5-4 0 16,-1 0 12-16,1 0 0 0,0-4 0 0,-1 4 0 15,1-4 11-15,4 4 2 0,5-4 1 0,-5 0 0 16,5 0-13-16,-5-4-2 0,0 4-1 0,5 0 0 16,0 0-10-16,0 4 8 0,-5-8-8 0,0 8 8 15,5-4-8-15,-5 0 0 0,0 0 0 0,-4 4 8 16,4-4-8-16,-4 0 0 0,-1 0 0 0,1 0 8 16,-5 0-8-16,-9 4 0 0,0 0 0 0,18 0 0 15,-18 0-17-15,14-9-6 0,0 9-1 0,-1 0 0 16,-4-4-53-16,1 4-11 15,-10 0-3-15</inkml:trace>
          <inkml:trace contextRef="#ctx0" brushRef="#br0" timeOffset="327354.7985">6717 17966 691 0,'0'0'61'0,"0"0"-49"0,0 0-12 0,0 0 0 16,0 0 104-16,0 0 19 0,0 0 3 0,0 0 1 15,0 0-33-15,0 0-6 0,0 0-2 0,0 0 0 16,0 0-42-16,0 0-8 0,0 0-1 0,0 0-1 15,0 0-24-15,0 0-10 0,0 0 8 0,0 0-8 16,0 0 10-16,0 0-10 0,0 0 12 0,0 0-12 16,0 0 28-16,0 0 0 0,0 0-1 0,0 0 0 0,0 0 7 0,0 0 2 15,0 0 0-15,0 0 0 0,0 0-5 0,0 0-1 16,0 0 0-16,4 0 0 0,5-8-11 0,5-4-3 16,-5 12 0-16,5-8 0 0,9 4-16 0,-5-4 0 15,5 4 0-15,4-4 0 16,5-1-28-16,0 5-10 0,0-4-2 0,4 0 0 15,-4 0-135-15,4 4-27 0</inkml:trace>
          <inkml:trace contextRef="#ctx0" brushRef="#br0" timeOffset="329323.0893">7946 17266 576 0,'0'0'51'0,"0"0"-41"0,0 0-10 0,0 0 0 16,0 0 78-16,0 0 14 0,0 0 2 0,0 0 1 16,0 0-51-16,0 0-11 0,0 0-1 0,0 0-1 15,-4-8-8-15,-6 0-2 0,10 8 0 0,0 0 0 16,0 0-21-16,0 0-15 0,-4-4 3 0,4 4 0 15,0 0 12-15,0 0 0 0,0 0 0 0,0 0 0 16,0 0 0-16,0 0 0 0,0 0 0 0,0 0 10 16,0 0 6-16,0 0 0 0,0 0 1 0,0 0 0 15,-9-8 13-15,9 8 2 0,0 0 1 0,0 0 0 0,-5-4-2 16,5 4-1-16,-9-8 0 0,9 8 0 0,0 0-5 0,0 0-1 16,-4-8 0-16,4 8 0 0,0 0 7 0,0 0 1 15,0 0 0-15,0 0 0 0,0 0-20 0,0 0-3 16,0 0-1-16,0 0 0 0,0 0-8 0,0 0 0 15,0 0-12-15,0 0 12 0,0 0 0 0,0 0 0 16,0 0 0-16,0 0 0 0,0 0 0 0,0 0 0 16,-5 12 0-16,5-12 0 0,0 0 0 0,0 0 0 15,0 0 0-15,0 0 0 0,-9 8 0 0,9-8 0 16,0 0 0-16,0 0 0 0,0 0 0 0,0 0 8 16,0 0-8-16,0 0 0 0,0 0 0 0,0 0 8 15,0 0-8-15,0 0 0 0,0 0 0 0,0 0 8 16,0 0-8-16,0 0 0 0,0 8 0 0,0-8 0 0,0 0 0 0,0 0 0 15,0 12 0-15,0-12 0 0,0 0 0 0,0 0 0 16,0 0 0-16,0 0 0 0,4 8 0 0,-4-8 0 16,0 0 0-16,0 0 0 0,0 0 0 0,0 8 0 15,0-8 12-15,0 0-4 0,0 0 0 0,0 12 0 16,0-4 0-16,0-8 0 0,0 0 0 0,0 0 0 16,0 0-8-16,0 0 12 0,0 13-12 0,0-13 12 15,0 0-4-15,0 0-8 0,-4 8 12 0,4 0-4 16,-5 0-8-16,1 0 0 0,4-8 0 0,0 8 8 15,0-8-8-15,0 8 0 0,0-8 0 0,-5 12 8 16,5 4-8-16,0-3 0 0,0-1 0 0,-4 0 8 16,4 0 3-16,0 0 0 0,0 4 0 0,0 1 0 15,0-5 1-15,0 4 0 0,0-4 0 0,0 8 0 0,0-4-12 16,0-3 10-16,4 3-10 0,-4 0 10 16,0-4-10-16,0 0 12 0,5 4-12 0,-5-8 12 15,0-8 0-15,0 13 1 0,4-5 0 0,-4 8 0 0,0-4-5 16,5 0 0-16,-1 0-8 0,-4 5 12 0,5-1-12 15,0 0 0-15,-5 0 0 0,4-4 0 0,-4 8 0 0,5-3 0 16,-5-5 8-16,4 0-8 0,-8 0 0 0,4-4 11 16,4 4-11-16,-4-4 10 0,0-8-10 0,0 0 8 15,0 0-8-15,0 0 8 0,0 0-8 0,0 13 0 16,0-13 0-16,0 0 0 16,9 8-28-16,-9-8-7 0,0 0-1 0,5 8-1 15,-5-8-37-15,0 0-7 0,0 0-2 0,4 4 0 16,-4-4-18-16,0 0-4 0</inkml:trace>
          <inkml:trace contextRef="#ctx0" brushRef="#br0" timeOffset="330385.3454">8160 17266 460 0,'0'0'41'0,"0"0"-33"0,0 0-8 0,0 0 0 15,0 0 59-15,0 0 9 0,0 0 3 0,0 0 0 16,5-8-7-16,-5 8-2 0,0 0 0 0,0-8 0 16,0-4 0-16,0 12 0 0,0 0 0 0,0 0 0 15,0-12-14-15,0 12-2 0,0 0-1 0,0-8 0 16,0 3-5-16,0 5 0 0,0 0-1 0,0 0 0 15,4-8-3-15,-4 8 0 0,0 0 0 0,0 0 0 16,0-8 14-16,0 8 2 0,0 0 1 0,0 0 0 16,0-8-37-16,0 8-7 0,0 0-1 0,0 0-8 15,0 0 8-15,0 0-8 0,0 0 0 0,0 0 0 16,0 0 0-16,0 0 0 0,9-4 0 0,-9 4 0 16,0 0 0-16,0 0 10 0,0 0-10 0,9 8 12 15,-4 0 8-15,4 9 1 0,-9 3 1 0,5 12 0 16,-1 5-1-16,-4-1 0 0,0 0 0 0,-4 9 0 0,4-5-6 15,-5 1-2-15,0-1 0 0,1 1 0 0,-1-5-13 16,5 1 11-16,-4-9-11 0,-1 12 10 0,5-7-10 16,-4-1-9-16,-1-8 9 0,5 5-13 15,-9-5-126-15,5 4-25 0,-1-3-4 0</inkml:trace>
          <inkml:trace contextRef="#ctx0" brushRef="#br0" timeOffset="331041.4695">8561 17383 1324 0,'-5'-8'118'0,"-4"-4"-94"0,5 4-24 0,4 0 0 16,0 8 77-16,0 0 11 0,0 0 3 0,0 0 0 15,0 0-57-15,0 0-11 0,0 0-3 0,4 12 0 16,1-4-20-16,-1 12 0 0,1 9 0 0,-1-5 0 16,-4 4 0-16,5 1 0 0,-5 7 0 0,0-3 8 15,-5-5 20-15,5 4 5 0,-4-3 1 0,-5-1 0 16,4-4-8-16,-4 5-2 0,4-1 0 0,1-8 0 16,-5 0-8-16,4-8-3 0,1 9 0 0,-5-9 0 15,9-4-13-15,-5 4 9 0,5-12-9 0,0 0 8 16,0 0-8-16,0 0 8 0,0 0-8 0,0 0 8 15,0 0-8-15,0 0 8 0,0 0-8 0,0 0 8 0,0 0 4 0,0-12 0 16,-5 4 0-16,5-4 0 0,0 0 3 0,0-1 1 16,0-3 0-16,5 4 0 0,-5-8-16 0,0 0 11 15,0-1-11-15,0 1 10 0,5-4-10 0,-5 0 0 16,0-1 9-16,0 1-9 0,0-4 0 0,4-5 8 16,-4 5-8-16,5 0 0 0,-1-5 0 0,1 5 0 15,4-4 0-15,0 3 0 0,0 1-9 0,0 0 9 16,5 3-10-16,-5 1 10 0,5 0-9 0,-1 12 9 15,1-9-8-15,-5 5 8 0,5 4 0 0,-1-4-8 16,1 4 8-16,0 4 0 0,-1 0 0 0,1-1 0 16,-5 5 0-16,5 0-8 0,-5 0 8 0,0 4-8 0,5 4 8 15,-5 4-8-15,0 1 8 0,4-1 0 0,-3 4 0 16,-1 0 0-16,0 4 0 0,0 0 0 0,0 5 8 16,0-1-8-16,-4 12 22 0,-1-4 0 0,1 1 0 0,-1 3 0 15,1 5 2-15,-1-5 1 0,1 0 0 0,0 5 0 16,4-1-9-16,-5-3-1 0,1-1-1 0,-1 0 0 15,1-3-14-15,-1-1 8 0,5 0-8 0,-4-3 0 16,0-5 0-16,-1 0 0 0,5-4-8 0,0 4 8 16,-9-3-128-1,0-1-18-15,5-8-4 0</inkml:trace>
          <inkml:trace contextRef="#ctx0" brushRef="#br0" timeOffset="331244.5236">8574 17594 1382 0,'0'0'123'0,"-9"-4"-99"15,-4 0-24-15,4 4 0 0,-1-4 65 0,-3 4 8 16,8-4 2-16,5 4 0 0,0 0-11 0,0 0-1 16,0 0-1-16,0 0 0 0,0 0-41 0,0 0-8 15,5 8-1-15,8 0-1 0,1-4-1 0,4 0 0 16,0 0 0-16,1-4 0 0,3 4-10 0,6-4 0 15,-5-4 0-15,8 4-11 16,-3-4-124-16,4 0-25 0,31-8-4 0,-13 0-2 0</inkml:trace>
          <inkml:trace contextRef="#ctx0" brushRef="#br0" timeOffset="331760.0241">9849 17327 1267 0,'-18'-4'56'0,"18"4"12"0,-9-4-55 0,0 0-13 0,9 4 0 0,-5-4 0 16,5 4 120-16,-9 4 20 0,0 0 5 0,-5 4 1 16,1 0-81-16,-1 4-16 0,0 0-3 0,1 8-1 15,-6 5-20-15,-3-1-4 0,4 8-1 0,-5 5 0 16,-5-5 1-16,6 5 0 0,-1 3 0 0,0 0 0 15,0-3-1-15,1-5 0 0,3 1 0 0,1-1 0 16,0 0 0-16,0-7 0 0,4 7 0 0,0-4 0 31,1 1-116-31,-1-1-24 0,5 4-5 0,0-3-1 0</inkml:trace>
          <inkml:trace contextRef="#ctx0" brushRef="#br0" timeOffset="331525.695">9394 17448 1796 0,'-14'-12'80'0,"5"8"16"0,5-4-77 0,-6 0-19 0,6-4 0 0,4-5 0 16,0 9 49-16,0-8 7 0,4 0 0 0,1-4 1 15,4 4-25-15,0-5-6 0,5 9-1 0,-5-4 0 16,5 0-17-16,-1 4-8 0,1 4 0 0,-5 0 8 16,0 3-8-16,5 5 0 0,-5 5 0 0,5-5 0 15,-5 16 0-15,4-4 13 0,-4 4-1 0,1 4-1 16,3 5 16-16,-4-1 3 0,0 0 1 0,5 4 0 15,-5 5-15-15,5-5-4 0,0 0 0 0,-1 5 0 0,1-5-12 16,4-4 8-16,-4 5-8 0,-1-5 0 0,6 0 0 0,-6-3 0 16,5-9 0-16,-4 4 0 15,0-4-30-15,4 0-12 0,0 4-2 0,0-8-611 16,-4 1-121-16</inkml:trace>
          <inkml:trace contextRef="#ctx0" brushRef="#br0" timeOffset="332041.2094">10004 17274 1566 0,'-5'-12'69'0,"5"8"15"0,-4-4-68 0,-1-4-16 16,1 12 0-16,-1-12 0 0,1 4 63 0,4 8 9 16,0 0 1-16,0 0 1 0,0 0-10 0,0 0-3 15,0 0 0-15,0 0 0 0,0 0-33 0,0 0-8 16,0 12 0-16,4 4-1 0,1 4-10 0,-1 4-1 15,1 5-8-15,-1-1 12 0,1 0 11 0,0 5 1 16,-1 7 1-16,1-7 0 0,-5 3 0 0,4-4 0 16,1-3 0-16,-1 3 0 0,-4-4-17 0,5 1-8 15,-5-1 0-15,0-4 8 0,0 1-16 0,0-1-4 0,0-4-1 16,0 0 0 0,0-3-193-16,0 3-38 0,-5 4-8 0,5-24-2 0</inkml:trace>
          <inkml:trace contextRef="#ctx0" brushRef="#br0" timeOffset="332306.7632">10455 17116 1497 0,'0'0'66'0,"0"0"14"0,-9 0-64 0,-1-4-16 0,1 0 0 0,9 4 0 16,-9 4 136-16,9-4 23 0,-9 8 5 0,5 5 0 15,4-1-89-15,-5 4-19 0,1 0-3 0,4 4-1 16,0 1-11-16,0 7-2 0,4 4-1 0,1-3 0 16,-1-1-7-16,5 4-2 0,-9-3 0 0,5 7 0 0,4 0-13 15,-5-7-2-15,1 7-1 0,0-3 0 0,-1-1-13 0,5-4 0 16,-4 5 8-16,-1-5-8 16,1 0-63-16,-1 5-15 0,6-1-3 0,-1 0-981 15</inkml:trace>
        </inkml:traceGroup>
        <inkml:traceGroup>
          <inkml:annotationXML>
            <emma:emma xmlns:emma="http://www.w3.org/2003/04/emma" version="1.0">
              <emma:interpretation id="{4F1990D0-5700-4EE3-A38E-5385DA32198A}" emma:medium="tactile" emma:mode="ink">
                <msink:context xmlns:msink="http://schemas.microsoft.com/ink/2010/main" type="inkWord" rotatedBoundingBox="15256,17471 16093,17415 16158,18382 15321,18437"/>
              </emma:interpretation>
              <emma:one-of disjunction-type="recognition" id="oneOf38">
                <emma:interpretation id="interp50" emma:lang="" emma:confidence="1">
                  <emma:literal/>
                </emma:interpretation>
              </emma:one-of>
            </emma:emma>
          </inkml:annotationXML>
          <inkml:trace contextRef="#ctx0" brushRef="#br0" timeOffset="270180.6971">13059 17493 1429 0,'0'0'63'0,"0"0"13"0,0 0-60 0,0 0-16 0,0 0 0 0,0 0 0 15,0 0 57-15,0 0 9 0,0 0 2 0,14 4 0 0,-10 8-16 16,10-4-2-16,-5 0-1 0,5 0 0 0,4 4-23 0,0-4-5 16,0 5-1-16,5-1 0 0,4 0-4 0,1 0 0 15,-6 4-1-15,6-8 0 0,4 4-4 0,4-4-1 16,-4 1 0-16,4-5 0 16,1 0-86-16,-1-4-18 0,5-4-3 0</inkml:trace>
          <inkml:trace contextRef="#ctx0" brushRef="#br0" timeOffset="269915.1403">13692 16768 1152 0,'9'-8'102'0,"0"-4"-82"0,5 0-20 0,-5 0 0 16,9-4 49-16,-4 7 6 0,4-3 1 0,-5 4 0 15,-3 4-19-15,3 0-3 0,-4 4-1 0,-9 0 0 16,0 0 1-16,5 8 0 0,-5-8 0 0,0 0 0 16,0 8-14-16,-5 9-4 0,-4-1 0 0,0 4 0 15,-5 0 1-15,-8 9 0 0,3-5 0 0,-8 4 0 0,9-4-5 16,-5 5-2-16,-4-5 0 0,0-4 0 15,4 5-10-15,-9-5 12 0,5 0-12 0,-5-4 12 16,0 4-12-16,0-3 0 0,0-5 9 0,-4 4-9 0,4 0 9 16,5-4-9-16,-5-4 12 0,0 5-12 0,0-1 13 0,9-4-4 15,0-4-1-15,5 4 0 0,5-4-8 0,-1 0 10 16,5 0-10-16,9-4 10 0,0 0 4 0,0 0 1 16,0 0 0-16,0 0 0 0,0 0 15 0,0 0 3 15,13 0 1-15,6 0 0 0,-1 0-34 0,0 4-11 16,9 0 0-16,-4 0 0 0,4 4 23 0,5-4 5 15,0 0 1-15,5 0 0 0,-1 0-7 0,-4 1-2 16,4 3 0-16,1 4 0 0,-5-4-9 0,-1 4 0 16,1-4-10-16,-4 4 10 15,4 0-45-15,-1-4-3 0,-3-4-1 0,4 1 0 16,-10 3-28-16,6-4-6 0,-1-4-1 0,0 0-425 0,-8 0-86 16</inkml:trace>
        </inkml:traceGroup>
        <inkml:traceGroup>
          <inkml:annotationXML>
            <emma:emma xmlns:emma="http://www.w3.org/2003/04/emma" version="1.0">
              <emma:interpretation id="{5D47C661-1801-4FE8-9DA2-E1469C2B06DD}" emma:medium="tactile" emma:mode="ink">
                <msink:context xmlns:msink="http://schemas.microsoft.com/ink/2010/main" type="inkWord" rotatedBoundingBox="17188,17367 22240,17030 22315,18160 17264,18497"/>
              </emma:interpretation>
              <emma:one-of disjunction-type="recognition" id="oneOf39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271509.5376">15422 16732 460 0,'0'0'41'16,"0"0"-33"-16,0 0-8 0,4-12 0 0,-4 4 120 0,0 8 21 15,0-13 5-15,5 5 1 0,-5-4-46 0,0 12-9 16,0 0-1-16,0 0-1 0,9-8-38 0,-9 8-8 16,0 0-2-16,0 0 0 0,0 0-2 0,0 0 0 15,0 0 0-15,0 0 0 0,0 0 16 0,0 0 4 16,0 0 0-16,0 16 0 0,0 5-8 0,0-1 0 16,0 8-1-16,0 0 0 0,-9 1-4 0,0 3-1 15,0 1 0-15,0-1 0 0,0 4-2 0,-5-3-1 16,5 3 0-16,-5-3 0 0,5-1 1 0,0 0 0 0,-5 5 0 15,5-9 0-15,0 4-36 0,4-3-8 0,1 3 0 0,-5-4 0 16,4-3 0-16,1-1 0 0,4-4 0 0,4 0 0 31,1-3-100-31,-1-5-23 0,1 0-4 0,4-4-1 0</inkml:trace>
          <inkml:trace contextRef="#ctx0" brushRef="#br0" timeOffset="272024.0131">15955 16874 979 0,'18'-17'43'16,"-5"9"9"-16,1-4-41 0,0 4-11 0,-1-4 0 0,-4 0 0 0,5 4 132 0,0 8 25 16,-1-8 5-16,-13 8 1 0,0 0-75 0,5 8-14 15,4 0-3-15,-9 8-1 0,0 4-19 0,-4 8-4 16,-1 1-1-16,0 11 0 0,-8 1-6 0,4 3-2 15,0 1 0-15,-5 11 0 0,-4-3 7 0,4 0 2 16,0-1 0-16,1-3 0 0,-1-1-27 0,0-3-6 16,5-5-1-16,0 1 0 0,-4-9-13 0,8 1 8 15,-4-5-8-15,0-8 0 0,4 4 10 0,1-7-10 16,-1-1 10-16,1-4-10 0,-1-4 10 0,5-8-10 16,0 0 10-16,0 0-10 0,0 0 29 0,0 0 0 15,-9-8 0-15,4 0 0 0,1-4-29 0,-1-9 0 16,-4 1 0-16,5-4 0 0,4-8 0 0,0-5 8 0,0-3-8 15,4-5 0-15,5-7 8 0,0-1 0 0,5-4-8 0,4 5 12 16,0 3-24-16,5-3-6 0,9 3-1 0,-5 0 0 16,5 1 8-16,5-1 2 0,-1 5 0 0,-4-1 0 15,0 9-3-15,0-1 0 0,0 9 0 0,-5 0 0 16,-4 7 12-16,-1 1 9 0,-3 8-1 0,-1 4-8 16,0 8 11-16,-4 4-11 0,-1 8 10 0,1 4-10 15,0 5 0-15,-1 7-8 0,-4 0-1 0,1 13 0 16,-1-5 9-16,0 5 0 0,0-1 0 0,0 5 8 15,-4-1 14-15,-1 1 3 0,5 3 1 0,0-3 0 16,-4-1-26-16,4-3 0 0,-4 3 0 0,4-7 0 16,-5-1 0-16,1-8-19 0,-5-3 3 0,0 3 1 15,4-8-17-15,-8 1-4 0,-1-1-1 16,-4-12 0-16,0 4-161 0,0-12-32 0</inkml:trace>
          <inkml:trace contextRef="#ctx0" brushRef="#br0" timeOffset="272258.3357">16150 17238 1670 0,'0'0'148'0,"-4"0"-118"16,4-8-30-16,0 8 0 0,0 0 152 0,0 0 24 15,0 0 4-15,0 0 2 0,0 0-130 0,9-4-27 0,0-4-5 16,5 3 0-16,-1-3-20 0,1 4-17 15,0 0 3-15,-1-4 1 16,1 0-11-16,0 4-1 0,4-4-1 0,-5 0 0 16,6 4-158-16,-1-4-31 0,0 4-6 0,5-4-2 0</inkml:trace>
          <inkml:trace contextRef="#ctx0" brushRef="#br0" timeOffset="271039.8657">14953 16699 1220 0,'0'0'27'0,"0"0"5"0,0 0 2 0,0 0 0 0,0-12-34 0,4 0 0 0,-4 4 0 0,5-4 0 15,-5 4 56-15,0 8 5 0,5-12 1 0,-5 12 0 16,4-8-8-16,-4 8-2 0,9-8 0 0,-9 8 0 0,0 0-4 0,0 0-2 16,0 0 0-16,0 0 0 0,0 0-13 0,0 0-2 15,0 0-1-15,0 0 0 0,9 8 0 0,-4 8 0 16,-1 0 0-16,-4 12 0 0,5 5 0 0,-5 7 0 16,0-3 0-16,0 3 0 0,5 5 13 15,-5-9 2-15,-5 13 1 0,5-9 0 0,0 5-12 16,0-1-2-16,-5-3-1 0,5 3 0 0,0-7-5 0,0 7-1 15,0-8 0-15,0 1 0 0,0-5-25 0,0-3 0 16,0-1 8-16,0-4-8 0,0-4 0 0,0-3 10 16,0-5-10-16,5 0 10 0,-5-4-10 0,5 8 0 15,-5-16 0-15,0 4 0 16,4 12-24-16,-4-16-9 0,0 0-3 0,0 0 0 16,0 0-175-16,0 0-35 0</inkml:trace>
          <inkml:trace contextRef="#ctx0" brushRef="#br0" timeOffset="272524.9317">17020 16602 1681 0,'-9'-24'74'0,"13"20"16"0,1-4-72 0,-5 8-18 0,0 0 0 0,0 0 0 15,0 0 80-15,0 0 13 0,9 8 3 0,0 8 0 16,-9 4-61-16,5 5-12 0,-1 7-3 0,1 9 0 0,-5-1 19 16,-5 5 3-16,5-1 1 0,-4 5 0 0,4-9-9 0,-5 9-2 15,1-5 0-15,-1-3 0 0,5 7 1 0,-5-7 0 16,-4-1 0-16,5 1 0 0,4-5-21 0,0 5-12 15,0-9 12-15,-5-4-12 0,1-8 12 0,-1 1-12 16,5-1 12-16,-4 0-12 16,-10-8-56-16,5 0-19 0,4 1-3 0,5-13-1 15,-9 8-123-15,5-4-25 0</inkml:trace>
          <inkml:trace contextRef="#ctx0" brushRef="#br0" timeOffset="272789.4555">17452 16509 864 0,'-9'-8'76'0,"9"8"-60"0,0 0-16 0,0 0 0 16,0 0 229-16,0 0 43 0,0 0 9 0,5 12 2 15,-1 0-182-15,1 5-36 0,0 11-7 0,4 0-2 16,4 5-5-16,-8 3-2 0,-10 1 0 0,5 3 0 15,5 0-1-15,-5 5 0 0,-5-5 0 0,-4 5 0 16,5-1-16-16,-1 1-4 0,10-5-1 0,-10 1 0 16,-9-5-27-16,10 1 0 0,4 3 0 0,-5-3 0 15,1-5 0-15,-5-4 0 0,9-3 0 0,0-5 0 16,4 4-72-16,-4-4-19 0,0 1-4 0,5-1-933 16</inkml:trace>
          <inkml:trace contextRef="#ctx0" brushRef="#br0" timeOffset="277679.6162">18286 16594 986 0,'0'0'44'0,"-5"-8"8"0,10-4-41 0,-5 4-11 16,-10-4 0-16,10 0 0 0,5 0 83 0,0-1 14 15,-10 5 3-15,5-4 1 0,0 4-49 0,0 0-9 16,5 0-3-16,-5 8 0 0,-5-8-32 0,5 8-8 16,9-4 0-16,0 0 0 0,-9 4 18 0,0 0 2 15,0 0 0-15,0 0 0 0,9 4-2 0,-4 8 0 16,-5 4 0-16,0 0 0 0,4 9 22 0,-8 3 5 15,-5 12 1-15,0 1 0 0,0 7 22 0,-1 5 4 16,-8-4 0-16,0-1 1 0,-5 5-13 0,1-5-2 16,3-3-1-16,1-1 0 0,-5 5-29 0,5-9-7 0,9 1-1 15,-5-1 0-15,1-3-20 0,-1-5 0 0,0 0 0 0,5-3 8 16,5-5-8-16,-1-8 0 0,-8 4 0 0,8-7-8 31,5-5-35-31,0-8-6 0,-9 12-2 0,4-8-933 0</inkml:trace>
          <inkml:trace contextRef="#ctx0" brushRef="#br0" timeOffset="277975.746">18331 16655 172 0,'37'-24'8'0,"-28"12"1"15,4-1-9-15,1-3 0 0,4 4 0 0,0-4 0 0,1 4 45 0,-1 0 7 16,-9-1 2-16,5 5 0 0,-1 0 32 0,1 0 6 15,-10 0 2-15,-4 8 0 0,10-4 30 0,-10 4 5 16,0 0 2-16,0 0 0 0,0 0-12 0,0 0-3 16,0 0 0-16,0 0 0 0,0 0-51 0,4 12-10 15,-4 4-3-15,-4 5 0 0,4 3-11 0,-10 4-2 16,6 9-1-16,-1-5 0 0,1 8 10 0,-5-3 1 16,0 3 1-16,4-3 0 0,-4-1-6 0,4 1 0 15,1-5-1-15,-1 0 0 0,-4 1-24 0,5-1-5 16,-1-8-1-16,-4 1 0 0,4-1-13 0,-4 4 0 15,0-7 0-15,-5-1-680 16,1 0-137-16</inkml:trace>
          <inkml:trace contextRef="#ctx0" brushRef="#br0" timeOffset="278288.1707">18686 16865 2070 0,'5'-8'45'0,"-1"-4"10"0,1 0 1 0,-1 0 3 0,1 0-47 0,4 0-12 0,0-5 0 0,0 1 0 15,5 0 0-15,0 4 8 0,-1-4-8 0,1 4 8 16,0-5-8-16,4 5 0 0,-5 0 0 0,6 4 8 16,-1-4-8-16,-4 8 12 0,-1 0-12 0,1 4 12 15,-5 0 26-15,0 4 6 0,5 0 0 0,-1 8 1 16,-4 0-12-16,1 4-2 0,-6 5-1 0,5 7 0 15,5 0-10-15,-10 5-1 0,6 3-1 0,-1 0 0 0,-5 1-2 16,1-5-1-16,-1 9 0 0,1-9 0 0,-1 0-6 0,1 1-1 16,-5-1 0-16,5-3 0 0,-5-9-8 0,0 0 0 15,4 0-10-15,-4-8 10 16,0-3-188-16,0-9-31 0,0 0-6 16,0 0-2-16</inkml:trace>
          <inkml:trace contextRef="#ctx0" brushRef="#br0" timeOffset="278522.4925">19251 16509 1728 0,'0'0'153'0,"0"0"-122"0,0 0-31 0,0 0 0 16,0 0 56-16,0 12 6 0,-5 5 1 0,1 7 0 16,-5 8-35-16,-1 1-6 0,-8 7-2 0,-5 5 0 15,1 3 3-15,-1-3 0 0,-9 3 0 0,5-3 0 16,-5-5 5-16,5 5 2 0,-1-9 0 0,1 1 0 15,4-5-8-15,-4-4-2 0,0-3 0 0,4-1 0 16,0-4-20-16,5 0 9 0,-5-7-9 0,9 7 0 31,-8-8-74-31,8 0-22 0,0-4-4 0,5 0-520 0,0-4-105 0</inkml:trace>
          <inkml:trace contextRef="#ctx0" brushRef="#br0" timeOffset="278772.6854">19451 16457 2347 0,'5'-17'52'0,"-5"9"10"0,9 4 2 0,-5-4 2 0,-4 8-53 0,0 0-13 16,0 0 0-16,9 8 0 0,5 4 24 0,0 5 3 15,-1-1 0-15,-8 8 0 0,4 9-12 0,0-1-3 16,-4 4 0-16,-1 5 0 0,1 7 10 0,-5-3 2 15,4 3 0-15,-4 1 0 0,-4-4-8 0,-1-1 0 16,1-4-1-16,-1-3 0 0,1-5-7 0,-1 1-8 16,-4-5 11-16,4-4-11 0,1 1 0 0,-1-9-9 15,1 0-1-15,-1 0 0 16,1-4-113-16,-1 0-22 0,5-12-5 0,-4 4-861 0</inkml:trace>
          <inkml:trace contextRef="#ctx0" brushRef="#br0" timeOffset="279022.3782">19765 16360 1555 0,'9'-13'138'0,"-4"5"-110"0,4 0-28 0,0 4 0 16,0-4 107-16,0 4 16 0,10 0 3 0,-6 4 1 16,5-4-57-16,-4 8-11 0,4 4-3 0,0 0 0 15,-4 12-25-15,0 1-6 0,4 7-1 0,-4 4 0 16,-1 1-3-16,-4 7-1 0,1 9 0 0,-6-1 0 15,1 5 28-15,-5 0 4 0,4-1 2 0,-4-3 0 16,-4-5-24-16,4 5-5 0,-5-9-1 0,1 5 0 0,-6-5-15 0,6-3-9 16,-5-1 10-16,0-4-10 15,0 1-19-15,-1-1-9 0,1-7-3 16,-4 3-1125-16</inkml:trace>
        </inkml:traceGroup>
        <inkml:traceGroup>
          <inkml:annotationXML>
            <emma:emma xmlns:emma="http://www.w3.org/2003/04/emma" version="1.0">
              <emma:interpretation id="{D30FF7DC-EFD5-4634-84DA-3D0111AF1D4A}" emma:medium="tactile" emma:mode="ink">
                <msink:context xmlns:msink="http://schemas.microsoft.com/ink/2010/main" type="inkWord" rotatedBoundingBox="22909,16912 26695,16659 26765,17705 22978,17957"/>
              </emma:interpretation>
              <emma:one-of disjunction-type="recognition" id="oneOf40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280100.2425">22074 16080 1137 0,'0'0'50'0,"0"0"11"0,4-8-49 0,-4 8-12 0,0 0 0 0,0 0 0 15,0 0 77-15,5 8 13 0,-1 4 2 0,-4 9 1 16,5 7-34-16,-5 4-7 0,-5 5-2 0,1 7 0 16,-1 5 18-16,-4 3 4 0,0 5 1 0,0 0 0 15,0 4 17-15,-5 3 3 0,5-3 1 0,0 0 0 16,0-9-51-16,4 1-11 0,1-9-1 0,-1 1-1 16,5-9 4-16,-5 1 1 0,5-9 0 0,0 0 0 15,0-7-22-15,5-1-4 0,-5-12-1 0,0 12 0 16,0-12-8-16,0 4 0 0,0-12 0 0,0 0 0 15,0 0-38-15,0 0-10 16,0 0-1-16,0 0-667 0,0 0-132 0</inkml:trace>
          <inkml:trace contextRef="#ctx0" brushRef="#br0" timeOffset="280443.9124">22260 16368 979 0,'14'-21'43'0,"-10"9"9"0,1 0-41 0,4 0-11 0,5-4 0 0,-1 4 0 16,1 0 139-16,0-1 25 0,-5 1 6 0,4 4 1 15,1 0-55-15,-5 4-12 0,5 0-1 0,-5 4-1 16,0 4-30-16,0 0-7 15,0 4-1-15,0 4 0 0,1 0-32 0,-6 5-6 0,1 3-2 0,4 0 0 16,-5 0-6-16,-4 9-2 0,0-1 0 0,0 0 0 16,5 1-6-16,-5 3-2 0,-5 0 0 0,5 1 0 15,0-1-8-15,0 5 0 0,-4-1 9 0,-1-4-9 16,1 5 0-16,-1-1 9 0,-4-7-9 0,4 3 0 16,1-4-12-16,-5-3-10 0,4-1-2 0,-4-4 0 31,0 0-169-31,4-4-35 0,1 5-6 0,4-21-2 0</inkml:trace>
          <inkml:trace contextRef="#ctx0" brushRef="#br0" timeOffset="279600.3706">20717 17019 1785 0,'0'0'79'0,"0"0"17"0,9-4-77 0,5 0-19 0,-1 4 0 0,10-4 0 15,0 4 99-15,9 0 16 0,4-4 3 0,0 0 1 16,1 4-84-16,4-4-17 0,4-4-3 0,-4 8-1 31,-4-4-150-31,-1 0-31 0,32-8-5 0,-17-1-2 0</inkml:trace>
          <inkml:trace contextRef="#ctx0" brushRef="#br0" timeOffset="279428.5265">20735 16849 1036 0,'0'0'92'0,"0"0"-73"0,5-8-19 0,-1 0 0 16,5 0 126-16,0 0 22 0,0 0 4 0,1-4 0 15,-1 4-56-15,4-5-11 0,5 5-2 0,5-4-1 16,0 4-30-16,4-4-7 0,1 4-1 0,-1 0 0 16,5-4-17-16,0 3-4 0,4 5-1 0,-4 0 0 0,0 0-11 0,4 0-3 15,-4 0 0-15,-5 0 0 0,1 4-8 0,-1 0 0 16,-4 0 0-16,0 0 0 16,-1 4-19-16,-8 0-5 0,4 0-2 0,-9 0-903 15</inkml:trace>
          <inkml:trace contextRef="#ctx0" brushRef="#br0" timeOffset="281022.9331">22961 16327 921 0,'0'0'82'0,"0"0"-66"16,14-4-16-16,-14 4 0 0,0 0 98 0,9 4 16 15,5 4 3-15,-5 0 1 0,-5 9-62 0,1-1-12 16,-5 4-2-16,0 4-1 0,-5 1-1 0,1 7 0 16,-1 4 0-16,-4 1 0 0,5 3 19 0,-5 1 3 15,-5 3 1-15,0-3 0 0,5 3-16 0,-5-7-3 0,5-1-1 0,0-4 0 16,0-3-19-16,0-5-3 0,4-4-1 0,1 5 0 15,-5-9-9-15,4-4-3 0,5-4 0 0,0-8 0 16,0 0 1-16,0 0 0 0,0 0 0 0,0 0 0 16,0 0 14-16,0 0 2 0,0 0 1 0,0-8 0 15,5-4-10-15,-1-4-3 0,-4-1 0 0,5-3 0 16,-1-8-13-16,6-1 0 0,-6-3 0 0,10 0 0 16,-5-5 11-16,5-3-11 0,4-5 12 0,0 1-12 15,5-5 9-15,0 5-9 0,4-1 0 0,0 1 9 16,5-5-9-16,0 9 0 0,0-1 0 0,0 1 0 15,-1 3 0-15,1 5 0 0,-4 4 0 0,-1-1 0 16,0 5-12-16,-4 4 12 0,-5 4-10 0,5-1 10 16,-9 5 0-16,4 4 0 0,0 4 13 0,-4 0-4 15,-1 0-9-15,1 8 0 0,0 0 0 0,-5 4 0 16,0 4 0-16,0 9 0 0,0-1-11 0,0 8 11 16,0 4 0-16,1 5 0 0,-6-1 0 0,1 9 0 0,-1-5 0 15,1 1 0-15,-5 3 0 0,0 1 0 0,4 3 0 16,-4-3 0-16,-4-5 8 0,-1 5-8 0,1-5 0 0,-1-3 8 15,-4-1-8-15,-5 1 0 0,5-9 0 0,0 0-12 16,-5-3 2-16,1-5-676 16,-1-8-135-16</inkml:trace>
          <inkml:trace contextRef="#ctx0" brushRef="#br0" timeOffset="281178.1169">23089 16606 2278 0,'9'-8'50'0,"5"4"10"0,-5 0 3 0,9-4 1 0,0 4-51 0,0 4-13 0,5-4 0 0,0 0 0 16,0 4 17-16,-1 0 1 0,1-4 0 0,0 4 0 31,0-4-53-31,-5 0-10 0,0 4-3 0,0-4-945 0</inkml:trace>
          <inkml:trace contextRef="#ctx0" brushRef="#br0" timeOffset="281506.1687">24095 16048 1036 0,'0'0'92'0,"5"-4"-73"15,4-4-19-15,0 4 0 0,-9 4 112 0,0 0 18 16,0 0 4-16,9 0 1 0,-9 0-41 0,9 12-8 16,-4 4-2-16,-1 4 0 0,1 1-32 0,4 3-6 15,-9 8-2-15,0 1 0 0,0 3 24 0,-5 0 4 16,5 1 0-16,-4 3 1 0,-5 1-31 0,4-1-6 16,-4 5-2-16,4 3 0 0,-4 5-1 0,0-4 0 15,0-5 0-15,4 5 0 0,-4-9-33 0,5 1 0 16,-1-1 0-16,-4-12 0 0,5 5 0 0,-1-13 0 15,0 0 0-15,5-4 0 0,-4 1 0 0,-1-5 0 16,5-4 0-16,0-8 0 16,-9 8-168-16,9-8-40 0,-23 0-8 0,1-4-1 0</inkml:trace>
          <inkml:trace contextRef="#ctx0" brushRef="#br0" timeOffset="281803.0924">24350 16072 1267 0,'0'0'112'0,"4"-4"-89"0,10-4-23 0,-5 0 0 16,-4 0 45-16,4 4 5 0,0-4 1 0,-9 8 0 0,0 0 68 0,0 0 13 15,14 8 4-15,-1 0 0 0,-4 8-76 0,1 4-14 16,-6 5-3-16,1 7-1 0,4-4-2 0,-9 5-1 15,0-5 0-15,0 8 0 0,0-3 25 0,0-1 4 16,0 5 2-16,0-5 0 0,-5 0-45 0,5 5-9 16,5-5-1-16,-5 5-1 0,-5-5-2 0,1 4-1 15,8-7 0-15,-4 3 0 0,-9 0-11 0,9-3 0 16,-4 3 0-16,4-3 0 0,0-5 0 0,-10 0 0 16,1 0-10-16,0 1-750 15,5-5-151-15</inkml:trace>
        </inkml:traceGroup>
        <inkml:traceGroup>
          <inkml:annotationXML>
            <emma:emma xmlns:emma="http://www.w3.org/2003/04/emma" version="1.0">
              <emma:interpretation id="{52569957-854B-4408-8CE4-0806837FA94C}" emma:medium="tactile" emma:mode="ink">
                <msink:context xmlns:msink="http://schemas.microsoft.com/ink/2010/main" type="inkWord" rotatedBoundingBox="27672,16823 28602,16761 28667,17737 27737,17799"/>
              </emma:interpretation>
              <emma:one-of disjunction-type="recognition" id="oneOf41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293643.9592">25479 16914 518 0,'0'0'23'0,"0"0"5"0,0 0-28 0,0 0 0 0,0 0 0 0,0 0 0 16,0 0 112-16,0 0 16 0,0 0 4 0,0 0 1 16,0 0-32-16,0 0-6 0,0 0-2 0,0 0 0 15,0 0-1-15,0 0-1 0,14 0 0 0,-5-4 0 16,4 4-16-16,1 0-3 0,4 0-1 0,5 4 0 15,0 0-25-15,0 4-5 0,8-4-1 0,6 4 0 16,4 0-23-16,4 4-5 0,5-3 0 0,1 3-1 0,-1-4-25 16,-5 4-5-16,14-4-1 0,-13 0-892 15</inkml:trace>
          <inkml:trace contextRef="#ctx0" brushRef="#br0" timeOffset="293269.0343">26012 16149 918 0,'0'0'40'0,"0"0"9"0,0 0-39 0,0 0-10 15,4-4 0-15,-4 4 0 0,0 0 61 0,0 0 11 0,9-8 1 0,-9 8 1 16,0 0-3-16,5-8-1 0,-1 0 0 0,-4 8 0 16,0 0-11-16,0 0-3 0,0 0 0 0,10-4 0 15,-1-4-10-15,-5 0-2 0,-4 8-1 0,9-9 0 16,-9 9-24-16,5-4-5 0,-5 4-1 0,4-8 0 15,10 0-13-15,-14 8 8 0,0 0-8 0,9-4 0 16,0-4 23-16,-9 8-2 0,0 0 0 0,5-4 0 16,4-4-10-16,-9 8-3 0,0 0 0 0,9-4 0 15,-9 4-8-15,0 0 12 0,0 0-12 0,9-4 12 16,0 0-12-16,-9 4 10 0,0 0-10 0,5-4 10 16,-5 4-10-16,0 0 8 0,14-4-8 0,-14 4 8 15,0 0-8-15,0 0 0 0,0 0 9 0,0 0-9 16,0 0 8-16,0 0-8 0,0 0 8 0,0 0-8 15,0 0 10-15,0 0-2 0,0 0-8 0,0 0 12 16,-5 12-12-16,-4-4 11 0,4 8-11 0,-8-4 10 16,-1 4-10-16,0 1 0 0,1-5 0 0,-6 0 8 15,1 4-8-15,0-4 0 0,0 0 0 0,-5 1 0 16,9-1 0-16,-4 0 0 0,0-4 0 0,0 4 0 16,4 0 0-16,-4 0 0 0,0-4 0 0,-5 5 0 0,5-5 0 0,-1 0 0 15,-3 0 0-15,4 4 0 0,-1-4-10 0,1 0 10 16,-5 0-13-16,10-4 5 0,-6 4 8 0,6 0 0 15,-5-3 0-15,4 3-8 0,5-4 8 0,0 4 0 16,0 0 0-16,4-4 8 0,5-4-8 0,-9 8 0 16,4-4 0-16,1 0-8 0,-10 4 8 0,14-4 0 15,-4 0 0-15,4-4 8 0,-5 8-8 0,1 0 0 16,-6-3-8-16,6-1 8 0,4-4 0 0,-5 8 0 16,1 0 0-16,-1-4 0 0,5-4 0 0,0 0 0 0,0 0 0 0,0 0 0 15,0 0 0-15,-4 8 0 0,4-8 0 0,0 0 0 16,0 0 0-16,0 0 0 0,0 0 0 0,0 0 8 15,0 0-8-15,0 0 8 0,0 0-8 0,0 0 8 16,0 0-8-16,0 0 0 0,9 8 0 0,0-4 8 16,0 4-8-16,0 0 8 0,0 0-8 0,14-4 8 15,-5 4-8-15,0 1 0 0,10-1 0 0,-1 0 0 16,9 0 8-16,-4 0-8 0,5-4 10 0,4 4-10 16,0-4 9-16,0 4-9 0,4 0 8 0,-4 0-8 15,-4-4 0-15,4 5 8 0,-5-5-8 0,-4 4 0 16,0 0 0-16,0 0 0 0,-5 0 8 0,-4-4-8 15,4 4 0-15,-13 0 0 0,8-4 0 0,-3 0 0 16,-6 0 0-16,1 4-11 0,-5-4 3 0,5 1 0 16,-14-5-105-16,0 0-21 15,0 0-4-15</inkml:trace>
        </inkml:traceGroup>
        <inkml:traceGroup>
          <inkml:annotationXML>
            <emma:emma xmlns:emma="http://www.w3.org/2003/04/emma" version="1.0">
              <emma:interpretation id="{BBBA5534-8727-47F1-A3D9-B853FD06ED3E}" emma:medium="tactile" emma:mode="ink">
                <msink:context xmlns:msink="http://schemas.microsoft.com/ink/2010/main" type="inkWord" rotatedBoundingBox="29595,16339 32724,16130 32821,17574 29692,17783"/>
              </emma:interpretation>
              <emma:one-of disjunction-type="recognition" id="oneOf42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338274.1186">28784 15704 864 0,'0'0'76'0,"0"0"-60"15,0 0-16-15,0 0 0 0,0-4 21 0,0 4 2 16,14-8 0-16,-14 8 0 0,0 0 10 0,5-8 3 15,-5 4 0-15,0 4 0 0,0 0 4 0,0 0 0 16,0 0 1-16,0 0 0 0,0 0 1 0,0 0 0 16,0 0 0-16,0 0 0 0,0 0-7 0,0 0-2 15,-10 4 0-15,-3 4 0 0,4 0-10 0,-5 4-3 16,-4 8 0-16,0-4 0 0,4 9-8 0,-4 3-1 16,-10 0-1-16,15 9 0 0,-10-1 6 0,5 5 2 15,-5 3 0-15,5 1 0 0,-9-5-2 0,13 9-1 16,-4-9 0-16,-1 5 0 0,6-1 3 0,-5-3 1 15,4-1 0-15,0 5 0 0,1-5-4 0,-6 1-1 0,6 3 0 16,8-3 0-16,-4 3-14 0,5-3 0 0,-10-1 0 16,14 1 0-16,0-1 0 0,0-8 0 0,0 1 0 15,9-5-10 1,-4-4-97-16,8 1-19 0,15 3-4 0,-6 0-1 0</inkml:trace>
          <inkml:trace contextRef="#ctx0" brushRef="#br0" timeOffset="335321.6809">27487 15765 921 0,'0'0'40'0,"0"-8"10"0,4-5-40 0,-4 5-10 0,0 0 0 0,0 8 0 15,0-8 94-15,0 0 17 0,0 0 3 0,0 0 1 16,0 4-41-16,0-4-8 0,0 0-2 0,0 8 0 0,0 0-20 0,0 0-4 15,5-4 0-15,-5 4-1 0,0 0-22 0,0 0-4 16,0 0-1-16,4 0 0 0,-4 0 1 0,14 4 0 16,-5-4 0-16,-9 0 0 0,9 4 27 0,-9-4 4 15,9 4 2-15,-9-4 0 0,5 4 0 0,13 0 0 16,-18-4 0-16,9 4 0 0,-9-4-11 0,0 0-3 16,5 8 0-16,-5-8 0 0,14 8-16 0,-5 0-4 15,-9-8-1-15,9 8 0 0,-9-8-3 0,0 0-8 16,0 8 12-16,0-8-4 0,9 8-8 0,-9-8 12 15,0 0-12-15,4 13 12 0,-4-1-4 0,0 8 0 16,0 0 0-16,0 4 0 0,0 5-8 0,0 7 8 0,0 1-8 16,0 7 8-16,-4 9 4 0,-5-1 1 0,0 5 0 0,0 0 0 15,-5-5 11-15,5 1 3 0,-5-1 0 0,5 1 0 16,-5 0-18-16,-4-5-9 0,4-3 10 0,5-1-10 16,0 1 13-16,-4-9-3 0,-1 1-1 0,14-5 0 15,-5-4 3-15,5-3 0 0,-4-5 0 0,-5-4 0 16,9 0 14-16,0-4 3 0,0 1 1 0,0-1 0 15,0-4-30-15,0-8 0 0,0 0 0 0,0 12 0 16,0-4 0-16,0 4 0 0,0-12 10 0,0 8-2 16,0-8-8-16,0 8 0 0,0-8 0 0,0 0 0 15,0 0 8-15,0 0-8 0,0 0 10 0,0 0-10 16,0 0 8-16,0 0-8 0,0 0 0 0,0 0 9 16,0 0-9-16,0 0 0 0,0 0 0 0,0 0 0 15,0 0-56 1,0 0-17-16,0-8-3 0,9 0-1076 0</inkml:trace>
          <inkml:trace contextRef="#ctx0" brushRef="#br0" timeOffset="338820.8676">28912 16141 748 0,'0'-20'67'15,"0"12"-54"-15,14-4-13 0,-14 3 0 0,9-3 98 0,-5 4 17 16,-4 8 3-16,0-8 1 0,0 8-54 0,0 0-10 16,0 0-3-16,0 0 0 0,0 0-32 0,0 0-6 15,9 16-2-15,-9 5 0 0,0 3-12 0,0 0 0 16,-9 8 0-16,9-3 0 0,0-1 0 0,-4 0 9 16,-5-3-9-16,9 3 8 0,0-4 0 0,0-3 0 15,9-1 0-15,-5-4 0 0,-4 0 4 0,0-8 0 16,9 0 0-16,-9-8 0 0,9 8 6 0,-9-8 2 15,0 0 0-15,10 0 0 0,-6 0-8 0,14-4-2 0,-18-4 0 16,14 0 0-16,-5-4 13 0,-4 4 2 0,8-4 1 0,-8-4 0 16,8-1 1-16,-3 1 0 0,-1 0 0 0,0 4 0 15,4-8-19-15,-8 8-8 0,9-5 0 16,-10 5 8-16,10 4-8 0,-5 4 12 0,-9 4-12 0,0 0 12 16,0 0-12-16,0 0 0 0,0 0 0 0,0 0 0 15,5 12 0-15,-5 4-17 0,0-3 4 0,0-1 1 16,0 4 12-16,0 0 0 0,4 0 0 0,-4-4 0 15,0 1 0-15,14-5 0 0,-14-8 0 0,0 0 10 16,9 8-2-16,-5-4 0 0,15 0 0 0,-6-4 0 16,5-4 8-16,-4 0 2 0,0 0 0 0,-1-4 0 15,1 4 9-15,0-5 1 0,-5-3 1 0,5 4 0 16,8-4-20-16,-13 0-9 0,14 0 8 0,-14 0-8 16,5 0 0-16,0-5 0 0,-5 5 0 0,0-4 0 15,4-4-35-15,-3 4 1 16,-1 3 0-16,-9-3 0 0,13 0-127 0,-4-4-26 0</inkml:trace>
          <inkml:trace contextRef="#ctx0" brushRef="#br0" timeOffset="339430.3911">29700 15502 633 0,'13'-13'56'0,"-13"5"-44"0,14 0-12 0,-10 4 0 16,10-4 115-16,-5 0 21 0,0 4 4 0,5-4 0 15,0 4-72-15,-10 0-14 0,10 0-3 0,-14 4-1 16,0 0-10-16,13 0-1 0,-13 0-1 0,10 0 0 15,-1 4-13-15,-9-4-2 0,9 8-1 0,-5 0 0 16,-4 4-5-16,9 0-1 0,-4 4 0 0,-5 5 0 16,0-1 7-16,0 0 1 0,0 8 0 0,0 1 0 15,0-1 1-15,-5 0 1 0,-4 9 0 0,9-5 0 16,0 5-7-16,-13 3-2 0,13 1 0 0,-5-1 0 16,-9 1 0-16,14-1 0 0,-13 1 0 0,8 3 0 0,-8-4-7 15,-1 1-2-15,0-1 0 0,5-3 0 0,0 3-8 16,-5-3 0-16,-4-1 9 0,5-3-9 0,-1-5 0 15,5 0 8-15,-5-4-8 0,5-3 0 0,-5-1 0 16,10-4 9-16,-10 0-9 0,14-4 0 0,-14-3 23 0,14-5-3 16,0-4 0-16,0 0 0 0,0 0-20 0,0 0 0 15,0 0 0-15,0 0-12 0,0 0 12 0,10-8 12 16,-6-5-2-16,-4-3-1 0,9 0 6 0,-4 0 1 16,-1-4 0-16,10-1 0 0,-5 1-7 0,-4-4-1 15,13 0 0-15,-4-5 0 0,-1 5-8 0,-8 0 0 16,17-1 0-16,-3 5 0 0,-1 0 0 0,-4 8 0 15,4 0 0-15,-5-1 0 0,1 9 0 0,0 0 0 0,-10 8 0 16,10 5 0-16,-9-1 0 0,4 4 0 0,-5 4 0 16,-4 0-11-16,0 4 11 0,0 1 0 0,0-1 8 0,-4 0-8 15,-5 0 0-15,4 1 0 0,5-1 0 0,-14 0-8 16,14-4 0-16,0 4 0 0,-4-7 0 0,-5-1 0 31,9 0-133-31,0 0-27 0,-5 4-4 0,5-16-2 0</inkml:trace>
          <inkml:trace contextRef="#ctx0" brushRef="#br0" timeOffset="339867.5154">30009 16028 691 0,'0'0'61'0,"0"-12"-49"0,14-1-12 0,-10 1 0 15,10 0 230-15,0 4 43 0,-5 4 9 0,0 0 2 16,4 4-220-16,1 4-43 0,0 0-9 0,-10 0-1 15,10 4-11-15,-14 4 0 0,9 5 0 0,-4-5 0 0,-1 4 0 0,-4 0-11 16,0 0 11-16,0 4-8 0,0-3 8 0,-4-1 14 16,-1-4-3-16,-4 0-1 0,9-12 14 0,0 0 4 15,0 0 0-15,0 0 0 0,0 12 4 0,0-12 2 16,0 0 0-16,0 0 0 0,0 0-3 0,14 4-1 16,-1 0 0-16,1-4 0 0,-5-4-14 0,14 0-4 15,0 0 0-15,-10-4 0 0,15-4-12 0,-10 0 9 16,0 0-9-16,5 0 8 0,0-1-8 0,-5 1 0 15,5 0 0-15,-5 4 0 0,0 0 0 0,0 0 8 16,-4 4-8-16,-1 0 0 0,1 4 10 0,-9 0-10 16,8 8 12-16,-4 4-12 0,-4 4 0 0,-5 4 0 15,5 1 0-15,-5 7 0 0,0-4 0 0,0 5 0 0,-5 3 0 16,0 0 0-16,-4 1 13 0,-4-5-4 0,4 4-1 16,-1-3 0-16,-3-1 9 0,-5-4 2 0,4 1 0 0,0-1 0 15,-4-4 3-15,4 0 1 0,-4-7 0 0,5 7 0 16,-6-8-10-16,6 0-1 0,-1 0-1 0,0-8 0 15,5 4-11-15,-4-8 0 0,-1 0 0 0,0-4 0 32,1 0-59-32,-6 0-7 0,6 0-2 0,-1 0-601 0,10-8-121 0</inkml:trace>
          <inkml:trace contextRef="#ctx0" brushRef="#br0" timeOffset="340758.6119">30460 16821 2131 0,'0'0'189'16,"0"0"-151"-16,0 0-30 0,0 0-8 0,0 0 0 0,0 0-13 16,0 0 3-16,0 0 1 15,13 0-99-15,-13 0-19 0</inkml:trace>
        </inkml:traceGroup>
        <inkml:traceGroup>
          <inkml:annotationXML>
            <emma:emma xmlns:emma="http://www.w3.org/2003/04/emma" version="1.0">
              <emma:interpretation id="{590E8253-1A5F-4271-8B6F-A8054794B67C}" emma:medium="tactile" emma:mode="ink">
                <msink:context xmlns:msink="http://schemas.microsoft.com/ink/2010/main" type="inkWord" rotatedBoundingBox="32731,15896 33453,15848 33586,17834 32864,17883"/>
              </emma:interpretation>
              <emma:one-of disjunction-type="recognition" id="oneOf43">
                <emma:interpretation id="interp55" emma:lang="" emma:confidence="0">
                  <emma:literal>)</emma:literal>
                </emma:interpretation>
                <emma:interpretation id="interp56" emma:lang="" emma:confidence="0">
                  <emma:literal>,</emma:literal>
                </emma:interpretation>
                <emma:interpretation id="interp57" emma:lang="" emma:confidence="0">
                  <emma:literal>}</emma:literal>
                </emma:interpretation>
                <emma:interpretation id="interp58" emma:lang="" emma:confidence="0">
                  <emma:literal>]</emma:literal>
                </emma:interpretation>
                <emma:interpretation id="interp59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341210.933">30983 15117 806 0,'0'0'72'16,"0"0"-58"-16,0 0-14 0,0 0 0 15,14 0 85-15,-9 0 15 0,-5 0 2 0,13 8 1 16,5 4-47-16,-4 9-10 0,0 3-2 0,4 4 0 16,0 13-6-16,10 3-2 0,-15 5 0 0,15 3 0 0,-6 9 10 0,-8 4 2 15,4-4 0-15,-4 11 0 0,-1 5-22 0,-13 4-4 16,0 8-1-16,-13 0 0 0,-1 8-13 16,-4 1-8-16,-14-5 8 0,0 4-8 0,-9 4 9 0,5-4-9 15,-10-4 12-15,1-8-12 16,-14-4-85-16,-5-4-24 0,-64 61-5 0,24-49-1 0</inkml:trace>
        </inkml:traceGroup>
        <inkml:traceGroup>
          <inkml:annotationXML>
            <emma:emma xmlns:emma="http://www.w3.org/2003/04/emma" version="1.0">
              <emma:interpretation id="{17965682-200F-4A1F-8A22-8095D87481E0}" emma:medium="tactile" emma:mode="ink">
                <msink:context xmlns:msink="http://schemas.microsoft.com/ink/2010/main" type="inkWord" rotatedBoundingBox="33061,16451 33341,16433 33375,16945 33095,16964"/>
              </emma:interpretation>
              <emma:one-of disjunction-type="recognition" id="oneOf44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340601.6928">30847 15805 925 0,'23'-12'40'0,"-14"8"10"0,4-4-40 0,6 0-10 15,3 0 0-15,-3-4 0 0,-1 3 58 0,-5-3 10 16,6 4 1-16,-6 0 1 0,5 0-13 0,-4 0-2 15,0 4-1-15,-10 0 0 0,-4 4-22 0,14-4-5 16,-14 4-1-16,0 0 0 0,0 0-8 0,0 0-2 16,0 0 0-16,14 12 0 0,-14 4-16 0,0 0 0 15,0 0 0-15,0 1 0 0,-14 3 10 0,14 0-2 16,-14 0 0-16,10 5 0 0,-1-1-8 0,-4 0 8 0,-5 0-8 16,10 5 8-16,-10-9 0 0,1 4 0 0,-1 1 0 0,9-5 0 15,-8 0 2-15,-1-4 0 0,5 0 0 0,0 5 0 16,-5-5-10-16,1 0 0 0,3-4 0 0,-3 4 8 15,-1 1-8-15,0-1 0 0,1-4 0 0</inkml:trace>
        </inkml:traceGroup>
      </inkml:traceGroup>
    </inkml:traceGroup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40:47.33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67EFA4C-EE77-49AA-90F0-7FA81E2447AF}" emma:medium="tactile" emma:mode="ink">
          <msink:context xmlns:msink="http://schemas.microsoft.com/ink/2010/main" type="writingRegion" rotatedBoundingBox="1592,519 31953,-1538 33046,14591 2686,16650"/>
        </emma:interpretation>
      </emma:emma>
    </inkml:annotationXML>
    <inkml:traceGroup>
      <inkml:annotationXML>
        <emma:emma xmlns:emma="http://www.w3.org/2003/04/emma" version="1.0">
          <emma:interpretation id="{ABA8C7A7-201D-4D4F-A5EC-B7FCB86A9808}" emma:medium="tactile" emma:mode="ink">
            <msink:context xmlns:msink="http://schemas.microsoft.com/ink/2010/main" type="paragraph" rotatedBoundingBox="1610,346 32085,-244 32120,1569 1645,21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E44AF7-8595-4656-BB45-895379DA2693}" emma:medium="tactile" emma:mode="ink">
              <msink:context xmlns:msink="http://schemas.microsoft.com/ink/2010/main" type="line" rotatedBoundingBox="1610,346 32085,-244 32120,1569 1645,2160"/>
            </emma:interpretation>
          </emma:emma>
        </inkml:annotationXML>
        <inkml:traceGroup>
          <inkml:annotationXML>
            <emma:emma xmlns:emma="http://www.w3.org/2003/04/emma" version="1.0">
              <emma:interpretation id="{F8D4AB56-C40C-4FDE-BAF0-B0A64D3B19EA}" emma:medium="tactile" emma:mode="ink">
                <msink:context xmlns:msink="http://schemas.microsoft.com/ink/2010/main" type="inkWord" rotatedBoundingBox="1612,439 3422,404 3455,2125 1645,2160"/>
              </emma:interpretation>
            </emma:emma>
          </inkml:annotationXML>
          <inkml:trace contextRef="#ctx0" brushRef="#br0">99 266 172 0,'0'0'16'0,"0"0"-16"15,0 0 0-15,0 0 0 0,-9 8 160 0,-4-8 30 16,-1 4 6-16,5-4 0 0,9 0-91 0,-9 4-18 15,0-4-4-15,-1 0-1 0,1 0-24 0,9 0-5 16,0 0-1-16,0 0 0 0,0 0 2 0,0 0 0 0,0 0 0 16,0 0 0-16,0 0-22 0,-9 0-5 0,0-8-1 0,9 8 0 15,0 0 11-15,9-8 3 16,-4 0 0-16,-1 4 0 0,10 0-19 0,0-4-3 0,-5 4-1 0,9 0 0 16,-4 0 8-16,4 0 2 0,0-5 0 0,0 5 0 15,5-4-4-15,0 4-1 0,4 0 0 0,5 0 0 16,-5 0 0-16,5 0 0 0,5-4 0 0,-6 4 0 15,10-4-11-15,0 4-3 0,0 0 0 0,5 0 0 16,-1-4-8-16,6 4 0 0,-6 4 0 0,1-9 0 16,-1 5 11-16,-4 0 0 0,-5-4 0 0,5 4 0 15,-4-4-11-15,-1-4 10 0,1 4-10 0,-5-4 10 16,-5 0-10-16,0 3 10 0,1-3-10 0,-1 4 10 16,-4 0 1-16,-5 0 0 0,0 4 0 0,-9-4 0 0,5 8-11 15,-5-4-17-15,-9 4 4 0,0 0 1 16,0 0-29-16,0 0-6 0,0 0-1 0,0 0 0 15,-9 16-62-15,4-4-13 0,-4 0-2 0,-4 5-404 16,-1-9-81-16</inkml:trace>
          <inkml:trace contextRef="#ctx0" brushRef="#br0" timeOffset="1484.0321">677 274 403 0,'-4'0'36'0,"4"-4"-36"15,-5-4 0-15,5 4 0 0,0-4 108 0,0 0 14 16,5 4 3-16,-1-4 1 0,1-1-55 0,-5 1-11 16,0 0-3-16,5 0 0 0,-1 4-17 0,-4 4-3 15,5-8-1-15,-1 0 0 0,1 4 10 0,-5 4 2 16,0 0 0-16,4-8 0 0,1 0-23 0,-5 8-4 16,0 0-1-16,0 0 0 0,0 0-9 0,0 0-3 0,0 0 0 0,0 0 0 15,0 0-8-15,0 0 0 0,0 0 0 16,0 0 0-16,0 0 8 0,0 0 0 0,0 0 0 0,0 0 0 15,0 0 10-15,0 0 2 0,0 0 0 0,0 0 0 16,0 0-20-16,0 0 10 0,0 0-10 0,0 0 8 16,0 0-8-16,0 0 12 0,0 0-12 0,0 0 12 15,-9 8-2-15,4 0 0 0,1 4 0 0,-1 4 0 16,-4-4 11-16,4 5 3 0,-4 3 0 0,5-4 0 16,-1 4 3-16,-4 0 1 0,0 5 0 0,0-1 0 15,4 4-13-15,-4 1-3 0,5-1 0 0,-1 4 0 16,-4-3 5-16,0 3 1 0,4-4 0 0,-4 5 0 0,5 3-3 15,-5-3-1-15,0-1 0 0,-1-4 0 0,1 1-6 16,0-1 0-16,5-4-8 0,-1 5 12 0,1-9-2 0,-1 0-1 16,5 0 0-16,-5 0 0 0,5 1-9 0,0-5 10 15,-4-4-10-15,-1 4 10 0,5-4-2 0,0 1-8 16,-4 3 12-16,4-4-4 0,-5 0-8 0,5 4 0 16,-4-4 9-16,4-4-9 0,0-8 8 0,-5 9-8 15,5 3 10-15,0-12-10 0,0 8 0 0,0-8 0 16,0 0 0-16,0 0 0 0,0 0 11 0,0 0 2 15,0 0 1-15,0 0 0 0,0 0-14 0,0 0-8 16,-4 8 8-16,4-8-13 0,0 0 13 0,0 0 0 16,0 0 0-16,0 0 10 0,0 0-10 0,0 0 0 0,0 0 0 15,0 0 0-15,0 0 0 0,0 0 0 0,0 0 0 0,0 0 0 16,0 0 0-16,0 0 0 16,0 0 9-16,0 0-9 0,0 0 0 0,0 0 0 0,0 0 0 15,0 0 0-15,0 0 0 0,0 0 0 0,-10 4 0 0,6 4 0 16,4-8 0-16,-9 8 0 0,4 0 0 0,1 0 0 15,4-8 0-15,-5 12 0 0,5 1 0 0,-4-1 0 16,-1 0 0-16,1 4 0 0,-1 0 0 0,5-4 0 16,-5 0 0-16,5 1-8 0,-9-1 8 0,9 0 0 15,-4 4 0-15,4-4 0 0,-5 0 0 0,1-4 0 16,4-8 0-16,-5 9 0 0,1 3 0 0,4-12 0 16,0 0 0-16,0 8 0 0,-5 0 0 0,5-8 8 15,0 0-8-15,0 0-10 0,0 0 10 0,0 0-13 16,0 0-22-16,0 0-4 0,0 0-1 0,0 0 0 15,0 0-51-15,0 0-10 0,0 0-3 16,9 4 0-16</inkml:trace>
          <inkml:trace contextRef="#ctx0" brushRef="#br0" timeOffset="96071.2447">1643-102 705 0,'-5'-16'31'0,"1"7"7"16,4 1-30-16,-5 0-8 0,5-4 0 0,-5 0 0 16,5 0 73-16,-4-4 14 0,-5 3 2 0,9 5 1 0,0 0-39 15,0-4-8-15,0 4-2 0,0 8 0 16,0 0 0-16,0-8 0 0,4 0 0 0,-4 8 0 0,0 0 8 0,5-8 2 16,-5 8 0-16,0 0 0 0,0 0-3 0,0 0 0 15,0 0 0-15,0 0 0 0,0 0-23 0,0 0-5 16,0 0 0-16,0 12-1 0,4 0-10 0,-4 8-1 15,0-4-8-15,5 5 12 0,-5-1-12 0,0 0 0 16,0 4 8-16,-5 1-8 0,5 7 0 0,5-4 9 16,-5 9-9-16,0 7 8 0,0 5 0 0,0 4 0 15,0 7 0-15,0 5 0 0,-5 4 17 0,1 0 3 16,-5 3 1-16,0 1 0 0,0-4 3 0,-5 4 1 16,0 0 0-16,1-4 0 0,-6-5-21 0,1 1-12 0,0 0 12 15,-5 0-12-15,5-9 12 0,0-3-4 0,0-5 0 16,-5-7-8-16,0-5 14 0,9-3-4 0,1-9-1 0,4 0 0 15,-5-8 22-15,5-3 4 0,4-1 1 0,-4-4 0 16,9-8-24-16,0 0-12 0,0 0 12 0,-4-12-12 16,-1 0 30-16,5-5-1 0,5-7 0 0,-1-8 0 15,1-1-29-15,4-7 0 0,0-1 0 0,0-3-10 16,0 7 10-16,5 1 0 0,4 0 0 0,0 3 0 16,0 1 12-16,5 4-1 0,-5-1-1 0,1 5 0 15,-1 0-18-15,5 7-4 0,-5 5-1 0,0 0 0 16,0 4 13-16,-4 4 12 0,4 0-3 0,-4 0 0 15,4 0-9-15,-4 4 0 0,-1 4 0 0,1 4 0 16,0-4 0-16,-1 0 0 0,-4 4 0 0,5 0 0 16,-5 0 0-16,0 5 0 0,-4-1 0 0,4 0 0 15,-5 4-11-15,1 4 11 0,4 0-8 0,0 1 8 0,-4-1 0 16,-1 0 0-16,1 4 0 0,-1 1 0 16,1-1-83-16,0 4-11 0,4 1-2 15,-5-1-548-15,5 0-108 0</inkml:trace>
        </inkml:traceGroup>
        <inkml:traceGroup>
          <inkml:annotationXML>
            <emma:emma xmlns:emma="http://www.w3.org/2003/04/emma" version="1.0">
              <emma:interpretation id="{DD93D816-ECF7-4231-85F2-66AADEA90D84}" emma:medium="tactile" emma:mode="ink">
                <msink:context xmlns:msink="http://schemas.microsoft.com/ink/2010/main" type="inkWord" rotatedBoundingBox="4050,1041 7388,976 7405,1849 4067,191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96696.0967">2439 950 230 0,'0'0'20'0,"0"0"-20"0,0 0 0 0,0 0 0 0,0 0 187 0,0 0 33 15,0 0 6-15,0 0 2 0,10 8-112 0,3 0-23 16,1 0-4-16,0 0-1 0,4-4-23 0,0-4-5 15,5 0 0-15,4-4-1 0,0 0-2 0,5-4 0 16,-4 0 0-16,-1-4 0 0,5-4-29 0,-10 4-7 16,6-9-1-16,-5 1 0 0,4-4-10 0,-4 0-2 15,-5-1-8-15,0-3 12 0,0 0 14 0,0-1 2 16,-4-3 1-16,-5 4 0 0,-4-1-1 0,4-3-1 16,-5 4 0-16,1-1 0 0,-10 1-12 0,1 4-3 0,-1 3 0 15,1 1 0-15,-5 4-4 0,0 4 0 0,-5 4-8 16,0 4 12-16,5 4 12 0,-5 8 1 0,-13-4 1 15,4 12 0-15,5 8-26 0,-5 5-14 0,-4-1 2 16,0 12 0-16,-5 9 12 0,9-5-9 16,-4 5 9-16,4 0-8 0,-4-1 8 0,9-3 0 0,4-1 0 0,5 1 0 15,4-5 0-15,5-3 0 0,0-1 0 0,5-4 0 16,4-3 0-16,0-1 0 0,5-4 0 0,8-3 0 31,-3-1-91-31,-1-8-16 0,0 0-3 0,9-4-472 0,5-8-94 0</inkml:trace>
          <inkml:trace contextRef="#ctx0" brushRef="#br0" timeOffset="97024.1399">3405 691 633 0,'0'0'56'15,"0"0"-44"-15,0 0-12 0,4-8 0 16,1-4 179-16,-5 12 33 0,0 0 8 0,0 0 0 16,0 0-95-16,0 0-19 0,0 0-4 0,-9 16-1 0,-5 0-65 15,5 4-12-15,0 5-4 0,0-1 0 0,-5 4-7 0,5 1-1 16,0-1-1-16,4 0 0 0,5-8-3 0,0 5-8 15,0-1 12-15,0-4-4 0,5-8 0 0,4 5-8 16,-5-9 12-16,1 4-4 0,9-4 9 0,-5 0 2 16,4-4 0-16,-3-4 0 0,-1-8-8 0,0 0-2 15,9-8 0-15,0 3 0 0,0-3 3 0,10 0 1 16,-6-4 0-16,1-4 0 0,0 3-13 0,-5-3 11 16,-4 0-11-16,0 0 10 0,-1-1-10 0,-4 5 8 15,-4-4-8-15,-1-1 8 0,-4 5-8 0,0 0 12 16,-4 4-12-16,-5 0 12 0,0 3 12 0,-5 5 4 15,0 0 0-15,-4 8 0 0,-9 0-13 0,4 4-3 0,0 4 0 16,0 9 0-16,1-5-12 0,3 8 0 0,1 0-12 16,5 0 12-1,-1 1-95-15,0-1-12 0,5 4-2 0</inkml:trace>
          <inkml:trace contextRef="#ctx0" brushRef="#br0" timeOffset="97336.5806">3869 497 1580 0,'14'-21'70'0,"-10"13"14"15,-4 8-67-15,14-4-17 0,-5 4 0 0,0 4 0 0,5 4 77 0,-10 5 12 16,5-1 3-16,-4 8 0 0,4 0-37 0,0 4-7 16,-4 5-2-16,-1-1 0 0,-4-4-16 0,5 1-3 15,-5-5-1-15,0 0 0 0,4 0-10 0,-4-3-3 16,0-5 0-16,0 0 0 0,0-4 14 0,0-8 2 15,0 0 1-15,0 0 0 0,0 0 17 0,0 0 3 16,0 0 1-16,-4-8 0 0,-5 0-20 0,4-4-4 16,10-1-1-16,-1-3 0 0,1-8-1 0,-1 0 0 15,1 3 0-15,4-7 0 0,0 0-25 0,5 4 8 16,4-5-8-16,-4 1 0 0,4 4 0 0,0 3 8 16,5 1-8-16,-5 4 0 15,5 4-85-15,4 4-23 0,0-4-4 0,1 12-978 0</inkml:trace>
          <inkml:trace contextRef="#ctx0" brushRef="#br0" timeOffset="97617.7508">4434 715 1728 0,'0'0'76'0,"9"-4"16"0,4 0-73 0,-4 0-19 0,10 0 0 0,-1-4 0 15,5-4 91-15,-1 0 14 0,1-1 3 0,9-7 1 16,-5 0-39-16,5 0-8 0,-4-4-2 0,3 3 0 15,-8-7-37-15,4 8-8 0,-8-5-2 0,-1 5 0 16,-4-4-13-16,-1 8 11 0,5-5-11 0,-8 5 10 16,-6 0 9-16,-4 4 1 0,0 4 1 0,-4 0 0 15,-6-4-9-15,1 12-3 0,-4-4 0 0,-1 8 0 16,-4 0-9-16,0 4 12 0,-1 4-12 0,-3 4 12 0,-1 4-12 16,0 1 0-16,5 3 0 0,-5 0 0 0,5 4 0 0,0 1 0 15,4-1 0-15,5-4 0 0,0 5 0 0,4-1 0 16,5 0 0-16,0-3 0 15,5-1-31-15,-1 0 2 0,5 1 0 0,1-5 0 16,3-4-163-16,-4 0-32 0</inkml:trace>
          <inkml:trace contextRef="#ctx0" brushRef="#br0" timeOffset="98133.4141">4975 582 288 0,'0'0'12'0,"14"-8"4"0,-5 4-16 0,5-5 0 15,4 5 0-15,-4 4 0 0,4 0 311 0,-4 4 59 0,4 0 12 0,-5 5 2 16,1-1-223-16,0 0-45 0,-5 4-8 0,0 4-3 16,0 0-43-16,0 0-9 0,-4 1-1 0,-1 3-1 15,1-4-20-15,-5 4-4 0,0-8-1 0,0 5 0 16,0-9-2-16,0-8 0 0,0 0 0 0,0 12 0 16,0-12-8-16,0 0-1 0,0 0-1 0,0 0 0 15,0 0-3-15,0 0-1 0,0 0 0 0,0 0 0 16,-9-12-10-16,9 4 12 0,0-9-12 0,0 5 12 15,4-4-12-15,1 0 0 0,-1-4 9 0,1 3-9 16,4-3 0-16,5 4 0 0,-5 0 0 0,0 4 0 16,5 0 0-16,-1 8 0 0,1-5 0 0,-1 9 0 15,6 0 0-15,-1 5-10 0,-4-1 10 0,-5 4 0 16,4 4 0-16,1-4-8 0,0 8 8 0,-1 0 0 16,1 4 0-16,-5-3 0 0,0-1 0 0,0 0 0 15,0 4 0-15,-4-4 0 0,-5-3 8 0,5-5-8 0,-5 4 0 16,0-4 0-16,0-8 0 0,0 0 0 0,0 0 0 0,0 0 0 15,0 0 8-15,0 0-8 0,0 0 11 0,0 0-11 16,0 0 12-16,4-8-12 0,1-4 9 0,4-4-9 16,0 3 0-16,0-7 9 0,0 4-9 0,9-4 0 15,0-1 0-15,5 1 8 0,-5 0-8 0,5 4 0 16,0 0 0-16,-5 8 0 0,5-5 0 0,-5 9 12 16,-4 4-2-16,-1 4 0 0,1 0-10 0,0 9 0 15,-10-1 0-15,5 4 0 0,-9 4 28 0,0 4 3 16,0-3 1-16,0 3 0 0,0-4-32 0,0 4 0 15,0 1 0-15,5-5 0 0,-5 8 0 0,5-7 0 0,-5 7 0 16,4-4 0 0,1 0-138-16,-5 1-34 0</inkml:trace>
        </inkml:traceGroup>
        <inkml:traceGroup>
          <inkml:annotationXML>
            <emma:emma xmlns:emma="http://www.w3.org/2003/04/emma" version="1.0">
              <emma:interpretation id="{4FB7B885-47F4-4E53-92CE-1356F5053814}" emma:medium="tactile" emma:mode="ink">
                <msink:context xmlns:msink="http://schemas.microsoft.com/ink/2010/main" type="inkWord" rotatedBoundingBox="8387,1314 8505,1312 8506,1347 8388,134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98570.6505">6769 663 2188 0,'-4'-17'97'0,"4"17"20"0,0 0-93 0,0 0-24 15,9-4 0-15,0 0 0 0,4 4 66 0,-3 0 9 16,3 4 1-16,1-4 1 0,0 4-46 0,-10 4-10 16,5-8-1-16,0 5-1 0,-4-1-11 0,-5-4-8 0,9 8 9 15,-9-8-9-15,0 0 8 0,0 0-8 0,0 0 0 0,0 0 9 16,0 0-9-16,0 0 0 0,0 0 9 0,0 0-9 16,0 0-12-16,0 0-6 0,0 0-2 0,0 0-1104 15</inkml:trace>
        </inkml:traceGroup>
        <inkml:traceGroup>
          <inkml:annotationXML>
            <emma:emma xmlns:emma="http://www.w3.org/2003/04/emma" version="1.0">
              <emma:interpretation id="{DA99A1AC-26A1-441F-86A7-DEAFD29F2225}" emma:medium="tactile" emma:mode="ink">
                <msink:context xmlns:msink="http://schemas.microsoft.com/ink/2010/main" type="inkWord" rotatedBoundingBox="10387,176 12507,135 12536,1646 10417,168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103803.8141">10038 391 1609 0,'0'0'71'0,"0"0"15"15,0 0-69-15,18 0-17 0,-4 0 0 0,9-4 0 0,-1 0 96 16,10 0 15-16,0-4 3 0,14 0 1 16,-1 0-35-16,5-8-8 0,5 4 0 0,4 0-1 0,0-5-52 0,-4 5-11 15,-5 0-8-15,0 0 12 16,0 0-122-16,-4 4-24 0,40-4-5 0,-17-1-1 0</inkml:trace>
          <inkml:trace contextRef="#ctx0" brushRef="#br0" timeOffset="103585.405">10443-13 288 0,'0'0'12'0,"5"-12"4"0,-1 4-16 0,1-1 0 15,0-3 0-15,4 4 0 0,0-4 142 0,0 0 26 16,-5 0 4-16,10 0 2 0,-5-5-46 0,0 9-8 16,-4-4-3-16,-1 4 0 0,1 0-26 0,-5 8-6 15,0 0-1-15,0 0 0 0,0 0-14 0,0 0-3 16,0 0-1-16,0 0 0 0,-9 12-20 0,0 4-4 15,4 5-1-15,1 7 0 0,-6 0-22 0,-3 9-5 16,4 3-1-16,0 5 0 0,0-5 6 0,4 9 1 16,-4 7 0-16,0 1 0 0,0-4 23 0,4 3 5 15,-4 1 0-15,4 0 1 0,5-5-27 0,-4 1-6 16,-1-1 0-16,1-7-1 0,-1 3 13 0,1-7 4 16,4-5 0-16,-5 1 0 0,1-9-32 0,-6 0 0 0,6-3 0 0,-1-9 0 31,-4 0-129-31,5-4-23 0,-10-8-4 0</inkml:trace>
          <inkml:trace contextRef="#ctx0" brushRef="#br0" timeOffset="102866.6974">10380 96 1602 0,'0'0'71'0,"0"-8"14"0,4-4-68 0,10 0-17 0,9-5 0 0,4 5 0 15,-4-4 46-15,4 0 6 0,-4 4 0 0,4-4 1 16,-4-1-9-16,0 1-1 0,-5 0-1 0,-5 4 0 15,6-4-15-15,-6 4-3 0,-4-5-1 0,0 1 0 16,-4-4-12-16,-5 4-3 0,5 0 0 0,-1-5 0 16,-4 5-8-16,0-4 8 0,0 0-8 0,0 4 8 15,0-1-8-15,-4 1 0 0,-1-4 0 0,5 4 8 16,-5 4-8-16,1-5 12 0,4 5-12 0,-5 0 12 16,1 0-12-16,-1 0 8 0,5 0-8 0,-4 4 8 15,4-5-8-15,-5 5 0 0,1 0 0 0,4 0 0 16,-9 0 0-16,9 0 0 0,0 8 0 0,-10-8 0 15,1 4 0-15,5-4 0 0,4 8 0 0,-14 0 0 0,5-4 0 16,0 4 0-16,9 0 0 0,-9 8 0 0,9-8 0 0,0 0 0 16,-5 4-10-16,5-4 10 0,0 0 0 0,-9 8 0 15,9-8 0-15,0 0 0 0,0 12 0 0,0-12 0 16,0 8 0-16,-4 0-9 0,4 4 9 0,0-4 0 16,4 5 0-16,-4-1 0 0,0-12 0 0,0 16 0 15,5-4 0-15,-5 0 0 0,4 0 0 0,-4 5 0 16,0-5 0-16,0 0 0 0,0 8 20 0,5 0 5 15,-5 1 2-15,4 7 0 0,-4 0-27 0,0 9 0 16,-4-5 0-16,4 8 0 0,-5 1 22 0,5-1 9 16,-4 1 1-16,-1 3 1 0,1-7-9 0,4-1-3 15,-5 1 0-15,-4-5 0 0,4-4 15 0,-4 1 2 16,5-5 1-16,-1 0 0 0,-4-8-24 0,4 1-5 0,-4-1-1 16,9-4 0-16,-4-4-1 0,4-8 0 0,-5 4 0 15,5-4 0-15,0 0-8 0,0 0 0 0,0 0 0 0,0 0 0 31,0 0-43-31,0 0-10 0,0 0-3 0,0-8 0 16,0-4-129-16,0-4-27 0,0-9-4 0,5 5-2 0</inkml:trace>
          <inkml:trace contextRef="#ctx0" brushRef="#br0" timeOffset="101898.0521">8818-74 806 0,'-9'-12'36'0,"4"4"7"0,-4 0-35 0,5 0-8 0,-5 0 0 0,4-1 0 15,0 1 112-15,5-4 20 0,0 4 4 0,0-4 0 16,5 4-60-16,0-4-13 0,-1-4-3 0,10 3 0 16,-1 1-17-16,10 4-4 0,0-4-1 0,4 0 0 15,5-4-1-15,0 8 0 0,4-5 0 0,10 1 0 0,-5 0-22 16,9 4-5-16,-4 0-1 0,4 0 0 0,-5 0-9 15,1 4 10-15,-1 4-10 0,-4 0 10 0,0 0-20 16,-4 0-4-16,-6 0-1 0,6 4 0 16,-10 4-60-16,5-4-12 0,-9 0-2 0,-5 4-613 15</inkml:trace>
          <inkml:trace contextRef="#ctx0" brushRef="#br0" timeOffset="102257.2871">8932 804 853 0,'0'0'37'0,"0"0"9"0,0 0-37 0,0 0-9 0,0 0 0 0,0 0 0 16,0 0 83-16,0 0 14 0,0 0 3 0,0 0 1 16,0 0-5-16,0 0 0 0,0 0-1 0,0 0 0 15,0 0-28-15,9-4-6 0,0 0-1 0,0 0 0 0,0 0-13 0,5 0-3 16,-5 0-1-16,5 4 0 0,8-4-3 0,1 0-1 15,0 4 0-15,0-4 0 0,-1 4-28 0,6 4-11 16,-5 0 8-16,4 0-8 16,0-4-94-16,0 4-24 0,5-4-5 0</inkml:trace>
          <inkml:trace contextRef="#ctx0" brushRef="#br0" timeOffset="101554.3391">9209 112 874 0,'0'0'39'0,"0"0"8"0,0 0-38 0,10-4-9 15,-6-4 0-15,-4 8 0 0,0 0 28 0,5-4 3 16,4-4 1-16,-5 4 0 0,1-4 19 0,-1 0 4 0,-4 4 1 0,5-4 0 15,-5 8-7-15,5-9-1 16,-1 5 0-16,1-4 0 0,-5 8-16 0,4-4-3 16,-4 4-1-16,0 0 0 0,0 0 0 0,0 0 0 0,0 0 0 0,0 0 0 15,0 0-12-15,0 0-4 16,0 0 0-16,-4-8 0 0,4 0-1 0,0 8-1 0,0 0 0 16,0 0 0-16,0 0 0 0,4-4 0 0,-4-4 0 0,0 8 0 15,0 0 15-15,0 0 3 0,0-8 1 0,0 8 0 16,0-8-11-16,0 8-2 0,0-4-1 0,0 4 0 15,0 0-3-15,0 0 0 0,0 0 0 0,0 0 0 16,0 0 7-16,0 0 1 0,0 0 0 0,0 0 0 16,0 0 9-16,0 0 3 0,0 0 0 0,0 0 0 15,0 0-13-15,0 0-3 0,0 0 0 0,5 16 0 16,-5 0 16-16,4 8 4 0,1 5 0 0,-1 3 0 16,-4-4-20-16,0 5-3 0,0-1-1 0,0 5 0 0,-4-1 14 15,-1 0 2-15,5-3 1 0,-4 3 0 0,-5-3-5 0,4-1 0 16,5 0-1-16,-9-3 0 0,9-1-12 0,-5-4-3 15,5 1 0-15,-4-5 0 0,-1 0-8 0,1 0 0 16,4-8 0-16,0 1 0 0,-5-1 0 0,5 0 8 16,-4 0-8-16,4-12 8 0,0 8-8 0,0-8 0 15,0 0 0-15,0 0-11 16,0 12-81-16,0-12-16 0,-5 8-3 0,5-8-567 16,0 0-114-16</inkml:trace>
        </inkml:traceGroup>
        <inkml:traceGroup>
          <inkml:annotationXML>
            <emma:emma xmlns:emma="http://www.w3.org/2003/04/emma" version="1.0">
              <emma:interpretation id="{8F1559CC-E49C-44CC-80EF-EE67275C19C3}" emma:medium="tactile" emma:mode="ink">
                <msink:context xmlns:msink="http://schemas.microsoft.com/ink/2010/main" type="inkWord" rotatedBoundingBox="14960,350 15834,333 15859,1629 14985,164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04741.0809">13676 11 1036 0,'9'-24'46'0,"0"12"10"0,-4-1-45 0,-1 5-11 0,-4-8 0 0,9 4 0 16,-9 0 88-16,5 4 15 0,-5 0 3 0,0 8 1 16,0 0-25-16,0 0-5 0,0 0-1 0,-5 12 0 15,-4 8-38-15,5 8-8 0,-10 9-2 0,0 7 0 16,-4 5-12-16,4 4-2 0,-8 7-1 0,-6 9 0 16,6-4 15-16,-1 4 2 0,0-1 1 0,0 1 0 15,10-8 1-15,-6-9 0 0,6 5 0 0,-1-8 0 16,5-9-16-16,-5 1-4 0,5-5 0 0,0-8 0 15,5-3 23-15,-6-9 4 0,6 0 1 0,-1-8 0 16,5-8-13-16,0 0-3 0,0 0 0 0,-4-4 0 16,-1-8 17-16,1-4 3 0,8 0 1 0,-4-5 0 15,0-3-24-15,5-8-5 0,-5-1 0 0,4-7-1 0,1-5-15 0,4-15 0 16,5-5 0-16,4-4 0 0,-4-4 0 0,8 4-10 16,1 1 2-16,4-1 0 0,1 4-6 0,4 0-1 15,-1 1 0-15,6-1 0 0,-5 4 15 0,4 4 0 16,-4 9 0-16,4 7 0 0,-4 5-21 0,-9 8-2 15,4 3 0-15,-4 9 0 0,-5 4 13 0,1 4 10 16,-6 8-13-16,1 0 5 0,0 0 8 0,4 8 0 16,-9 4 0-16,5 8 0 0,-1-3 0 0,1 7 0 15,-5 8 0-15,5-3 0 0,-5 7 0 0,4-4 0 16,-4 9 0-16,5-1 0 0,0-3 0 0,-1 3 0 16,1-3 0-16,0-1 0 0,-1 5 25 0,-3-1 4 0,3-4 1 0,1 5 0 15,-5-5-22-15,0 1-8 16,-4-1 0-16,-1 1 0 0,1-1 0 0,-5-4 0 15,0 5 0-15,-5-5 0 16,-4-3-72-16,0 3-21 0,-5-4-4 0,1 1-1 0</inkml:trace>
          <inkml:trace contextRef="#ctx0" brushRef="#br0" timeOffset="104959.7813">13585 533 1335 0,'0'0'59'0,"4"-8"13"16,-4 8-58-16,5-8-14 0,4 0 0 0,0 0 0 15,0 0 98-15,5-5 17 0,-1 1 3 0,6 0 1 0,3 0-19 16,6 0-4-16,4 0-1 0,4 0 0 0,1-1-45 0,-1 1-9 16,0 0-1-16,1 4-1 15,4 0-106-15,-9 0-21 0,4 4-4 0</inkml:trace>
        </inkml:traceGroup>
        <inkml:traceGroup>
          <inkml:annotationXML>
            <emma:emma xmlns:emma="http://www.w3.org/2003/04/emma" version="1.0">
              <emma:interpretation id="{F649D668-11FE-41D1-9A37-6E3CCC9EE2F5}" emma:medium="tactile" emma:mode="ink">
                <msink:context xmlns:msink="http://schemas.microsoft.com/ink/2010/main" type="inkWord" rotatedBoundingBox="17943,272 18714,257 18735,1381 17965,139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6084.5211">16367 149 633 0,'0'0'56'0,"0"0"-44"0,4-8-12 0,1-1 0 0,-5 9 123 0,0-4 22 15,0 0 5-15,0 4 1 0,0 0-49 0,0 0-10 16,0 0-1-16,0 0-1 0,0 12-50 0,-9 5-9 16,4 3-3-16,0 12 0 0,1-3-8 0,4 3-1 15,-5 13-1-15,1-1 0 0,4-4-1 0,0 5 0 16,-5 0 0-16,5-5 0 0,5-4 2 0,-1 1 0 16,-4-9 0-16,5 0 0 0,4-11-3 0,-4-1-1 15,-1-4 0-15,5 0 0 0,-4-8 10 0,4 0 3 16,0-8 0-16,0 0 0 0,5-4 20 0,-5-4 5 15,4-8 1-15,1 3 0 0,4-7-15 0,1-4-3 16,-1 0-1-16,0-1 0 0,0 1-5 0,0-4-1 16,5-5 0-16,0 1 0 0,4-5-29 0,1 5 0 0,-1-1 0 15,9-7 0-15,1 3 0 0,-1 5 0 0,-4 4 0 16,-5 7 0-16,1 5 0 0,-1 4 0 0,-4 8 0 0,-5-4 0 16,0 8 0-16,0 4 0 0,-4 4 0 0,0 0 0 15,-5 4 0-15,4 4 0 0,-3 4 0 0,-6-4 0 16,5 4 0-16,-4 5 0 0,-1-9 0 0,1 8 0 15,-1-4 0-15,1 0 0 0,0 1 0 0,-1-1 0 16,-8 0 0-16,4 0 0 0,-5-8 0 0,0 4 0 16,-4 1 16-16,0 3 1 0,-4-8 0 0,-1 4 0 15,-4 0 5-15,-5 0 1 0,0-4 0 0,-4 4 0 16,0-3-23-16,-5-1 0 0,0 0 0 0,0 0 0 16,0 0 0-16,-4 0-10 0,4 0 10 0,-5-4-13 15,5 4-139-15,1-4-27 0,3 0-5 16,6-4-441-16,-1-4-88 0</inkml:trace>
          <inkml:trace contextRef="#ctx0" brushRef="#br0" timeOffset="106225.1107">16849-369 1335 0,'14'-25'59'0,"-10"21"13"0,1-4-58 0,-1 4-14 16,1 0 0-16,-5 4 0 0,0 0 52 0,0 0 8 15,0 0 2-15,0 0 0 0,0 0-38 0,0 0-8 16,0 0-2-16,-9 8-721 0</inkml:trace>
        </inkml:traceGroup>
        <inkml:traceGroup>
          <inkml:annotationXML>
            <emma:emma xmlns:emma="http://www.w3.org/2003/04/emma" version="1.0">
              <emma:interpretation id="{0C170579-4601-4D3A-8A02-21D190ADCF28}" emma:medium="tactile" emma:mode="ink">
                <msink:context xmlns:msink="http://schemas.microsoft.com/ink/2010/main" type="inkWord" rotatedBoundingBox="21039,206 25658,117 25679,1227 21060,131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8162.1785">19777-1 874 0,'9'-20'39'0,"-9"12"8"15,4-1-38-15,1-7-9 0,-1 0 0 0,-4 0 0 0,5 4 63 0,-1-4 10 16,1 3 3-16,0 1 0 16,-5 4-45-16,0 8-9 0,4-8-2 0,-4 8 0 15,0 0 10-15,0 0 2 0,0 0 0 0,0 0 0 0,0 0-20 0,0 0-3 16,0 0-1-16,0 0 0 0,0 0-8 0,0 0 0 16,0 0 0-16,0 0 0 0,0 0 0 0,0 0 0 15,-9 8 0-15,9-8 0 0,0 0 0 0,0 0 8 16,0 0-8-16,0 0 8 0,0 0-8 0,0 0 0 15,0 0 0-15,0 0 0 0,0 0 0 0,0 0 0 16,0 0 0-16,0 0 0 0,0 0 0 0,0 0 0 16,0 0 0-16,0 0 0 0,0 0 0 0,0 0 0 15,0 0 0-15,0 0 0 0,0 0 0 0,0 0 0 16,0 0 0-16,0 0 0 0,0 0 0 0,0 0 0 0,0 0 0 16,0 0 0-16,0 0 0 0,0 0 0 0,0 0 0 0,0 0 0 15,0 0 0-15,0 0 0 0,0 0 0 0,0 0 0 16,0 0 8-16,0 0 0 0,0 0 0 0,0 0 0 15,0 0-8-15,0 0 0 0,0 0 0 0,0 0 0 16,0 0 0-16,0 0 0 0,0 0 0 0,0 0 0 16,0 0 15-16,0 0 1 0,0 0 0 0,0 0 0 15,0 0-7-15,0 0-1 0,0 0 0 0,0 0 0 16,0 0-8-16,0 0 0 0,0 0 0 0,0 0 0 16,0 0 18-16,0 0 2 0,0 0 0 0,0 0 0 15,0 0-20-15,0 0 0 0,0 0 0 0,0 0 0 16,0 0 13-16,0 0-1 0,0 0 0 0,0 0 0 15,0 0 0-15,0 0 0 0,0 0 0 0,0 0 0 16,0 0-4-16,0 0 0 0,0 0-8 0,0 0 12 16,-9 0 16-16,0 4 4 0,0 4 0 0,0-4 0 15,-1-4-32-15,1 8 0 0,0 1 0 0,-4-1 0 0,4 0 12 0,-5 0-4 16,0 8-8-16,1 0 12 0,-6 0 20 0,1 9 4 16,0-1 1-16,-5 4 0 0,5 1-3 0,-5 7-1 15,0-4 0-15,5 5 0 0,5 3-9 0,-1-7-1 16,0-1-1-16,-4 5 0 0,4-5 4 0,5 0 1 15,5 1 0-15,-1 3 0 0,5-8-19 0,0 1-8 16,9-5 0-16,-4 0 8 0,4 1-8 0,0-9 0 16,9 0 0-16,0 0 0 15,5-8-55-15,5-4-6 0,3 0-2 0,6-4 0 16,4-4-134-16,-5-4-27 0</inkml:trace>
          <inkml:trace contextRef="#ctx0" brushRef="#br0" timeOffset="108521.4521">20314 181 1587 0,'0'0'35'0,"-5"0"7"0,-8-4 2 0,4 0 0 0,-5 4-35 0,9-4-9 0,5 4 0 0,0 0 0 16,-9 8 46-16,0 0 7 0,0 4 2 0,4 4 0 16,-4 5-35-16,0-1-8 0,-4 0 0 0,3 8-1 15,10-3-3-15,0 3-8 0,-4 4 12 0,4 1-4 16,4-1 1-16,1-4 0 0,0 1 0 0,-1-5 0 15,5-8 5-15,0 0 1 0,-4-3 0 0,9-9 0 16,4 4 14-16,0-4 3 0,0-4 1 0,5-4 0 0,0-4-10 16,4 0-3-16,-4-9 0 0,4 1 0 0,0 0-12 15,-4-4-8-15,5 0 8 0,-6-5-8 0,1-3 0 0,-5 0 0 16,-4-1 0-16,4 1 0 0,0-4 30 0,-4 3 2 16,-5 1 0-16,-9-4 0 0,5-1-32 15,-5 5 0-15,-5 4 0 0,-4-1 0 0,-5 5 0 16,5 4 0-16,-9 4 0 0,0 8 0 0,0-4 0 0,-1 8 0 15,-8 0 0-15,4 8 0 0,-4-4-13 0,0 4-9 16,-5 0-2-16,9 8 0 16,-4-4-115-16,4 4-23 0,-32 13-5 0,28-9-629 15</inkml:trace>
          <inkml:trace contextRef="#ctx0" brushRef="#br0" timeOffset="108755.7726">20947-483 1324 0,'0'-12'118'0,"0"12"-94"0,4-4-24 0,5 4 0 16,0 4 94-16,1 4 14 0,-6 4 4 0,1 9 0 16,-1 3-7-16,1 0-1 0,-5 5 0 0,0 3 0 15,-5 8-51-15,1-3-10 0,4-1-3 0,0 9 0 16,-5-5-20-16,1 1-4 0,4-1 0 0,0 5-1 15,0-1-15-15,0-3 8 0,-5 3-8 0,0-3 0 16,5-5-124-16,5 5-30 0</inkml:trace>
          <inkml:trace contextRef="#ctx0" brushRef="#br0" timeOffset="109021.3379">21393-54 748 0,'0'0'33'0,"0"0"7"0,0 12-32 0,0 1-8 16,0 3 0-16,0 4 0 0,4 4 218 0,-8 1 42 16,4 3 8-16,0-4 1 0,-5 13-151 0,5-5-30 15,5-4-7-15,-1-3-1 0,-4-5-32 0,10-4-6 16,-6 4-2-16,5-8 0 0,0 1-24 0,5-9-4 16,-5 0-2-16,5-4 0 0,8-4 46 0,1 0 10 15,-5-5 2-15,5-3 0 0,-5 0-58 0,1 0-10 16,-1 0 0-16,9-8 0 0,0-5 44 0,-8 9 16 15,-1 0 3-15,-4 0 1 0,-1 0-52 0,-4-5-12 0,0 9 0 0,1-4 0 32,-1 4-18-32,0-4-6 0,0 4-2 0,-5 3-743 0,-13 1-149 15</inkml:trace>
          <inkml:trace contextRef="#ctx0" brushRef="#br0" timeOffset="109536.8314">21985-82 1440 0,'22'0'64'0,"-12"0"12"0,-1 0-60 0,4 8-16 0,10 0 0 0,0 0 0 15,4 8 67-15,1-3 10 0,-1 3 3 0,-18 0 0 0,-23 0 26 0,19 0 6 16,18 5 0-16,4-5 1 16,-4 0-49-16,-10 0-9 0,-8-4-3 0,4 4 0 0,-9-3-33 0,5-5-7 15,-1 0-2-15,-4-8 0 0,0 0 6 0,0 0 0 16,0 0 1-16,0 0 0 0,0 0-17 0,0 0 0 15,0 0 0-15,0 0 0 0,5-8 0 0,-1-4 0 16,1-1 0-16,-1 1 0 0,1-4 0 0,9 0 0 16,-1 0 0-16,1-1 0 0,0 1 0 0,4 0 0 15,4 0 0-15,-3 0 0 0,3 4 0 0,-8 4 0 16,4 3 0-16,-4 5 0 0,0 0 0 0,-5 0 0 16,4 5 0-16,-3 3 0 0,-1 4 0 0,0 8 0 15,-5-4 0-15,1 8 0 0,-1 1 0 0,-4-1 0 0,5 0 0 16,-5 1 0-16,4-5 0 0,-4-4 0 0,5 4 0 0,0-4 0 15,-1-3 15-15,1-1-1 0,-5-12 0 0,4 4 0 16,-4 4-22-16,5 0-5 0,4-8-1 0,-5-4 0 16,-4 4 42-16,5-4 8 0,4 0 1 15,-4-8 1-15,4 0-10 0,-5-5-1 0,1-3-1 0,4 4 0 16,0-4-26-16,-4-5-17 0,-5 1 2 0,9 0 1 16,18-5 22-16,0 1 5 0,-4 8 1 0,0 0 0 15,0-1-14-15,-1 9 0 0,10 4 0 0,-4 4 0 16,-6 0 0-16,1 8 0 0,0 4 0 0,-5 0 0 15,5 5 0-15,-5 3 0 0,-4-4 0 0,4 4 0 16,0-4 13-16,0 4 0 0,-4 1 0 0,-9 3 0 16,4 0-13-16,-5-4 0 0,10 4 0 0,-14-3 0 15,-5 3-110-15,-4 0-25 0,9 0-5 0,-4-3 0 0</inkml:trace>
          <inkml:trace contextRef="#ctx0" brushRef="#br0" timeOffset="110021.1036">23474-5 1954 0,'4'-16'87'0,"-4"16"17"0,0 0-83 0,14 4-21 0,-10 0 0 0,10 4 0 16,0 4 0-16,-1 4 0 0,-13 0 0 0,9 5 8 16,-4 3 44-16,4 0 10 0,-4 0 2 0,4 5 0 15,-5-5 0-15,1 0 0 0,-1 1 0 0,-4-5 0 16,-9-4-52-16,14 0-12 0,-1-4 0 0,1 1 0 16,-10-1 0-16,5-4 0 0,0-8 0 0,0 0 0 15,0 0 54-15,0 0 8 0,0 0 2 0,0 0 0 16,14-8-52-16,0-9-12 0,-19 1 0 0,14-4 0 15,5 4 0-15,0-8-13 0,-1-1 2 0,5 1 1 16,10 0 1-16,-1-1 0 0,0-3 0 0,1 4 0 16,4 4 9-16,-1 3 0 0,-12 1 0 0,3 8 0 15,6 4 16-15,-10 4 1 0,-9 4 1 0,0 4 0 16,-4 4-9-16,4 5-1 0,-9-1-8 0,4 4 12 16,1 4-12-16,-5-4-8 0,-5 5 8 0,5-1-13 15,0-4 61-15,0 1 13 0,5-5 3 0,-5 4 0 0,4-8-64 16,1 0 0-16,0 0-9 0,-5-12 0 0,0 0 9 15,4 8 12-15,5-3-2 0,-9-5-1 0,0 0-9 0,9 4 0 16,0-8 0-16,5-1 0 16,-5 1-100-16,-9 4-23 0,0 0-4 0,0 0-649 15,5-4-131-15</inkml:trace>
        </inkml:traceGroup>
        <inkml:traceGroup>
          <inkml:annotationXML>
            <emma:emma xmlns:emma="http://www.w3.org/2003/04/emma" version="1.0">
              <emma:interpretation id="{5D1007A5-A131-4673-8800-0B31AA62E558}" emma:medium="tactile" emma:mode="ink">
                <msink:context xmlns:msink="http://schemas.microsoft.com/ink/2010/main" type="inkWord" rotatedBoundingBox="26913,136 32090,36 32113,1198 26936,1298"/>
              </emma:interpretation>
              <emma:one-of disjunction-type="recognition" id="oneOf6">
                <emma:interpretation id="interp6" emma:lang="" emma:confidence="1">
                  <emma:literal>nitic</emma:literal>
                </emma:interpretation>
                <emma:interpretation id="interp7" emma:lang="" emma:confidence="0">
                  <emma:literal>nit. (</emma:literal>
                </emma:interpretation>
                <emma:interpretation id="interp8" emma:lang="" emma:confidence="0">
                  <emma:literal>nit; (</emma:literal>
                </emma:interpretation>
                <emma:interpretation id="interp9" emma:lang="" emma:confidence="0">
                  <emma:literal>not; (</emma:literal>
                </emma:interpretation>
                <emma:interpretation id="interp10" emma:lang="" emma:confidence="0">
                  <emma:literal>nit, (</emma:literal>
                </emma:interpretation>
              </emma:one-of>
            </emma:emma>
          </inkml:annotationXML>
          <inkml:trace contextRef="#ctx0" brushRef="#br0" timeOffset="112770.6592">28773 149 1209 0,'5'-21'108'0,"8"13"-87"0,1 0-21 0,4 0 0 15,-4-4 90-15,4 4 14 0,-4 0 2 0,-1-4 1 16,-8 4-55-16,8 3-10 0,6-3-2 0,-10 4-1 16,-9 4 12-16,4-4 2 0,-4 4 1 0,0 0 0 15,0 0-6-15,0 0-2 0,0 0 0 0,0 0 0 16,0 0-16-16,0 0-3 0,0 0-1 0,0 0 0 16,0 0 10-16,0 0 1 0,0 0 1 0,-9 8 0 15,0-4-30-15,-5 5-8 0,1 3 0 0,-5 4 0 16,4 4 0-16,5 0 0 0,-14 5 0 0,9-5 0 15,5 4 0-15,-4 4-8 0,-1-3 8 0,5 3 0 16,0-8 0-16,0-3 0 0,4-1 0 0,-4-4 0 0,9-4 0 16,0-8 0-16,0 0 0 0,0 0 8 0,0 0 14 15,0 0 3-15,0 0 1 0,0-4 0 0,14-4-38 0,-1 0-8 16,-4-4-2-16,1-5 0 0,3 1 35 0,1 0 7 16,4-4 2-16,0 0 0 0,-4-1-33 0,9 5-6 15,-5 0-2-15,0 0 0 0,0 4 19 0,-4 8 0 16,0-1 0-16,-14 5 0 0,0 0 12 0,0 0 5 15,0 0 2-15,4 13 0 0,-4 3-35 0,-4 0-8 16,-10 0 0-16,9 4-1 0,-4 5 25 0,0-5 0 16,-4 0 0-16,3 4 0 15,-3 1-144-15,8-1-23 0</inkml:trace>
          <inkml:trace contextRef="#ctx0" brushRef="#br0" timeOffset="113036.0164">29328-9 1497 0,'5'-8'133'0,"-5"-4"-106"0,0-1-27 0,0 5 0 0,14 0 92 0,-14 8 14 0,0 0 2 0,0 0 1 16,0 0-72-16,0 0-14 0,0 0-3 16,0 12-1-16,-14-4 37 0,14 9 8 0,-14-1 2 0,10 4 0 15,-5-4-54-15,0 4-12 0,-1 1 0 0,-3-1 0 16,4 0 48-16,-5 0 13 15,0 1 3-15,5-1 0 0,-9 0-33 0,4 0-7 0,10-3 0 0,-10-1-1 16,-4 0-11-16,9 0-3 0,-9-4 0 0,13 0 0 16,-4 1-9-16,-9-5 0 0,18 0 9 0,-14 0-9 15,5 0-136-15,4 0-32 0</inkml:trace>
          <inkml:trace contextRef="#ctx0" brushRef="#br0" timeOffset="113223.4774">29520-167 2174 0,'0'0'48'0,"13"-8"9"0,-8 4 3 0,9-4 1 0,-1 8-49 0,5-4-12 0,10 0 0 0,-10 4 0 16,5 0 18-16,-1 0 1 0,10 0 0 0,0 0 0 15,-9 0-27-15,0 0-6 0,-10 0-1 0,6 0-641 16,8-4-128-16</inkml:trace>
          <inkml:trace contextRef="#ctx0" brushRef="#br0" timeOffset="113426.5528">29766-450 1267 0,'0'0'56'0,"0"0"12"0,0 0-55 0,0 0-13 0,4 4 0 0,10 4 0 16,-14 4 92-16,9 0 15 0,-5 0 3 0,-4 4 1 15,-4 5-31-15,-5 3-5 0,9 0-2 0,0 9 0 16,-14-1-21-16,5 4-5 0,-14 1-1 0,14 3 0 16,-5 1-19-16,-8-1-4 0,3 5-1 0,6-1 0 0,-5-3-14 15,4-1-8-15,-9 9 8 0,0-5-654 16,5 1-130-16</inkml:trace>
          <inkml:trace contextRef="#ctx0" brushRef="#br0" timeOffset="113598.3789">29875 161 1267 0,'0'16'112'0,"-5"-4"-89"16,-4 0-23-16,5 4 0 0,-10 1 107 0,0-1 17 0,1 0 3 16,3 8 1-16,1-3-77 0,-4-1-15 0,8 0-4 0,-4 0 0 31,9-4-51-31,0 1-10 0,0-1-3 0,0-4 0 0</inkml:trace>
          <inkml:trace contextRef="#ctx0" brushRef="#br0" timeOffset="113723.5477">30203-38 1267 0,'0'-16'28'0,"0"16"5"0,13-8 2 0,-13 8 1 0,0 0-36 0,0 0 0 0,0 0 0 0,0 0 0 16</inkml:trace>
          <inkml:trace contextRef="#ctx0" brushRef="#br0" timeOffset="113973.2939">30435 11 1404 0,'0'0'62'0,"13"-4"13"0,6 0-60 0,-6 0-15 16,-13 0 0-16,0 4 0 0,0 0 75 0,0 0 12 15,0 0 2-15,0 0 1 0,0 0-21 0,-13 0-4 16,4 4-1-16,-1 0 0 0,-8 8-5 0,0-4-2 16,-5 4 0-16,14 9 0 0,-14-5-40 0,5 4-8 15,5 0-1-15,-1 0-8 0,5 5 0 0,0-1 0 16,4-4 0-16,-4 5 0 0,9-5 0 0,0 0 0 16,0 4 0-16,0-3 0 0,0-5 32 0,9 0-1 15,-4 4 0-15,-5-4 0 16,9-4-50-16,0 1-9 0,5-5-3 0,-1 4-632 0,-8-4-126 15</inkml:trace>
          <inkml:trace contextRef="#ctx0" brushRef="#br0" timeOffset="111005.2418">25809-66 1231 0,'0'0'54'0,"5"-8"12"0,-1-4-53 0,-4 4-13 16,0 0 0-16,-4 0 0 0,-5 0 79 0,-1-1 13 15,1 1 2-15,-4-4 1 0,-6 8-23 0,-8 0-5 16,-5 0-1-16,0 8 0 0,1-4-41 0,3 8-8 16,1 4-1-16,0-4-1 0,-5 9-15 0,0-1 0 15,5 4 0-15,-1-4 0 0,1 9 0 0,-5 3 0 16,9 0-9-16,5-4 9 0,4 1 0 0,5-1 0 15,5-4-8-15,4 0 8 16,4-3-28-16,1-1-4 0,-1 0 0 0,10 4 0 0,9-8 62 0,0 5 12 0,4 3 2 16,-4-8 1-16,4-4-2 0,0 0-1 0,10 4 0 0,-5 5 0 15,-1-5-1-15,-3 4 0 0,-1 0 0 0,10 0 0 16,-6 4 16-16,-8 1 3 0,-9-5 1 16,-5-4 0-16,-9 0-46 0,-5 4-15 15,-4-4 8-15,0 5-8 0,-5-5 21 0,1 4 1 0,-5 0 0 0,-1 0 0 16,-3 1-35-16,3-5-7 0,1-4-2 0,0 0 0 31,4 0-34-31,-4-4-6 0,9 0-2 0,-5-4 0 0,5-4-106 16,0 0-22-16,5-4-4 0,4-4 0 0</inkml:trace>
          <inkml:trace contextRef="#ctx0" brushRef="#br0" timeOffset="111223.9381">26201 15 403 0,'4'-20'36'0,"10"12"-36"15,4 0 0-15,9-4 0 0,5-1 250 0,5-3 43 16,-1 4 9-16,5 0 2 0,5 4-192 0,-1 4-39 16,-4-4-7-16,0 4-2 0,-4 0-51 0,-1 4-13 15,-4 0 0-15,-5 4 0 0,-4-4-17 0,0 4-7 16,-10-4 0-16,-8 0-720 0</inkml:trace>
          <inkml:trace contextRef="#ctx0" brushRef="#br0" timeOffset="111427.0127">26733-499 1076 0,'5'-28'48'0,"-1"20"9"0,1-4-45 0,-5-1-12 0,14 5 0 0,-14 8 0 15,0 0 112-15,9 0 21 0,-9 0 4 0,9 8 1 16,0 9-25-16,0 3-5 0,-9 8 0 0,5 5-1 15,-5 3-47-15,-5 13-8 0,1-5-3 0,-10 9 0 16,9-1 4-16,-8 1 1 0,-1-1 0 0,-4 5 0 16,0-4-32-16,4 3-6 0,-4-3-2 0,-1 4 0 15,-3 3-2-15,4-7-1 0,4 0 0 0,0-1 0 16,-4-3-131-16,4-9-27 16,1-7-5-16,4-5 0 0</inkml:trace>
          <inkml:trace contextRef="#ctx0" brushRef="#br0" timeOffset="111723.8272">26988 197 1836 0,'5'4'40'0,"-1"0"9"0,-4-4 2 0,0 0 0 0,0 21-41 0,0-5-10 16,0 4 0-16,-4 0 0 0,-1-4 23 0,5 1 2 15,5-1 1-15,-1 0 0 0,-4 0-15 0,5-8-3 16,4 0-8-16,9 0 12 0,-9 0-3 0,5-3-1 15,-9-5 0-15,17-5 0 0,10 5-8 0,5-4-9 16,-5-4 9-16,-1 0-13 0,1 0 13 0,-4-4 0 16,-10-8 0-16,14 4 0 0,-14-1 16 0,-4-3 5 0,-1 0 2 15,5 0 0-15,-13 8-1 0,-1-5 0 0,1-3 0 0,-10 4 0 16,-4 4-2-16,-9 0-1 0,5 4 0 16,-6-1 0-16,-3 1 21 0,-15 4 5 0,5 0 1 0,0 8 0 15,5-4-22-15,-5 4-5 0,-9 4-1 0,5 1 0 31,8 3-121-31,1 4-24 0,4 4-5 0,5-4 0 0</inkml:trace>
          <inkml:trace contextRef="#ctx0" brushRef="#br0" timeOffset="112005.0117">27958-17 1515 0,'0'0'67'0,"0"0"14"0,0-8-65 0,0 8-16 16,-5 0 0-16,1-4 0 0,-5 0 97 0,0 4 16 15,-14 4 3-15,9 0 1 0,-18 8-46 0,1 4-10 16,3 0-1-16,1 0-1 0,-9 5-39 0,13 3-7 16,-5 0-1-16,1 0-1 0,9 1 42 0,-5 3 9 15,9 0 2-15,1-3 0 0,4-1-64 0,4 0-24 16,-4 0 0-16,14 5 1 0,-1-9 37 0,1-4 7 15,8 4 2-15,1 1 0 16,4 3-115-16,-4-8-22 0,4-4-5 0,-4 0-836 16</inkml:trace>
          <inkml:trace contextRef="#ctx0" brushRef="#br0" timeOffset="112379.9419">28117-467 1947 0,'9'-4'43'0,"1"0"9"0,-6-4 1 0,14 8 2 0,-4 0-44 0,0 4-11 0,-5 0 0 0,0 9 0 15,5 3 56-15,-1 0 8 0,-8 4 3 0,8 8 0 16,-3 5-54-16,-1-1-13 0,-9 9 0 0,0 7 0 16,0-3 54-16,-5 3 8 0,1-3 2 0,-6-1 0 15,6 1-52-15,-5-1-12 0,4 1 0 0,-8-1 0 16,13-3 0-16,-14-1 0 0,14-11 0 0,-5 3 0 15,10-8 26-15,-5 1 2 0,0-9 1 0,0-4 0 0,0-12 5 16,0 0 1-16,0 0 0 0,0 0 0 0,0 0-35 0,0 0 0 16,14-8-15-16,-5-4 5 0,0 0 10 0,-9-5 12 15,13-7-2-15,6 4-1 0,-6 0-9 0,1-1 0 16,0 5 0-16,-1 0 0 0,-8 4 0 0,8 4 0 16,1 4 0-16,0 0 0 0,-5 0 0 0,5 8 0 15,-14-4 0-15,9 8 0 0,-5 4 20 0,10 0 3 16,-10 4 0-16,-4 5 0 0,0-5-37 0,0 4-7 15,5 0-2-15,-5 0 0 16,0-3-135-16,0-1-27 0,-5 4-6 0,5-4-1 0</inkml:trace>
        </inkml:traceGroup>
      </inkml:traceGroup>
    </inkml:traceGroup>
    <inkml:traceGroup>
      <inkml:annotationXML>
        <emma:emma xmlns:emma="http://www.w3.org/2003/04/emma" version="1.0">
          <emma:interpretation id="{75E83EF7-9306-4EC2-8FDB-C6993511661E}" emma:medium="tactile" emma:mode="ink">
            <msink:context xmlns:msink="http://schemas.microsoft.com/ink/2010/main" type="paragraph" rotatedBoundingBox="2453,2733 30119,976 30265,3275 2599,5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C7D2B4-D184-4CAD-9EBA-15A2D378FA74}" emma:medium="tactile" emma:mode="ink">
              <msink:context xmlns:msink="http://schemas.microsoft.com/ink/2010/main" type="line" rotatedBoundingBox="2453,2733 30119,976 30265,3275 2599,5032"/>
            </emma:interpretation>
          </emma:emma>
        </inkml:annotationXML>
        <inkml:traceGroup>
          <inkml:annotationXML>
            <emma:emma xmlns:emma="http://www.w3.org/2003/04/emma" version="1.0">
              <emma:interpretation id="{24C3E584-E6DD-4D76-A1B6-649861A50820}" emma:medium="tactile" emma:mode="ink">
                <msink:context xmlns:msink="http://schemas.microsoft.com/ink/2010/main" type="inkWord" rotatedBoundingBox="2453,2733 5491,2540 5637,4839 2599,5032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40482.7149">919 3394 1324 0,'-5'-16'59'0,"5"16"12"0,0 0-57 0,0 0-14 0,0 0 0 0,0 0 0 16,0 0 77-16,0 0 13 0,0 0 2 0,0 0 1 15,0 0-39-15,14 0-8 0,4-4-2 0,-4 4 0 16,4-4-12-16,5 0-2 0,-1 0-1 0,6 0 0 16,4-4 0-16,4 0 0 0,1 0 0 0,8-5 0 15,-9-3-10-15,10 0-3 0,9 0 0 0,-5 4 0 16,4-4-6-16,1 3-2 0,-5-3 0 0,-4 4 0 16,4 0 3-16,-5 0 0 0,1 0 0 0,-5 0 0 0,0-5-11 15,-5 9 0-15,-4 0-10 0,0 0 10 0,-9 0 0 16,4 4 0-16,-13 8 8 0,-1-4-8 15,-13 0-124-15,0 0-32 0,0 0-7 16,0 12-631-16</inkml:trace>
          <inkml:trace contextRef="#ctx0" brushRef="#br0" timeOffset="141529.3438">1684 2548 403 0,'0'0'36'0,"-5"-8"-36"15,5-4 0-15,-4 0 0 0,4 0 115 0,0 4 16 16,0-4 3-16,0 0 1 0,0-1-44 0,0 1-9 15,0 0-2-15,0 4 0 0,4-4-9 0,-4 4-3 16,5 0 0-16,-5 0 0 0,0 8 7 0,0 0 1 16,0 0 0-16,0 0 0 0,0 0-32 0,13 4-7 15,-4 8-1-15,1 8 0 0,-6 8-16 0,1 13-3 16,-5 3-1-16,-5 13 0 0,5 4 36 0,-9 8 6 0,0 3 2 16,-5 5 0-16,-4 8 3 0,0 4 1 0,-5 8 0 15,-4 1 0-15,4-1-16 0,-4-4-4 0,-1 4 0 0,6-8 0 16,-6-4-28-16,5-4-7 0,5 0-1 0,5-8 0 15,-1-9-8-15,0-3-11 0,1-12 3 16,4 3 0 0,-1-11-56-16,1-5-12 0,0-3-1 0,9-13-1 15,0-4-42-15,0-4-8 0,0-4-1 0,0-8-447 0,0 0-88 0</inkml:trace>
          <inkml:trace contextRef="#ctx0" brushRef="#br0" timeOffset="142685.3156">2449 2184 806 0,'13'-40'36'0,"-8"20"7"0,4-1-35 0,0-3-8 0,-4 0 0 16,4 4 0-16,-5 3 62 0,1-3 10 0,-1 12 3 0,1-4 0 16,-1 4 3-16,-4-4 1 0,0 4 0 0,0 8 0 15,0 0-24-15,0 0-5 16,0 0-1-16,0 0 0 0,0 0-17 0,0 0-3 16,0 0-1-16,0 0 0 0,0 0-15 0,0 0-3 0,0 0-1 0,5 12 0 15,-5-12 23-15,0 12 4 0,0-12 0 0,0 0 1 16,0 0-10-16,0 0-3 0,0 0 0 0,9 12 0 15,-4 0 2-15,4 4 0 0,0 0 0 0,-5 1 0 16,5 7-13-16,-9 4-2 0,5 5-1 0,-10 7 0 16,1 5 8-16,-5 11 2 0,4 5 0 0,-8 12 0 15,-1 8 15-15,-4 4 3 0,0 0 1 0,-1 8 0 16,-3 0-6-16,3 4-1 0,1-4 0 0,0-4 0 16,0-4-17-16,-1-8-4 0,1-4-1 0,0-12 0 15,4-5-10-15,-4 1 0 0,0-9 9 0,0-3-9 16,0-5 0-16,4-3 9 0,-4-9-9 0,4-4 0 15,0-11 23-15,1-5-3 0,4 0 0 0,-1-4 0 0,6-4-20 16,4 0 9-16,0 0-9 0,-5-12 0 0,5-9 13 0,0-3-4 16,5 0-1-16,-1-4 0 0,6-9-8 0,-1 5 0 15,0-1 0-15,4-3 0 0,6 8 0 0,-1-1-11 16,0 1 3-16,0 4 0 0,-4 8 8 0,4-1 0 16,0 9-9-16,1 4 9 0,-1 8-8 0,5 0 8 15,-5 4-10-15,5 5 10 0,-1-1 0 0,-3 8 0 16,8-4-8-16,-4-4 8 0,-1 4 0 0,6 1 0 15,-1-9 0-15,0 4 0 0,5-4 0 0,0-8 0 16,-5 0 0-16,1-4-9 0,4-4 9 0,-5-4 14 16,0-5-3-16,1 1-1 0,-6 0-10 0,1 0-9 15,0-8 9-15,-5 3-13 0,-4-3 13 0,-1-4 0 16,1 3 0-16,-5-3 0 0,-4 4 0 0,-1-4 0 16,1-5 0-16,-5 1 0 0,0-1 0 0,0 1 0 0,0 0 0 15,-5 3 0-15,10 1 8 0,-10 0-8 0,1-1 0 16,-1 5 0-16,5 4 13 0,0 0-4 0,-4 3-1 15,-1 5 0-15,0 0-8 0,5 4 0 0,-4 0-12 0,4 8 12 16,0 0-13-16,-9 0 5 0,9 0 8 0,-9 8-13 16,0 4 13-16,-5 4 10 0,-4 1-2 0,4 3 0 15,0 4-8-15,-4 8 0 0,0 1 0 0,0 7 0 16,9 1 0-16,-5 3 0 0,-4-3 0 0,9 7 0 16,4-3 0-16,1-5 0 0,-1 5 0 0,0-5 0 15,5-3 0-15,5-1 0 0,4-12 0 0,0 1 0 16,-4-1 0-16,8-4 0 0,6-8 0 0,3-8 0 15,6 0-12-15,-1-8 0 0,5-8-1 0,0 0 0 0,0-8 21 0,0 0 5 16,-5-5 1-16,5-3 0 0,0 0-14 16,-1-9 0-16,6 1 0 0,-10-1 0 0,1 1 0 0,-1 0 0 15,0 7 0-15,-4 5 0 0,-5 4 0 0,-4 4 12 16,4 7-3-16,0 5-1 0,-9 4-8 0,0 4 0 16,-4 9 0-16,0 3 8 0,8 8-8 0,-8 0 0 15,-5 5 9-15,4-1-9 0,10 0 0 0,0 1 0 16,-1-5 0-16,1 0-12 0,0 1 12 0,-1-9 0 15,1 0 8-15,4-4-8 0,0-4 0 0,10-4 0 16,-6 0 0-16,1-8 8 0,4 0-8 0,1-4 0 16,-1-8 0-16,5 0 0 0,-5-1 0 0,-4-3 0 15,0-4-11-15,0 0 11 0,-5-1 0 0,0-7 0 16,-4 4 0-16,-1-5 0 0,6 1 0 0,-10 0 0 16,0-1 0-16,-5 1 0 0,1-5 0 0,-5 5 0 0,-5 8 8 15,5-1-8-15,-4 5 8 0,-5 0-8 0,4 4 12 16,-4 4-12-16,0 8 15 0,0 0-4 0,0 8-1 15,-5 0 0-15,0 4-10 0,-4 8 12 0,4 8-12 0,-4 5 12 16,0 3-12-16,4 0 8 0,1 9-8 0,4-1 8 16,-5 1-8-16,9-1 0 0,-4 1 0 0,5-1 0 15,4-3 0-15,4-1 0 0,1 0 0 0,-1-3 0 16,6-1-9-16,-1-4-7 0,9-3-2 0,5-1 0 16,-1-4-114-16,6-8-24 15,13 5-4-15,9-13 0 0</inkml:trace>
        </inkml:traceGroup>
        <inkml:traceGroup>
          <inkml:annotationXML>
            <emma:emma xmlns:emma="http://www.w3.org/2003/04/emma" version="1.0">
              <emma:interpretation id="{04193FF7-C4EE-441E-A9FB-9D4240FBDB3C}" emma:medium="tactile" emma:mode="ink">
                <msink:context xmlns:msink="http://schemas.microsoft.com/ink/2010/main" type="inkWord" rotatedBoundingBox="7721,2710 11140,2493 11228,3873 7808,4090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143591.5394">6150 2848 576 0,'0'0'25'0,"0"0"6"0,0 0-31 0,5 12 0 0,-5-4 0 0,4 0 0 15,1 0 127-15,-1 5 19 0,1-9 4 0,4 4 1 16,-5 0-47-16,6 0-10 0,8-4-2 0,4 0 0 16,1 0-12-16,0-8-4 0,0 0 0 0,4-8 0 15,0 0-14-15,1-5-3 0,-1 1-1 0,0 0 0 16,-4-8-16-16,0 4-3 0,-5 3-1 0,0-3 0 16,1 4-24-16,-6-4-5 0,1-5-1 0,-5 1 0 15,0 0 0-15,0 0 0 0,-4-1 0 0,-1-3 0 16,-4 8-8-16,0-5 8 0,0 1-8 0,-4 0 8 15,-1 8 17-15,1-1 3 0,-1 5 1 0,-4 8 0 16,4-4-29-16,-4 8-20 0,-4 0 4 0,4 8 0 16,-5-4 26-16,-4 8 6 0,-1 5 0 0,1 11 1 0,-5 0-17 15,5 13 0-15,-5 3 8 0,5 5-8 0,-4-1 0 16,3 5 0-16,6-4 0 0,-1 3-9 0,0 1 9 0,10-5 14 16,4-7-3-16,0-1-1 0,4-3-10 0,1-1 8 15,4-7-8-15,-4 3 8 0,8-4-8 0,-4-8 0 16,5 1 0-16,4-1-682 15,0-4-131-15</inkml:trace>
          <inkml:trace contextRef="#ctx0" brushRef="#br0" timeOffset="144060.046">7589 2686 691 0,'0'0'61'0,"-9"4"-49"16,-1-4-12-16,-3 8 0 0,-1 0 200 0,-4 0 38 15,0 5 7-15,-5 7 2 0,0-4-110 0,-4 8-21 16,-5 1-5-16,0 3-1 0,0 0-62 0,-9 1-13 16,5 7-3-16,-1 0 0 0,6 1-17 0,-6-1-4 15,5 5-1-15,0-5 0 0,5 1-10 0,0-1 0 16,9-4 0-16,4 1-11 16,-4-5-13-16,4 0-4 0,9-7 0 0,-4-1-581 15,5-8-117-15</inkml:trace>
          <inkml:trace contextRef="#ctx0" brushRef="#br0" timeOffset="143856.9266">7001 2860 1882 0,'0'-4'41'0,"0"0"9"0,0-4 2 0,0 0 1 0,0 0-42 0,5 0-11 0,4-5 0 0,-4 5 0 15,8-4 84-15,-4 4 14 0,-4-4 3 0,9 4 1 16,-5-4-55-16,0 4-11 0,4 0-3 0,-3 4 0 16,3-5-25-16,-4 1-8 0,0 4 0 0,-9 4 0 15,14 4 0-15,-5 4 0 0,5 1 0 0,-10 3 0 16,5 0 29-16,1 8 3 0,3 0 0 0,-4 5 0 16,0 7-20-16,1-4-3 0,-6 1-1 0,10 3 0 15,-5 0-8-15,5 1 8 0,-1 3-8 0,1-8 8 16,0 5-8-16,-5-5-16 0,4 1 4 0,-4-1 1 15,5-4-189-15,-5-4-37 0,0 9-8 16,-9-29-2-16</inkml:trace>
          <inkml:trace contextRef="#ctx0" brushRef="#br0" timeOffset="144247.4659">7762 2937 2257 0,'0'0'49'0,"0"0"11"0,0 0 1 0,0 0 3 0,4 8-51 0,1-4-13 0,-1 4 0 0,-4 4 0 16,0-4 19-16,0 9 1 0,0-1 0 0,-9 0 0 15,5 4-20-15,-1 0 8 0,-4-3-8 0,4 3 0 16,-4 0-146-16,5 0-36 0,-10 9-7 16,5-5-2-16</inkml:trace>
          <inkml:trace contextRef="#ctx0" brushRef="#br0" timeOffset="144388.0404">8053 2468 1936 0,'5'-17'43'0,"-5"5"9"0,0 0 1 0,0 4 1 0,0-4-43 0,0 12-11 16,0 0 0-16,0 0 0 16,-9 12-117-16,-1 0-26 0,-17 20-5 0,13 5 0 0</inkml:trace>
          <inkml:trace contextRef="#ctx0" brushRef="#br0" timeOffset="144670.2253">8476 2638 1324 0,'23'-21'59'0,"-14"13"12"0,-4-4-57 0,4 8-14 0,-4 0 0 0,-5 4 0 15,0 0 142-15,0 0 26 0,0 0 4 0,0 0 2 16,0 0-71-16,0 0-15 0,0 0-2 0,-14 4-1 16,5 4-58-16,-5 0-12 0,-4 4-3 0,0 5 0 15,0-1-2-15,-1 4-1 0,10 4 0 0,-4 0 0 16,-1 1 27-16,0 3 6 0,10 0 1 0,-5-3 0 15,4 3-25-15,0-4-5 0,-4 1-1 0,5-5 0 16,4 4 0-16,-9 0 0 0,4 1 0 0,-9-5 0 16,5 0-12-16,-4-4-10 0,-1-4 2 0,-4 5-750 15,-5-1-150-15</inkml:trace>
          <inkml:trace contextRef="#ctx0" brushRef="#br0" timeOffset="144856.6833">8599 2387 403 0,'0'0'36'0,"14"-9"-36"15,4 1 0-15,0 0 0 0,5 0 417 0,5 4 77 16,-1 0 15-16,5 4 3 0,0 0-376 0,-1 0-76 16,1-4-16-16,5 4-2 0,-5-4-14 0,0 4-2 15,-1-4-1-15,1 0 0 16,-4 4-45-16,-6-4-10 0,6 0-2 0,-10 4 0 15,-4-4-75-15,-5 0-15 0,-5 0-3 0,-4 4-1 0</inkml:trace>
          <inkml:trace contextRef="#ctx0" brushRef="#br0" timeOffset="145044.3352">8914 1856 2145 0,'0'0'47'0,"0"0"9"0,0 0 3 0,9 4 2 0,4 5-49 0,-8 3-12 0,4-4 0 0,-4 12 0 15,-1 4 62-15,1 9 10 0,-1-1 1 0,-4 9 1 16,0-1-25-16,-4 9-5 0,-1 3 0 0,1 1-1 31,-10 3-11-31,0 1-3 0,1 4 0 0,3 0 0 0,-8 7-20 0,5-3-9 0,-10 0 8 0,5 0-8 32,-5-5-107-32,0 5-26 0,0 4-6 0</inkml:trace>
          <inkml:trace contextRef="#ctx0" brushRef="#br0" timeOffset="145372.1938">9551 2411 1742 0,'-5'-28'77'0,"5"15"16"0,5 1-74 16,-5 4-19-16,0 8 0 0,0-8 0 0,-5 0 28 0,5 8 1 0,0 0 1 0,0 0 0 0,-9 0-1 0,0 4 0 0,-4 4 0 0,3 4 0 16,-3 4 6-16,4 5 1 0,-5 7 0 0,0 0 0 15,5 5 8-15,5-1 3 0,-1-4 0 0,1 5 0 32,4-1 13-32,0 1 4 0,0-5 0 0,0 4 0 0,4-3-25 0,-4-1-5 0,0-4-1 0,0 0 0 15,0-3 9-15,0-1 2 0,-4-4 0 0,-6 0 0 16,6 1-26-16,-10-1-5 0,5 0-1 0,-9 0 0 15,0 0-56 1,-5 0-11-16,0 1-2 0,-4-1-739 0,-5 0-148 0</inkml:trace>
        </inkml:traceGroup>
        <inkml:traceGroup>
          <inkml:annotationXML>
            <emma:emma xmlns:emma="http://www.w3.org/2003/04/emma" version="1.0">
              <emma:interpretation id="{FC14FB5B-59A7-4F93-B409-1FC8E9AB6CD4}" emma:medium="tactile" emma:mode="ink">
                <msink:context xmlns:msink="http://schemas.microsoft.com/ink/2010/main" type="inkWord" rotatedBoundingBox="13191,2851 14779,2750 14827,3505 13239,360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46825.1794">12610 2314 1792 0,'14'-20'80'0,"-9"7"16"0,8 1-77 15,6 0-19-15,-1 4 0 0,0 0 0 0,5 0 71 0,-5 4 10 16,0 4 3-16,5 0 0 0,-5 0-25 0,0 8-5 15,-4 0-1-15,0 4 0 0,-5 4-41 0,-5 0-12 16,-4 5 0-16,0 7 0 0,-4-4 0 0,-1 1 9 16,-4-1-9-16,-5 0 0 0,1-4 0 0,-5 1 0 15,4-9 0-15,0 4 0 0,1-8 0 0,-1 0 0 16,5 0 0-16,9-8 0 0,0 0 0 0,0 0 0 16,0 0 0-16,0 0 0 0,0-12 13 0,4-4-4 15,1 0-1-15,9-5 0 0,-1-3-8 0,1 4 0 16,4 0 0-16,0-5 8 0,5-3-8 0,0 0 0 15,4 4 0-15,-4-1 0 0,0 9 20 0,-1 0 0 16,1 4-1-16,0 4 0 0,-5 0 12 0,-4 8 2 16,0 4 1-16,-1 4 0 0,1 0-21 0,-1 8-4 15,-8 0-1-15,9 0 0 0,-10 9-8 0,10-1 0 16,-10 4 0-16,6-4 0 0,-6 1 0 0,5-1 0 0,-4 0-9 16,4 5 9-1,-9-5-112-15,4 0-20 0,6 5-3 0,-1-5-860 0</inkml:trace>
          <inkml:trace contextRef="#ctx0" brushRef="#br0" timeOffset="146450.0645">12091 2423 403 0,'0'0'17'0,"10"-8"5"0,-1-4-22 0,-5 0 0 0,5-1 0 0,0 5 0 16,-4-8 212-16,4-4 39 0,-4 4 7 0,-1-8 2 16,1 7-132-16,-5-3-27 0,0 0-5 0,-5 4 0 15,1 4-38-15,-1-1-7 0,-4 1-2 0,0 4 0 16,0 0-16-16,-5 0-3 0,5 0-1 0,-5 4 0 16,1 0-9-16,-1 8-3 0,-4 0 0 0,4 0 0 0,-9 4-17 15,1 0 0-15,3 0 0 0,-8 8 0 0,0 1 0 0,-1 3 0 16,1-4 0-16,-5 12 0 0,0 5 0 15,5 7 0-15,0 1 0 0,-1 7 0 0,6 1 0 0,-1 3 0 16,5 1 0-16,4 4 0 0,5-9 10 0,0-3-10 16,9-5 8-16,0-11-8 0,4-1 0 0,1-4 0 15,-1 0 8-15,10-7-8 0,-5-5 0 0,5-8 12 16,0 0-12-16,8-4 12 0,1-8-1 0,4-4 0 16,-4-9 0-16,4-7 0 0,10 0-1 0,-1-1 0 15,-4-7 0-15,5-5 0 0,-1-3 1 0,0-1 0 16,-8-3 0-16,4-5 0 0,-10 9-11 0,1-5 8 15,-5 1-8-15,1-5 8 0,-1 13-8 0,0 3 10 16,-9 5-10-16,5 7 10 0,-10 5-10 0,1 8 0 16,-1 4 0-16,-4 8 0 0,0 0 0 0,0 12 0 15,0 4 0-15,0 5 0 0,-4 7 0 0,-5 0 0 16,4 13 0-16,-4 3-11 0,0 1-5 0,0-1-2 16,4 1 0-16,1-1-623 0,4 1-125 15</inkml:trace>
        </inkml:traceGroup>
        <inkml:traceGroup>
          <inkml:annotationXML>
            <emma:emma xmlns:emma="http://www.w3.org/2003/04/emma" version="1.0">
              <emma:interpretation id="{9388BF5A-F6F7-4AEC-AE81-854D175BB9BA}" emma:medium="tactile" emma:mode="ink">
                <msink:context xmlns:msink="http://schemas.microsoft.com/ink/2010/main" type="inkWord" rotatedBoundingBox="17227,2405 20701,2185 20771,3289 17298,3510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148840.1222">15634 2180 874 0,'0'0'39'0,"0"0"8"16,0 0-38-16,0 0-9 0,0 0 0 0,0 0 0 0,0 0 63 0,0 0 10 0,0 8 3 0,0-8 0 15,4 12 0-15,1-3 0 16,-1-1 0-16,1-4 0 0,-5-4-10 0,13 8-2 0,1-4 0 16,4 0 0-16,-4 0-9 0,4-4-3 0,5-8 0 0,4 4 0 15,-4 0-1-15,9-4-1 0,-5-5 0 0,0 1 0 16,5 0-39-16,-4 0-11 0,-1 0 0 0,0-4 0 16,-4 4 0-16,0-1 0 0,0-3 0 0,-5 4 8 15,-5-4-8-15,6 0 0 0,-6 0 0 0,-4-1 0 16,5 5 0-16,-5-4 0 0,0 0 0 0,0 0 0 15,1-1 8-15,-6 1 0 0,5 4 0 0,-4 4 0 16,4-4-8-16,-5 0 0 0,1 0 0 0,-1-1 0 16,1 1 0-16,-5 4 0 0,5-4 0 0,-5 4 0 15,0-4 0-15,0 4 0 0,0 0 0 0,-5 0 0 0,0 0 0 0,1-1 0 16,4 9 0-16,-9-8 0 0,0 4 0 0,4 0 0 16,-4-4 0-16,9 8 0 0,-9-4 0 0,9 4 0 15,-9 0 0-15,9 0 0 0,-5-4 0 0,-4 0 0 16,9 4 0-16,-9 0 0 0,0-4 0 0,9 4 0 15,-9 0 0-15,9 0 0 0,-9-8 0 0,0 4 0 16,0 0 0-16,-1 0 0 0,1-4 0 0,9 8 0 16,0 0 0-16,0 0 0 0,-9 4 0 0,9-4 0 15,0 0 0-15,-9 8 0 0,-5-8 0 0,1 8 0 16,4-8 0-16,-5 4 0 0,5 4 8 0,4 0 4 16,-4 8 1-16,0 0 0 0,-4-3 3 0,-1 3 0 15,-4 4 0-15,4 0 0 0,0 0-16 0,1 1 0 16,-6 3 0-16,6 0 0 0,-1-3 8 0,5 3 1 0,-5 0 1 15,5-4 0-15,-4 5 2 0,4 3 1 16,-1-4 0-16,6 0 0 0,-1 5 7 0,5 3 0 0,-4-3 1 16,4 7 0-16,4-4 7 0,1 5 2 0,-1-5 0 15,1 0 0-15,4-3-10 0,0-1-3 0,5-4 0 16,-5-3 0-16,5-1-17 0,-1 0 8 0,1-8-8 0,0 4 0 16,4-7-12-16,-5-1-8 0,6-4-3 0,3 0 0 15,-3 0-60-15,3-8-12 0,10 0-2 0,-4-4-558 16,3 0-111-16</inkml:trace>
          <inkml:trace contextRef="#ctx0" brushRef="#br0" timeOffset="149168.6987">16781 2148 1267 0,'0'0'112'0,"0"0"-89"0,0 0-23 0,4 12 0 15,-4 0 87-15,5 0 13 16,-1 4 2-16,1 1 1 0,-5-5-23 0,0 0-5 0,5-4-1 16,-1 8 0-16,-4-4-49 0,5 5-9 0,-10-9-3 0,10 4 0 15,-5-4-24-15,0 4-5 0,0-4 0 0,0-8-552 16,0 0-111-16</inkml:trace>
          <inkml:trace contextRef="#ctx0" brushRef="#br0" timeOffset="149980.4844">17509 2103 518 0,'28'-8'46'0,"-28"8"-37"0,0 0-9 0,0 0 0 16,4-12 142-16,1 4 26 0,4 4 6 0,-9 4 1 16,0-12-73-16,0 4-14 0,4-4-4 0,5-1 0 15,-4 5-33-15,0 0-7 0,4 0-2 0,-5 0 0 16,5-4 9-16,-4 4 1 0,-5 0 1 0,0 8 0 16,4-8-17-16,-4 0-4 0,-4-1-1 0,4 5 0 15,0 4 9-15,0 0 1 0,0 0 1 0,-9-4 0 0,0 8-27 0,-5 0-6 16,0-4-1-16,-4 9 0 0,-14-5-8 0,5 4 0 15,13 4 0-15,-4 4 0 0,-5 0 0 0,1 0 0 16,3 1 0-16,6 3-11 0,-1-4 11 0,0 0 0 16,-4 0 0-16,5 1 0 0,8-1 0 0,0-4 0 15,-8-4 0-15,4 0 0 0,4 0 0 0,5-8 0 16,-4 8 0-16,-1-4 0 0,5-4 0 0,0 0 0 16,0 0 0-16,0 0 0 0,0 0 0 0,0 0 0 15,14-4 0-15,4 0 0 0,-4-4-8 0,4 4 8 16,0-4-8-16,5 0 8 0,4 4-11 0,0-4 11 15,-4 4-13-15,4-4 5 0,10 4 8 0,-10-1 0 16,-9-3 0-16,1 8 0 0,-6 0 0 0,1 4 0 0,0 0 0 16,-10 5 0-16,-8 7 0 0,4 0 0 15,0 12 0-15,-5 1 0 0,-18 3 0 0,0-4 11 0,5 9-3 16,-4-1 0-16,-6 1 37 0,-4-5 7 0,0 4 2 0,1-3 0 16,-1 3-30-16,-5-3-5 0,-4-1-2 15,0-4 0-15,5 1-8 0,4-5-1 0,5-4-8 0,-1-4 12 31,6-4-48-31,3 1-9 0,1-5-3 0,9-4-615 0,-5 0-123 0</inkml:trace>
          <inkml:trace contextRef="#ctx0" brushRef="#br0" timeOffset="149340.0063">17049 1788 1825 0,'-4'-21'40'0,"4"13"8"0,0 0 1 0,-5-4 3 0,1-4-41 0,-1 4-11 16,5 12 0-16,0 0 0 0,-4-8 66 0,4 8 11 16,0 0 3-16,0 0 0 15,0 12-157-15,-5 4-31 0,1-4-7 0,4 8-1 0</inkml:trace>
          <inkml:trace contextRef="#ctx0" brushRef="#br0" timeOffset="150277.2941">17869 2213 1785 0,'0'0'39'0,"0"0"8"0,14-4 1 0,4-1 4 0,9-3-42 0,0 4-10 15,1 0 0-15,8-4 0 0,1 4 59 0,-5-4 9 16,-10 0 3-16,1 0 0 0,4 4-31 0,1-4-7 16,-6-4-1-16,-8 3 0 0,-5-7-32 0,5 4 0 15,4 0 0-15,-9 4 0 0,-4-4 29 0,-5-4-1 16,4 3 0-16,1-3 0 0,-10 0-14 0,1 8-3 16,-1-4-1-16,1 8 0 0,4-4 10 0,-14 4 1 15,-4 0 1-15,0 4 0 0,18 0 6 0,-19 8 0 16,1 4 1-16,0 4 0 0,4 0-21 0,1 4-8 15,-1 5 0-15,-9 3 0 0,0 0 0 0,10 1 8 16,4 3-8-16,0 0 0 0,-5 1 0 0,5-1 0 16,9 1 0-16,0-5 0 15,0 0-153-15,0-8-34 0,-5 29-6 0,19-17-2 0</inkml:trace>
          <inkml:trace contextRef="#ctx0" brushRef="#br0" timeOffset="150620.9557">18438 2026 1400 0,'14'-12'62'0,"0"4"13"0,8 0-60 0,-3 4-15 0,-6 0 0 0,6 4 0 16,4 0 110-16,-10 4 19 0,-4 4 4 0,5 4 1 15,-5 4-25-15,0 4-5 0,1 0 0 0,-6 4-1 16,-4-4-56-16,0 4-11 0,5 4-3 0,-1 1 0 16,-8-9-3-16,4 4-1 0,4-8 0 0,1 4 0 15,-5-4-14-15,0-4-3 0,-5 0-1 0,5 0 0 16,0-12-11-16,0 0 8 0,0 0-8 0,0 0 8 0,0 0 4 15,0 0 1-15,0-16 0 0,5 4 0 0,-1 4-5 0,1-8 0 16,4-4-8-16,-4 0 12 0,4-8-12 0,9 0 0 16,10-1 0-16,-1 1 0 0,-9 4 12 0,5 0 0 15,5 4 0-15,4 4 0 0,-5 0-12 0,1 4 0 16,-10 8 0-16,9 0 0 0,-4 4 37 0,0 0 2 16,-9 8 0-16,-1 0 0 0,6 4-30 0,-6 4-9 15,-3 0 0-15,-1 0 0 0,0 4 0 0,0 0 0 16,-4 0 0-16,4 0 0 15,-5 1-118-15,-4-5-24 0,5 0-5 0,4 0-945 0</inkml:trace>
        </inkml:traceGroup>
        <inkml:traceGroup>
          <inkml:annotationXML>
            <emma:emma xmlns:emma="http://www.w3.org/2003/04/emma" version="1.0">
              <emma:interpretation id="{965CA74C-4499-4589-A04F-E410F3B53E2F}" emma:medium="tactile" emma:mode="ink">
                <msink:context xmlns:msink="http://schemas.microsoft.com/ink/2010/main" type="inkWord" rotatedBoundingBox="22569,1982 27059,1697 27123,2703 22633,2988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52214.3332">23118 1788 1256 0,'9'-8'28'0,"1"4"5"0,-6-1 2 0,5 1 0 0,5 0-35 0,-5 0 0 15,-9 4 0-15,0 0 0 0,0 0 110 0,0 0 15 16,0 0 3-16,0 0 1 0,0 0-49 0,0 0-11 15,-9 0-1-15,-5 4-1 0,-4 4-3 0,-5 1-1 16,5 7 0-16,-9 4 0 0,4 4-51 0,-4-4-12 16,4 5 0-16,9-1 0 0,1 0 0 0,-1 5 0 15,-4-5 0-15,4 0 0 0,5 5 32 0,9-9 3 16,0-4 1-16,-5 4 0 0,5-4-36 0,0 1 0 16,0-1 0-16,10-4-9 15,-1-4-69-15,4 4-14 0,5-4-2 0,1-4-834 0</inkml:trace>
          <inkml:trace contextRef="#ctx0" brushRef="#br0" timeOffset="152464.287">23387 1488 1728 0,'-5'-24'76'0,"15"12"16"0,12 0-73 0,1 4-19 16,0-5 0-16,9-3 0 0,0 4 46 0,-1 0 6 15,1 0 0-15,5 4 1 0,4 0 18 0,4-1 3 16,1 1 1-16,-5 4 0 0,0 0-75 0,0 0-12 16,-5 4-4-16,-4 0-1 15,-5 0-103-15,-4 0-21 0</inkml:trace>
          <inkml:trace contextRef="#ctx0" brushRef="#br0" timeOffset="152667.3524">23815 1124 1594 0,'0'0'35'0,"0"0"7"0,0 0 2 0,5 8 1 0,-10 4-36 0,0 4-9 0,5 5 0 0,0 3 0 15,0 0 83-15,-4 4 14 0,-10-3 3 0,5 7 1 16,5 1-23-16,-6 3-5 0,-3 4-1 0,-5 5 0 15,-10-5-28-15,10 5-7 0,18-1-1 0,-14 9 0 16,-4-4-22-16,0 3-5 0,13-3-1 0,-4-1 0 31,-4 1-38-31,4-5-8 0,9 1-2 0,0-9-640 0,-5-7-128 0</inkml:trace>
          <inkml:trace contextRef="#ctx0" brushRef="#br0" timeOffset="151526.9922">20983 1877 1551 0,'5'-8'34'0,"-1"-1"7"0,1-3 2 0,4 4 1 0,0 0-36 0,9-4-8 16,-4 0 0-16,4 0 0 0,0-4 107 15,5-5 19-15,-5-3 4 0,10 0 1 0,-6-1-37 0,1 1-7 16,4 4-2-16,1-4 0 0,-1-1-26 0,0 5-6 16,1 0-1-16,-6 8 0 0,6 0-38 0,-5 4-14 15,-1 3 9-15,1 5-9 0,-9 5 0 0,4 7 0 16,0 4 0-16,-4 12-11 0,-5 5 11 0,-5 7 0 15,-4 1 0-15,0 7 0 0,0 1 0 0,0 3 0 16,-4 1 0-16,-1-5 0 0,5 1 0 0,0-9 0 16,0 1 0-16,9-9 0 0,5-3 0 0,0-1 0 15,-10-16 0-15,5 4 8 0,-4-4-8 0,4-3 9 0,0-5-9 0,-9-4 10 16,0 0 10-16,9-4 3 0,5-5 0 0,-5-3 0 16,0 0 10-16,-4 0 3 0,4-4 0 0,0 0 0 15,5-5-15-15,-5 1-2 0,0 0-1 0,0-4 0 16,5-5-5-16,-5 1-1 0,0 0 0 0,4-1 0 15,6 1-12-15,-6 8 0 16,1-5 0-16,4 1 0 0,-4 0-24 16,9 0-8-16,-1-1-2 0,1 9 0 0,0 4-95 0,4 0-19 0,-4 0-4 15,0 12-913-15</inkml:trace>
          <inkml:trace contextRef="#ctx0" brushRef="#br0" timeOffset="151917.5356">22221 2039 1324 0,'23'-9'59'0,"-14"5"12"0,0-4-57 0,1 0-14 15,-1 0 0-15,4 0 0 0,-4-4 92 0,-9 0 16 16,-9 4 4-16,18-9 0 0,19 1-39 0,4 0-7 15,-14 4-2-15,5-8 0 0,-1 4 0 0,6-5 0 16,-6-3 0-16,1 8 0 0,-5 4-56 0,5-9-8 16,-5 1-10-16,1 0 10 0,-10 4 0 0,4 0 0 15,1-1 9-15,0 5-1 0,-5 0 18 0,-9 0 4 16,0 0 1-16,0 0 0 0,4 0-15 0,1 3-2 0,-10 1-1 16,1 4 0-16,-5 0-1 0,0 4-1 15,-1 0 0-15,-8 4 0 0,0-4-11 0,-5 8 0 16,5 5 0-16,-5-1 0 0,1 8 0 0,-1-4 15 0,5 8-4 15,-5 1-1-15,5-1-10 0,4 0 0 16,-4 1 0-16,4 3 0 0,5 0 0 0,-5 1 0 0,10-1 0 0,-5 0 0 31,4 1-24-31,1 3-8 0,4-4 0 0,4-3-1 16,1-1-101-16,4-8-20 0,-5 0-4 0,10 0-706 0</inkml:trace>
          <inkml:trace contextRef="#ctx0" brushRef="#br0" timeOffset="153339.0758">24284 1695 1555 0,'4'-21'68'0,"1"13"16"0,9 4-68 0,-14 4-16 16,0 0 0-16,0 0 0 0,0 0 72 0,0 0 12 15,0 0 1-15,9 0 1 0,4 0-48 0,1 8-10 16,0 0-1-16,-14 5-1 0,-23 3 30 0,9 4 7 16,1 8 1-16,4 5 0 0,13-1-52 0,-4-4-12 15,0 1 0-15,0-5 0 0,-9 4 54 0,4-3 8 16,1-5 2-16,4-4 0 0,0 0-64 0,0 0-12 16,0 1-2-16,0-9-1 0,14-4 32 0,-1-4 7 0,5 0 0 15,1-4 1-15,3-4 23 0,1-1 5 0,4-3 1 0,1 4 0 16,-5-4-54-16,-1-4-12 0,6 0-1 0,-6-5-1 15,1 5 22-15,0-4 5 0,-14-4 1 0,5-1 0 16,-5 5-14-16,0-4-10 0,0 0 2 0,-4 3 0 16,4 1 8-16,-9 4 0 0,4-8 0 0,-4 4 0 15,9 3 0-15,-9-3 0 0,0 4 0 0,0-4 0 16,0 3 0-16,0 1 11 0,0 0-3 0,-4 4 0 16,-5 0-8-16,9 0 0 0,9 4 0 0,-5 4 0 15,-4 4 0-15,0 0 0 0,-9 0 0 0,-4 0 0 16,-1 4 0-16,0 4 0 0,-4-4 0 0,9 8 0 15,-5 4 0-15,1 4 0 0,-10 5 0 0,0-1 0 16,5 0 0-16,4 0 0 0,1 5 0 0,8-5 0 16,-4 0 0-16,9-3 0 0,0-1 0 0,0-4 0 0,4 0 0 0,1 0 0 15,9-8 0-15,4 1 0 0,-9-5-12 16,9 4-4-16,5-8 0 0,9 0-1 0,0-8 27 0,0-1 6 16,4 1 0-16,5-4 1 0,5-8-17 0,-1 4 0 15,5-4 0-15,5-1 0 0,4-3 0 0,0 0 0 16,-9 0 0-16,0 3 0 0,0 5 0 0,-4 4 0 15,-5 0 0-15,-5 4 0 0,1 4 55 0,-10-4 7 16,-4 8 2-16,0 0 0 0,-10 12-52 0,1-4-12 16,-5 0 0-16,0 4 0 0,-4 0 13 0,-1 4 0 15,1 5 0-15,-1-1 0 0,-8 0-13 0,4 0-18 16,0 5 4-16,0 3 1 0,-5-4-3 0,1 5-1 16,-1-5 0-16,1 4 0 15,-6-4-179-15,1 1-36 0,0-5-8 0,0 0 0 0</inkml:trace>
        </inkml:traceGroup>
        <inkml:traceGroup>
          <inkml:annotationXML>
            <emma:emma xmlns:emma="http://www.w3.org/2003/04/emma" version="1.0">
              <emma:interpretation id="{48028C99-351F-44E2-A0A0-B3B4364FBF3D}" emma:medium="tactile" emma:mode="ink">
                <msink:context xmlns:msink="http://schemas.microsoft.com/ink/2010/main" type="inkWord" rotatedBoundingBox="28851,2038 30182,1954 30240,2875 28910,2959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58369.1431">27252 1727 288 0,'0'0'25'0,"0"0"-25"0,0 0 0 0,0 0 0 15,0 0 172-15,0 0 28 0,0 0 7 0,0 0 1 16,0 0-84-16,0 0-17 0,0 0-3 0,0 0-1 15,0 0-11-15,0 0-3 0,5-8 0 0,-1 0 0 16,6 4-25-16,-6-4-4 0,5 0-2 0,-4-5 0 16,8 1-11-16,-3 0-3 0,12-4 0 0,-3 0 0 15,-6-5-14-15,10 5-3 0,-5-4-1 0,0 4 0 16,1 0 30-16,3-1 7 0,-3 1 1 0,3 0 0 16,-8 0-64-16,9 0 0 0,-5-4 0 0,0 7-10 0,0-3 20 0,-4 4 4 15,0-4 1-15,-1 8 0 0,1-4-15 16,-5 8 11-16,0 0-11 0,-4-1 10 0,-5 5-10 15,0 0 0-15,13 0 0 0,-3 5 0 0,-1-1 0 0,4 8 0 16,1 4 9-16,4 4-9 0,14 4 0 0,0 5 0 16,0 3 0-16,4 5 8 0,1 3-20 0,4 0-4 15,-5 1-1-15,-9-5 0 0,5 5 45 0,0 7 8 16,0-3 3-16,0-1 0 0,0-3-27 0,0-1-12 16,-1-3 10-16,1 7-10 0,0-7 22 0,-5-5-2 15,-8-8 0-15,8 1 0 0,-9-9-20 0,0 0 0 16,-4-4 0-16,4 0 0 15,-9 0-182-15,-4-7-41 0,-5-5-8 0,0 0-1 0</inkml:trace>
          <inkml:trace contextRef="#ctx0" brushRef="#br0" timeOffset="158650.3267">28559 1294 1407 0,'0'-16'62'0,"0"16"14"16,0 0-61-16,0 0-15 0,0 0 0 0,0 0 0 16,0 4 51-16,-14 4 7 0,10 0 2 0,-5 4 0 0,-10 4 18 0,6 9 4 15,-5 3 1-15,4 4 0 0,0 1 2 16,-4 7 1-16,-5 5 0 0,1 3 0 0,-10 5-28 0,0-1-6 15,0 13 0-15,0-4-1 0,-4-4-27 0,-5-1-4 16,-5 1-2-16,1 0 0 0,-1-5-28 0,-4 1-6 16,-18-1 0-16,-1 1-1070 15</inkml:trace>
        </inkml:traceGroup>
      </inkml:traceGroup>
    </inkml:traceGroup>
    <inkml:traceGroup>
      <inkml:annotationXML>
        <emma:emma xmlns:emma="http://www.w3.org/2003/04/emma" version="1.0">
          <emma:interpretation id="{A0056D77-8D66-4420-9ABD-68389CD485D4}" emma:medium="tactile" emma:mode="ink">
            <msink:context xmlns:msink="http://schemas.microsoft.com/ink/2010/main" type="paragraph" rotatedBoundingBox="4283,4661 30840,2860 30957,4578 4399,63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CFBE8BD-FCB9-47DA-954E-721ABCF1CA1B}" emma:medium="tactile" emma:mode="ink">
              <msink:context xmlns:msink="http://schemas.microsoft.com/ink/2010/main" type="line" rotatedBoundingBox="4283,4661 30840,2860 30957,4578 4399,6379"/>
            </emma:interpretation>
          </emma:emma>
        </inkml:annotationXML>
        <inkml:traceGroup>
          <inkml:annotationXML>
            <emma:emma xmlns:emma="http://www.w3.org/2003/04/emma" version="1.0">
              <emma:interpretation id="{21C5079F-5C39-4D86-AB69-5AA1BAC204AF}" emma:medium="tactile" emma:mode="ink">
                <msink:context xmlns:msink="http://schemas.microsoft.com/ink/2010/main" type="inkWord" rotatedBoundingBox="4300,4923 6192,4795 6290,6250 4399,637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60025.001">2749 5163 460 0,'-9'0'41'0,"9"-4"-33"0,0-8-8 0,0 4 0 16,0-1 246-16,4 1 47 0,1 0 10 0,9-4 1 15,8 0-159-15,6 0-32 0,4 0-6 0,4 0-2 16,10-1-45-16,4 1-8 0,-5 0-3 0,5 0 0 31,-4 4-81-31,-1 4-17 0,1 4-3 0</inkml:trace>
          <inkml:trace contextRef="#ctx0" brushRef="#br0" timeOffset="160353.066">3660 4863 1558 0,'0'0'69'0,"0"0"15"0,0 0-68 0,0 0-16 16,0 0 0-16,0 0 0 15,0 0 80-15,0 0 13 0,0 0 3 0,-10 8 0 0,6 9-50 0,-1 3-10 16,1 0-1-16,4 0-1 0,0 5-21 0,0-1-4 16,4-4-1-16,1 4 0 0,4-3-8 0,5-1 0 15,-5-4 0-15,4-4 0 0,-3-4 8 0,3-4-8 16,1 0 0-16,4-4 8 0,-4-4 3 0,4-8 0 15,0 0 0-15,-4-4 0 0,4 4 3 0,-4-4 1 16,-1-5 0-16,1 1 0 0,0 0 9 0,-5 0 3 16,0-9 0-16,-5 9 0 0,-4-4-5 0,5 4-1 15,-5-5 0-15,0 5 0 0,-5 0-9 0,-4 0-3 16,5 7 0-16,-1 1 0 0,-8 0-9 0,3 8 0 16,1 0 0-16,-4 4 8 0,-1 4-8 0,0 8 0 15,-4 4-10-15,0 5 10 16,4-1-31-16,-4 8 0 0,-5 1 0 0,5 3-649 0,9 0-129 15</inkml:trace>
          <inkml:trace contextRef="#ctx0" brushRef="#br0" timeOffset="159868.7983">2990 4803 576 0,'5'-4'51'0,"-1"-5"-41"0,-4-3-10 0,10 0 0 16,-1 0 141-16,0 4 27 0,0-4 4 0,0 4 2 15,-4-4-50-15,4 4-11 0,0-1-1 0,-5 1-1 16,-4 0-53-16,5-4-10 0,4 0-3 0,-5 0 0 15,1 0-20-15,0-5-4 0,-1 1-1 0,1 0 0 16,-1-4-7-16,1 4-1 0,-1-5-1 0,-4 1 0 16,5 8-3-16,-1-4 0 0,1 0 0 0,-5-1 0 15,0 1-8-15,0 0 0 0,-5-4 0 0,-4 4 8 16,0 0-8-16,5-1 0 0,-5-3 0 0,-1 4 0 16,-3 4 0-16,-1-4 0 0,1 3 0 0,-1 1 0 15,0 4 0-15,5 0 8 0,-5 4-8 0,5 0 0 0,0 0 0 16,0 4 8-16,0 0-8 0,4 4 0 15,1 0 0-15,-5 4 0 0,0 0 0 0,4 4 0 0,-4 5 0 16,4 3 0-16,5 4-8 0,0 4 8 0,5 5 0 0,0 7 0 16,-1-3-9-16,5 11 9 0,5 1 0 0,-5-1 8 15,0 9-8-15,5-4 12 0,-1 3 25 0,1 5 5 16,-5-4 1-16,0 3 0 0,-4 1 9 0,4 0 3 16,-9-9 0-16,0 5 0 0,0 0-34 0,0-5-6 15,-9 1-2-15,4-5 0 0,-4 1-13 0,0 0 0 16,-5-9 8-16,1 1-8 15,-1-9-107-15,0 0-24 0,5-7-5 0,0-5-473 16,-4-8-95-16</inkml:trace>
          <inkml:trace contextRef="#ctx0" brushRef="#br0" timeOffset="161259.1021">4201 4932 1335 0,'0'0'29'0,"0"0"7"0,0 0 0 0,0 0 2 0,0 0-30 0,5-8-8 16,-5 8 0-16,4-8 0 0,1 0 78 0,-5 0 14 16,-5 0 4-16,5 4 0 0,0 4-16 0,0 0-4 15,0 0 0-15,0 0 0 0,0 0-28 0,0 0-7 16,0 0-1-16,0 0 0 0,0 0-22 0,5 12-5 16,4 0-1-16,-4 4 0 0,-1 4-2 0,1 1-1 15,4-1 0-15,0 4 0 0,-4 4 11 0,4 1 3 16,-9-5 0-16,4 0 0 0,1 1-7 0,4-5 0 15,-5 0-1-15,6 0 0 0,-10-4 1 0,4-3 0 0,-4-1 0 16,0-12 0-16,0 0 4 0,0 0 0 0,0 8 1 0,0-8 0 16,0 0 3-16,0 0 0 0,0 0 0 0,0 0 0 15,0 0-2-15,-4-4 0 0,4 0 0 0,-5-8 0 16,5-1 6-16,-5-3 2 0,5 4 0 0,0-4 0 16,0-4-18-16,5-1-3 0,-5 1-1 0,5-4 0 15,4-4-8-15,4-5 8 0,1 5-8 0,4 0 8 16,0-1-8-16,5-3-14 0,-5 8 3 0,5-1 1 15,0 1-28 1,4 0-6-16,1 4 0 0,-6 3-1 0,6 1-136 0,-6 0-27 16,1 8-6-16</inkml:trace>
        </inkml:traceGroup>
        <inkml:traceGroup>
          <inkml:annotationXML>
            <emma:emma xmlns:emma="http://www.w3.org/2003/04/emma" version="1.0">
              <emma:interpretation id="{81959F4B-9282-4C08-BB42-EC6369D972A0}" emma:medium="tactile" emma:mode="ink">
                <msink:context xmlns:msink="http://schemas.microsoft.com/ink/2010/main" type="inkWord" rotatedBoundingBox="8250,4478 13959,4091 14040,5294 8332,5681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62571.3261">6687 4673 921 0,'0'0'82'0,"0"0"-66"0,0 0-16 0,0 0 0 15,0 0 83-15,5 8 13 0,-5-8 2 0,4 4 1 16,5 0 4-16,5 0 1 0,-5-4 0 0,0 0 0 0,5 0-31 0,0-4-5 16,4 0-2-16,0 0 0 0,0-4-22 0,0 0-5 15,5 0-1-15,0-4 0 0,4-4-14 0,1-1-4 16,-1 1 0-16,5-4 0 0,0 4-7 0,-5 0-1 15,0-1-1-15,1 1 0 0,-6 0-11 0,1 4 10 16,-5 0-10-16,1-4 10 0,-1 7 13 0,-5-3 2 16,1 0 1-16,0 4 0 0,-1 0-18 0,-3-4-8 15,-1 4 8-15,0 0-8 0,-5-4 13 0,1-1-2 16,4 1-1-16,-9 4 0 0,0 0-10 0,0 0 0 16,0-4 9-16,0 4-9 0,0 0 8 0,0-4-8 15,5-1 10-15,-10-3-10 0,5 4 8 0,-5-4-8 16,5 0 0-16,-4-1 9 0,4 5-9 0,-5 0 0 15,1-4 0-15,4 4 8 0,-5 0-8 0,1 0 0 16,-1-5 0-16,1 9 0 0,-1-4 0 0,5 4 0 16,-5-4 0-16,1 4 0 0,4 8 0 0,-5-4 0 0,5 4 0 15,0 0 0-15,0 0 0 0,0 0-9 0,0 0 9 0,0 0 0 16,0 0-11-16,0 0 11 0,0 0-10 0,-9 0 10 16,9 0-8-16,-9 0 8 0,0 4 0 0,9-4-9 15,0 0 9-15,-9 4 0 0,0 0 0 0,9-4 0 16,-9 4 0-16,9-4 0 0,-9 4 0 0,9-4 0 15,-10 4 0-15,10-4 0 0,-9 0 0 0,9 0 0 16,0 0 0-16,0 0 0 0,0 0 0 0,-9 4 0 16,9-4 0-16,0 0 0 0,0 0 0 0,0 0 0 15,-9 4 0-15,9-4 0 0,-9 8 0 0,9-8 0 0,-5 4 0 0,5-4 0 16,-4 8 0-16,-5 5 0 0,0-5 0 0,0 0 0 16,4 4 0-16,-4 0 0 0,-5 4 0 0,5 0 0 15,0 5 0-15,0-1 0 0,0 4 0 0,0 0 0 16,0 5 0-16,0 3 0 0,-1-4 12 0,6 5-1 15,-5-1-1-15,4 1 0 0,5-1 22 0,0 0 5 16,0 1 1-16,5-1 0 0,-1-4-24 0,-4 1-5 16,0-1-1-16,5 0 0 0,-1-3 11 0,6-1 1 15,-6-4 1-15,5 0 0 0,0 1-21 0,0-5 0 16,5 4 0-16,-5-8 8 0,5 4-8 0,4-3-12 16,-4 3 4-16,4-4 0 15,0 0-118-15,5 0-23 0,0-4-5 0</inkml:trace>
          <inkml:trace contextRef="#ctx0" brushRef="#br0" timeOffset="162805.6089">7639 4442 1587 0,'0'0'35'0,"0"0"7"0,0 0 2 0,-5 13 0 0,-8-1-35 0,3 4-9 0,10 0 0 0,0 8 0 15,0 1 117-15,0 3 22 0,0 0 4 0,0 1 1 16,0 3-60-16,0-8-11 0,-4 1-2 0,8-5-1 16,6 0-30-16,-6 0-5 0,1-4-2 0,-1-3 0 15,1-1-53-15,-5 0-10 0,9-4-2 0,-5 0-1 16,-4-8-175-16,10 4-36 0,8-8-6 0,-5-8-2 16</inkml:trace>
          <inkml:trace contextRef="#ctx0" brushRef="#br0" timeOffset="162914.9608">7816 4139 1792 0,'-4'-12'40'0,"4"0"8"0,-5 0 1 0,5-5 1 0,0 9-40 0,0 0-10 15,-4 4 0-15,4 4 0 0,0 0 15 0,0 0 1 16,0 0 0-16</inkml:trace>
          <inkml:trace contextRef="#ctx0" brushRef="#br0" timeOffset="163492.9401">8108 4398 288 0,'22'-8'12'0,"-12"4"4"0,-1-4-16 0,4 4 0 0,6 0 0 0,-6 0 0 16,-4-5 285-16,5 1 55 0,-5 0 10 0,5 0 2 15,-10 0-203-15,5 4-41 0,-4-4-8 0,-1 0-1 16,1 0-18-16,0 0-3 0,-1 0-1 0,-4 4 0 15,5-9-28-15,-1 5-5 0,-4 8-2 0,0 0 0 16,0-8-18-16,0 8-4 0,0 0-1 0,0 0 0 16,0 0 0-16,0 0 0 0,0 0 0 0,0 0 0 15,-4-4-19-15,4 4 0 0,0 0-11 0,0 0 11 16,0 0 0-16,-9 0 0 0,-5 0 12 0,9 4-3 0,-4 0-9 16,0 0 0-16,0 0 0 0,9-4 0 0,0 0 0 15,-4 4 0-15,4-4 0 0,-10 4 0 0,10-4 0 16,0 0 0-16,0 0 0 0,-9 4 0 0,9-4 0 0,0 0-14 15,0 0 2-15,0 0 0 0,0 0 12 0,0 0 12 16,0 0-3-16,0 0 0 0,-4 9-20 0,4-9-4 16,-9 8-1-16,9-8 0 0,0 0 16 0,-5 12 0 15,1-4 0-15,4 4 0 0,0-12 0 0,0 8 0 16,-5 4-10-16,5-12 10 0,0 0 0 0,9 12-11 16,-4 1 11-16,-1-5-8 0,5 4 8 0,0-8-13 15,1 0 5-15,-1 4 8 0,-9-8-8 0,9 8 8 16,4-4 0-16,-4 0 0 0,1 0 0 0,-10-4 0 15,0 0 0-15,9 8 0 0,0 0 0 0,-5 5 0 16,-4-1 0-16,-4 4 0 0,-1 4 19 0,-4 8 11 16,-5 5 2-16,1-1 1 0,-10 1-10 0,5-1-3 0,-5 0 0 0,5 1 0 15,-5-1 19-15,0-4 3 0,5-3 1 0,0-1 0 16,0-4-32-16,-5-4-11 0,5 1 0 16,4-5 9-16,5-4 3 0,-5 0 0 0,1-4 0 15,4 0 0-15,9-4-30 0,0 0-6 0,-5-4 0 0,0 0-1 31,1-8-39-31,8 0-7 0,1-9-1 0,-5 5-1 0,9-4-88 16,0-4-18-16,5-1-3 0,0 1-706 0</inkml:trace>
          <inkml:trace contextRef="#ctx0" brushRef="#br0" timeOffset="163774.1665">8440 4527 1839 0,'0'0'40'0,"0"0"9"0,0 0 2 0,0 0 1 0,14 0-42 0,4 0-10 15,-4-4 0-15,4 4 0 0,0-4 66 0,-4 0 11 16,4-8 3-16,-4 8 0 0,4 0-54 0,-5-4-10 16,1-4-3-16,-5 4 0 0,0-4-13 0,0 3 0 15,0-7 8-15,-4 0-8 0,-5 8 19 0,0-8 1 16,0 4 0-16,-5 0 0 0,1-1-9 0,-1 5-2 16,-4 0 0-16,5 0 0 0,-5 0 11 0,4 0 3 15,-4 4 0-15,9 4 0 0,-9 0 8 0,9 0 1 16,-9 8 1-16,-5 0 0 0,5 4-33 0,4 4 0 15,-4 9 0-15,0-1 0 0,5 0 0 0,4 1 0 16,-5 3 0-16,5 0 0 0,-4 5 0 0,4-1 0 16,0 0 0-16,0-3 0 15,0 3-112-15,4-4-28 0,1-7-7 0,-5-5-810 0</inkml:trace>
          <inkml:trace contextRef="#ctx0" brushRef="#br0" timeOffset="164086.6536">9023 4333 1602 0,'0'0'71'0,"0"0"14"0,13 4-68 0,-3 0-17 0,3 4 0 0,-4 9 0 15,0-1 108-15,-4 4 17 0,4-4 4 0,-9 0 1 16,0 9-63-16,0-5-13 0,0 4-2 0,0-4-1 16,-4-3-34-16,-1-5-6 0,5 0-2 0,0 0 0 15,0-12-9-15,0 0 8 0,0 0-8 0,0 0 8 0,0 0 20 0,0-12 3 16,0 0 1-16,5-4 0 0,4-1-10 0,0-3-2 15,0-4 0-15,5-5 0 0,-1 1-9 0,5-4-3 16,1 3 0-16,3 1 0 0,-3 4-8 0,-1 4 0 16,0-1 0-16,-4 9 0 0,4 0 0 0,-4 4 8 15,-1 4-8-15,1 4 8 0,-5 4 0 0,0 4 0 16,5 0 0-16,-5 8 0 0,0-3-8 0,-5 7-11 16,6-4 3-16,-6 4 0 15,1 0-82-15,-1 1-16 0,1-1-3 0,-5 0-906 0</inkml:trace>
          <inkml:trace contextRef="#ctx0" brushRef="#br0" timeOffset="164383.3577">9669 4187 1940 0,'0'0'43'0,"0"0"9"0,9 5 1 0,5 3 1 0,4 8-43 0,-9 0-11 0,5 0 0 0,0 4 0 15,-1 5 65-15,1-1 11 0,0 4 3 0,-5-3 0 16,4-1-31-16,-3 4-5 0,-1-4-2 0,4-3 0 16,1-5 9-16,-5 0 2 0,5-4 0 0,-5 0 0 15,5-8-7-15,-5 0-1 0,4-8 0 0,1 0 0 16,0-4-9-16,-1 0-3 0,5-4 0 0,1-4 0 16,-1-4 9-16,-4-5 2 0,4-3 0 0,-5 4 0 15,6-1-19-15,-1-3-4 0,0 0-1 0,0-5 0 16,0 5-19-16,5 0 0 0,-5-5-11 0,1 9 11 0,3 0-22 15,-3 4 2-15,3-1 1 0,-3 9 0 16,-1 8-120-16,-5 0-24 0,-3 4-5 0,-1 4-981 16</inkml:trace>
          <inkml:trace contextRef="#ctx0" brushRef="#br0" timeOffset="164789.5535">10607 4183 1450 0,'0'0'32'0,"9"0"6"0,-9 0 2 0,0 0 1 0,14 0-33 0,0 0-8 16,-14 0 0-16,13 0 0 0,-4 0 36 0,-9 0 4 15,0 0 2-15,14-4 0 0,-5-4 29 0,-9 8 5 16,5-8 2-16,-5 8 0 0,4-8 21 0,-4 4 4 0,0 4 1 0,0 0 0 16,-4-12-26-16,-1 8-5 0,1 0-1 0,-1 0 0 15,5 4-44-15,-9 4-10 16,-5 4-2-16,1 0 0 0,4 0-16 0,-5 8 10 0,0 0-10 0,1 5 8 15,-1-1-8-15,0 4 0 0,1-8 0 0,-1 9-11 16,0-1 11-16,5 0 0 0,0-3 8 0,4-5-8 16,5-4 11-16,-4 4-3 0,4-8 0 0,4 4 0 15,-4-12-8-15,0 0-11 0,0 0 3 0,10 0 0 16,3 0-4-16,1-4-1 0,0 0 0 0,4-8 0 16,0 0 4-16,0 0 1 0,0 0 0 0,-4 4 0 15,0-5 8-15,-1 1 0 0,1 8 0 0,-5-4 0 16,-9 8 0-16,0 0 0 0,0 0 10 0,9 4-10 0,0 0 12 15,-9-4-3-15,9 8-1 0,-4 0 0 0,4 0-8 16,-4 5 0-16,-1-5 0 0,-4 0 0 0,9 0-14 0,-9-8-5 16,0 12-1-16,0-12 0 15,0 0-61-15,0 0-13 0,0 0-2 0,0 0-583 16,0 0-116-16</inkml:trace>
          <inkml:trace contextRef="#ctx0" brushRef="#br0" timeOffset="165055.0823">10999 3690 1857 0,'4'-37'82'0,"5"25"18"0,1-4-80 0,3 0-20 0,1 4 0 16,4-9 0-16,0 5 92 0,0 0 16 0,1 0 2 0,3 4 1 15,-3 4-38-15,3 0-7 0,-3 3-2 0,-1 1 0 16,-5 4-32-16,1 4-6 0,0 9-2 0,-1 3 0 15,-8 8 13-15,0 4 3 0,4 5 0 0,-5 7 0 16,-8 5-26-16,4 3-5 0,-5 5-1 0,1 4 0 16,-1-5 4-16,0 5 0 0,1-5 0 0,-1 1 0 15,1-4-12-15,-1-1-17 0,1-3 4 0,-1-5 1 16,1-3-188-16,-1-9-36 16,5 16-8-16,9-23-2 0</inkml:trace>
          <inkml:trace contextRef="#ctx0" brushRef="#br0" timeOffset="165320.6373">11481 4135 2145 0,'0'0'47'0,"0"0"9"0,0 16 3 0,0 0 2 0,0 0-49 0,0 1-12 16,0-1 0-16,0 4 0 0,5 0 54 0,-5-8 8 15,4 1 2-15,1-1 0 0,4 0-20 0,-4-8-4 16,4 4-1-16,4-8 0 0,-3-4 13 0,3-4 4 15,5 0 0-15,-4 0 0 0,0-4-21 0,4-1-4 16,5 1-1-16,-5-4 0 0,0 0 3 0,0 0 1 16,1-1 0-16,-1-3 0 0,5 4-43 0,-10-4-9 15,1 0-2-15,-1 3 0 16,1-3-19-16,4 4-4 0,-4 0-1 0,4 0 0 16,5-5-212-16,-5 9-44 0,14-24-8 0,0 16-1 0</inkml:trace>
          <inkml:trace contextRef="#ctx0" brushRef="#br0" timeOffset="165634.0624">12146 4139 1594 0,'0'0'35'0,"0"0"7"0,9 8 2 0,0 0 1 0,5-4-36 0,0-4-9 0,-5 4 0 0,4-4 0 15,-4 0 63-15,5-4 10 0,4-4 3 0,-4 0 0 16,0 0 2-16,-5 0 1 0,4-4 0 0,-3-5 0 15,-1 1-19-15,4 0-3 0,-4-4-1 0,0-4 0 16,-4 3-9-16,0 1-3 0,-1 0 0 0,-4 0 0 0,0-1-5 0,0 9-2 16,0 0 0-16,-4 4 0 0,4 8-7 15,0 0-2-15,0 0 0 0,0 0 0 0,-5 4-12 0,-9 8-4 16,1 0 0-16,-1 9 0 0,-4 3 4 0,4 4 1 16,1-4 0-16,-1 5 0 0,0-1 8 0,5 5 2 15,0-5 0-15,4 4 0 0,-4-8-27 0,9 1 0 16,0-1 0-16,5-4 0 0,4 1-13 0,0-1-8 15,0-8-2-15,9 4 0 16,1-8-83-16,-1 4-17 0,9-4-3 0,5-8-1021 0</inkml:trace>
        </inkml:traceGroup>
        <inkml:traceGroup>
          <inkml:annotationXML>
            <emma:emma xmlns:emma="http://www.w3.org/2003/04/emma" version="1.0">
              <emma:interpretation id="{36D2F63E-3395-45FC-8DA6-9A5A96875CF0}" emma:medium="tactile" emma:mode="ink">
                <msink:context xmlns:msink="http://schemas.microsoft.com/ink/2010/main" type="inkWord" rotatedBoundingBox="16105,3859 19237,3646 19318,4840 16186,5052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66664.0721">14504 3495 1566 0,'0'-32'69'0,"0"16"15"0,0 0-68 0,0-9-16 15,5 1 0-15,4 0 0 0,5-4 106 0,-5 3 18 0,5 1 3 16,-1 4 1-16,5 0-53 0,1-1-11 0,3 5-1 0,1 4-1 16,4 4-29-16,1-4-5 0,4 8-2 0,-1 0 0 15,1 8 18-15,5 4 3 0,-1 0 1 0,1 4 0 16,4 8-20-16,-5 0-3 0,5 9-1 0,0-1 0 16,-5 4 13-16,1 1 3 0,4 3 0 0,-9 1 0 15,4-1-18-15,-4 1-3 0,-5-1-1 0,-4 0 0 16,0 1-10-16,4-1-8 0,-9 1 12 0,5-5-12 15,0-8 0-15,-5 1 0 0,5-1 0 0,-5 0 0 16,0-4 0-16,-4-3 0 0,0-1 0 0,-1-4 0 16,-4 0-19-16,5 0-10 0,0-4-3 0,-5 0 0 15,0 0-108-15,0 1-23 0,-9-9-4 0,0 0-873 16</inkml:trace>
          <inkml:trace contextRef="#ctx0" brushRef="#br0" timeOffset="166914.0529">15310 3698 1602 0,'-22'8'35'0,"8"0"7"0,0-4 2 0,-9 4 1 0,1 4-36 0,-6 9-9 15,6-1 0-15,-6 12 0 0,-4 0 78 0,5 5 14 16,-5-1 2-16,0 5 1 0,0-1-7 0,1 1 0 15,-1-5-1-15,0 5 0 0,5-9-44 0,-5 0-9 16,4 1-2-16,6-1 0 0,-6-12-16 0,6 5-4 0,3-5-1 16,6 0 0-1,-6-4-35-15,10-4-6 0,5 1-2 0,4-13 0 16,0 0-188-16,0 0-37 0,36-4-8 0,1-13-2 0</inkml:trace>
          <inkml:trace contextRef="#ctx0" brushRef="#br0" timeOffset="167148.375">16134 3617 2070 0,'0'0'45'0,"14"-4"10"0,0 0 1 0,4 0 3 0,0 0-47 0,5 0-12 15,0 0 0-15,4 4 0 0,-4-4 60 0,4-1 9 16,0 1 3-16,5 0 0 0,0 0-23 0,0 0-4 15,4 4-1-15,1-4 0 0,-1-4-36 0,5 4-8 16,-4 0 0-16,-1 4 0 0,-4 0 0 0,0-4 0 16,-9 4 0-16,-5 4 0 15,0-4-159-15,-4 4-25 0,-14-4-4 0</inkml:trace>
          <inkml:trace contextRef="#ctx0" brushRef="#br0" timeOffset="167320.1679">16303 3799 979 0,'-18'8'87'0,"18"-8"-70"0,-10 4-17 16,6 0 0-16,4-4 139 0,0 12 24 0,0-12 5 0,0 8 0 16,0-8-36-16,9 13-8 0,0-1-2 15,5-4 0-15,4 0-54 0,5-4-10 0,0 0-2 0,4-4-1 16,5-4-34-16,0 0-6 0,-1 0-2 0,1-4 0 31,0 0-167-31,9 4-34 0,27-5-6 0,-8-3-2 0</inkml:trace>
          <inkml:trace contextRef="#ctx0" brushRef="#br0" timeOffset="167570.1085">17523 3046 1728 0,'0'0'153'0,"0"0"-122"0,0 0-31 0,0 0 0 0,14-8 108 0,4-4 16 15,0 4 4-15,-18 8 0 0,0 0-27 0,14 4-5 16,-1 4 0-16,-4 8-1 0,1 4-50 0,-6 9-9 15,-4 3-3-15,0 9 0 0,0 7 25 0,-4 1 5 16,-1-1 1-16,-4 5 0 0,4 0-20 0,-4-1-4 16,-4 1-1-16,-6 3 0 0,1-3-28 0,9-4-11 15,0 3 8-15,0-3-8 0,-9-5-10 0,9-3-7 16,13-9-2-16,-4 1 0 16,0-5-159-16,9 0-32 0,9-12-6 0,5 1-2 0</inkml:trace>
        </inkml:traceGroup>
        <inkml:traceGroup>
          <inkml:annotationXML>
            <emma:emma xmlns:emma="http://www.w3.org/2003/04/emma" version="1.0">
              <emma:interpretation id="{1E779AE8-ED0A-47BF-8F75-D8B74DF0BF35}" emma:medium="tactile" emma:mode="ink">
                <msink:context xmlns:msink="http://schemas.microsoft.com/ink/2010/main" type="inkWord" rotatedBoundingBox="22537,3609 25675,3396 25741,4369 22603,4581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169600.8892">21457 3176 1364 0,'9'-25'60'0,"0"17"13"0,0-4-58 0,0 4-15 0,5-4 0 0,-5 4 0 16,4-4 52-16,-3 8 8 0,-1-4 2 0,0 0 0 15,-5-1 3-15,1 5 1 0,-5 4 0 0,0 0 0 16,0 0-37-16,0 0-7 0,0 0-2 0,-9 4 0 0,-9 0-20 0,-1 5 0 16,-8-1 0-16,-5 8 0 0,-4 4 0 0,8-8 0 15,-3 4 0-15,-6 1-8 0,5 3 8 0,-4 4 0 16,4-4 0-16,0 1 0 0,0-1 13 0,0 4 5 16,0 0 1-16,10-3 0 0,3-5 1 0,10 0 1 15,5-4 0-15,-1 0 0 0,10 0-21 0,4-3 0 16,0 3 0-16,5-4 0 0,4 0 8 0,0 0 1 15,5 0 0-15,-5 0 0 0,5 4 21 0,0 0 4 16,-5-3 1-16,5 3 0 0,-10 0 19 0,-4 0 4 16,-4 4 1-16,-1 0 0 0,-8 0-11 0,-1 1-1 15,-4-1-1-15,0 4 0 0,-9 0-2 0,4 1 0 16,-4 3 0-16,-5-4 0 0,1-8-28 0,-1 4-7 16,0-3-1-16,5-1 0 0,-5 0-8 0,5-4-11 15,0 0 3-15,4 0 0 16,0-4-128-16,5-4-26 0,0 4-5 0,0-8-873 0</inkml:trace>
          <inkml:trace contextRef="#ctx0" brushRef="#br0" timeOffset="169913.5766">21976 3325 1216 0,'0'0'54'0,"0"0"11"16,0 0-52-16,0 0-13 0,0 0 0 0,0 0 0 0,0 13 106 0,-5-5 18 16,5 4 4-16,0 0 1 0,0 4-52 0,0-4-10 15,0 5-3-15,0-1 0 0,5 4-9 0,4 0-3 16,4-4 0-16,6 1 0 0,-6-1 0 0,5 0-1 16,1-4 0-16,3 0 0 0,-3-8 4 0,3 0 1 15,1-4 0-15,0 0 0 0,0 0-20 0,4-4-3 16,-4 0-1-16,0-4 0 0,-1 0 16 0,1-4 2 15,0 0 1-15,-5 0 0 0,0-1-23 0,-4 5-5 16,0 0-1-16,-5-4 0 0,4 4-22 0,-4 0 0 16,-4 0 0-16,0 0 0 15,-5 0-45-15,0 8-11 0,0 0-1 0,0 0-755 16,0-8-152-16</inkml:trace>
          <inkml:trace contextRef="#ctx0" brushRef="#br0" timeOffset="170194.508">23187 3115 1958 0,'0'0'43'0,"0"0"9"0,0 0 1 0,9-4 3 0,0 0-45 0,-9 4-11 0,0 0 0 0,0 0 0 15,0 0 43-15,0 0 6 0,-9 0 2 0,-5 0 0 16,-4 0-4-16,-5 4-1 0,5 4 0 0,-5 8 0 15,-4 5-12-15,4 3-2 0,5 8-1 0,0 5 0 16,-10 7 26-16,1 1 6 0,4-5 1 0,5 5 0 0,0-1-52 16,4-3-12-16,-4-5 0 0,9 4 0 0,4 1 0 0,1-5 0 15,4-7 0-15,4-1 0 0,-4-8 0 0,9-4-18 16,5-7 4-16,4-5 1 16,-4 4-127-16,9-12-26 0,9-8-5 0,-1-1-1 15,-3-7-72-15,8-4-16 0</inkml:trace>
          <inkml:trace contextRef="#ctx0" brushRef="#br0" timeOffset="170522.543">23783 2739 1785 0,'0'0'159'0,"0"0"-127"16,0 0-32-16,0 0 0 0,0 0 44 0,0 0 4 15,5 16 0-15,4 0 0 0,-5 0 12 0,1 9 4 16,-5 3 0-16,-5 8 0 0,-4 5 22 0,9 3 5 15,9 1 1-15,5 7 0 0,-5 1-45 0,0-4-9 16,-4 3-2-16,-5 1 0 0,-9-1-28 0,-5-7-8 0,0-1 0 16,1 1 0-16,4-13 52 0,-5 1 10 0,-4-13 2 0,9-4 0 31,9 0-72-31,-14-12-15 0,-4 0-2 0,9-4-1 0,9 0 42 0,13-4 8 0,5-4 1 0,1-4 1 16,-6 0-26-16,6-4 0 0,3-4 0 0,1-1 0 15,-5 1 0-15,5 0 0 0,0 0 0 0,0 3 0 16,-5 5 0-16,0 4 0 0,5 4-14 0,-5 0 5 15,-4 4 9-15,4 0 0 0,-5 8 0 0,6 4 0 16,-1 0 0-16,-4 1-8 0,-5 3 8 0,-5 8-12 16,1 0-93-16,-1 5-19 0,-4-9-4 15,0 8-1003-15</inkml:trace>
        </inkml:traceGroup>
        <inkml:traceGroup>
          <inkml:annotationXML>
            <emma:emma xmlns:emma="http://www.w3.org/2003/04/emma" version="1.0">
              <emma:interpretation id="{24E01E68-6127-4DB3-9433-5856533B7A0A}" emma:medium="tactile" emma:mode="ink">
                <msink:context xmlns:msink="http://schemas.microsoft.com/ink/2010/main" type="inkWord" rotatedBoundingBox="27701,3242 30852,3028 30940,4332 27789,4545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171084.9498">26119 3168 806 0,'0'0'72'0,"0"0"-58"15,0 0-14-15,0 0 0 0,4-8 151 0,-4-1 27 16,5-3 6-16,4 4 0 0,5-4-39 0,4 4-8 16,14 4-1-16,9-4-1 0,0-4-57 0,18 0-11 15,-5 3-3-15,15 1 0 0,-1 0 0 0,-9 0-1 16,9 8 0-16,-8-4 0 0,-1 4 1 0,-14 4 1 16,10-4 0-16,-14 4 0 15,-5 0-173-15,-4 4-36 0,-9 0-6 0,-5 5-2 0</inkml:trace>
          <inkml:trace contextRef="#ctx0" brushRef="#br0" timeOffset="171319.2559">26729 2686 1728 0,'-5'-4'38'0,"5"4"8"0,0 0 2 0,0 0 0 0,5-8-39 0,-5 8-9 0,4-4 0 0,-4 4 0 16,0 0 104-16,0 0 20 0,0 0 3 0,0 0 1 15,-4 12-95-15,-1 4-18 0,-4 0-4 0,-5 13-1 16,1 3 35-16,-5 5 7 0,8 7 2 0,-3 5 0 16,-10 11-34-16,5 1-8 0,0 4 0 0,-1 0-1 15,-3-5 5-15,13 1 0 0,-14-8 1 0,14 3 0 16,-5-7 15-16,0-1 4 0,1-3 0 0,-1-5 0 16,0-3-68-16,5-9-12 0,0-4-4 0,0-3-708 15,5-1-141-15</inkml:trace>
          <inkml:trace contextRef="#ctx0" brushRef="#br0" timeOffset="171709.9567">27289 2500 1958 0,'0'0'43'0,"13"-4"9"0,-3-4 1 0,8 4 3 0,0 0-45 0,-4 4-11 0,-1 0 0 16,1 8 0-16,4 4 53 0,-4 8 9 0,-5 0 2 0,0 9 0 16,-4 7 0-16,-5 5 0 0,0 3 0 0,9 13 0 15,-9 3-24-15,0 9-4 0,4 0 0 16,-8 12-1-16,-5-4-5 0,-5-12-1 16,-4-5 0-16,4 9 0 0,-4-4-29 0,-9 0 0 0,13-5 0 0,-4-3 0 15,-1-4 0-15,1-1 0 0,0-3 0 0,-5-13 0 16,19-11 0-16,-5-5 0 0,-10-8 0 0,19-4 0 15,-9-8 0-15,5-4 0 0,4-4 0 0,0 0 0 16,4-4 57-16,5-13 6 0,0-3 1 0,5-4 0 16,-5-5-64-16,14 5-28 0,-5-5 3 0,0 9 0 15,1-4 40-15,8 7 8 0,-9 1 1 0,14 4 1 0,-5 0-25 16,1-1 0-16,-6 13 0 0,10-8 0 16,5 8-46-16,-5 4-14 0,-10 8-4 0,10 0 0 15,-14 8-102-15,-4 4-21 0,0 5-4 0,-14-1-478 16,0 0-96-16</inkml:trace>
          <inkml:trace contextRef="#ctx0" brushRef="#br0" timeOffset="172334.6176">28035 3487 748 0,'14'-12'67'0,"0"4"-54"15,-5 0-13-15,9-4 0 0,9 4 205 0,-4-4 39 16,-9 4 7-16,-1-1 1 0,6 1-135 0,-10 0-27 15,0-4-6-15,0 0 0 0,-4 0-16 0,8 4-4 16,-13 0 0-16,0 0 0 0,0-1 0 0,0 9 0 16,0 0 0-16,-13 0 0 0,-1 5 0 0,-4 3 0 15,-1 0 0-15,-8 8 0 16,0 0-76-16,-5 4-15 0,0 5-3 0,14-1-1 0,4 0 31 0,-4 0 0 0,-9 1 0 0,13-9 0 16,14 4 8-16,-5-8-8 0,-8-4 0 0,8 0 0 15,10 1 24-15,-5-9 2 0,0 0 0 0,13-4 0 16,1-1-26-16,13-3 0 0,5-4 0 0,5-4 0 15,-5 0-8-15,-1-4-8 0,-3-1 0 0,4 1-1 16,-5 4 17-16,-4-4 0 0,0 4 0 0,-5 3 0 16,9-3 0-16,-9 8 12 0,-4 4-3 0,0 0-1 15,-5 0-8-15,-9 4 0 0,0 0 0 0,0 0 8 16,9 16-8-16,-5 4 12 0,1 1-12 0,-1 3 12 16,-4-4-12-16,5-4-9 0,0 5 9 0,8-5-13 0,-4-4 13 15,0 0 0-15,1-4 0 0,3-4 0 0,1 0 0 16,-5 0 0-16,5-4 0 0,4 0 0 0,5-8 12 0,-5 0-4 15,0-4 0-15,0 0-8 16,-4 0 28-16,9-4-2 0,-5 3 0 0,0-7 0 0,0 0-10 0,0 0-3 16,-4-5 0-16,0 1 0 0,4-8-13 0,-4-1 11 15,8-3-11-15,1-5 10 0,-5-3-10 0,-4-5 12 16,13-3-12-16,-8-5 12 0,12 0-12 0,-3-3 0 16,-1-1 0-16,5-8 8 0,0 4-8 0,0 5 0 15,4 7 0-15,-4 1 0 0,0 7 0 16,-5 13 0-16,-9-1 0 0,-4 13 0 0,0 8 0 15,-5 4 15-15,-9 8-4 0,0 0-1 0,0 12-10 0,-9 4 0 16,-5 12 0-16,-4 5 0 0,-9 7-12 0,4 1-4 16,-5 7 0-16,1 5-1 0,4-4 17 0,1 3 0 0,3 5 0 0,-3 4 0 15,8-1 0-15,5 1 0 0,-5-4 0 16,10 3 0-16,-1-3 8 0,-4 0 8 0,9-9 1 16,0-3 1-1,0-5-36-15,0-3-7 0,9-9-2 0,-4-4 0 16,-1-4-110-16,-4-3-23 0,14-5-4 0</inkml:trace>
          <inkml:trace contextRef="#ctx0" brushRef="#br0" timeOffset="172553.5309">28495 2783 1497 0,'-13'-8'133'0,"13"8"-106"0,0-8-27 0,18 0 0 0,-5 4 56 0,10 4 7 16,9 0 1-16,5-4 0 16,-6 8 20-16,15-4 5 0,-5 4 1 0,4 0 0 0,-4 4-68 0,19 0-14 15,-6 0-8-15,1 4 10 16,9-4-135-16,-5 5-27 0,-5-5-6 0,-13-4-1 0</inkml:trace>
        </inkml:traceGroup>
      </inkml:traceGroup>
    </inkml:traceGroup>
    <inkml:traceGroup>
      <inkml:annotationXML>
        <emma:emma xmlns:emma="http://www.w3.org/2003/04/emma" version="1.0">
          <emma:interpretation id="{E8DB4496-D63D-4BE5-92B7-5BA7B62EF7E6}" emma:medium="tactile" emma:mode="ink">
            <msink:context xmlns:msink="http://schemas.microsoft.com/ink/2010/main" type="paragraph" rotatedBoundingBox="4661,7179 16879,5843 17077,7657 4860,89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91B49B2-B990-4E78-A194-374C4300495F}" emma:medium="tactile" emma:mode="ink">
              <msink:context xmlns:msink="http://schemas.microsoft.com/ink/2010/main" type="inkBullet" rotatedBoundingBox="4661,7179 5551,7082 5750,8896 4860,8993"/>
            </emma:interpretation>
          </emma:emma>
        </inkml:annotationXML>
        <inkml:trace contextRef="#ctx0" brushRef="#br0" timeOffset="173974.859">3518 7134 921 0,'5'-4'82'0,"0"-9"-66"0,-10 5-16 0,0-4 0 15,10 4 147-15,0-4 25 0,-5 0 6 0,0 0 1 16,0 4-73-16,4 0-14 0,-4-5-4 0,5 9 0 16,-5 4-16-16,0 0-3 0,0 0-1 0,0 0 0 15,0 0-36-15,-5 13-8 0,1 11-2 0,-6 4 0 16,6 4 10-16,-10 9 1 0,-9-1 1 0,1 13 0 16,8 4-2-16,0 3 0 0,-8 1 0 0,3 0 0 15,-3 0-16-15,3-1-3 0,1-3-1 0,0 4 0 16,-5-13 0-16,10 5 0 0,3-5 0 0,1-7 0 15,0-5 1-15,0-3 0 0,9-5 0 0,-4-4 0 16,-5-4-5-16,9-3 0 0,-5-5-8 0,5 4 12 0,0 0-2 16,0-4-1-16,0-4 0 0,0-8 0 0,0 0 4 0,0-12 1 15,0 4 0-15,0-8 0 0,-5 0-2 0,5-4 0 16,5-1 0-16,-5-7 0 0,0-4-4 0,5-1 0 16,-1-7-8-16,5-5 12 0,-4-3-12 0,4-1 0 15,0-4 0-15,5-3 0 0,-1-5 0 0,1 0 0 16,0-3 0-16,4-5 0 0,0 8 0 0,0 0-12 15,0 1 12-15,1-1-13 0,-1 4 13 0,0 5 0 16,0-1 9-16,-4 5-9 0,0-1 0 0,-1 5 8 16,1-1-8-16,-5 9 0 0,5-9 0 0,-5 9 0 15,9-1 0-15,-4 5 0 0,-1 4 0 0,1-1 0 16,0 5 0-16,-5 4 0 0,4-1 0 0,1 1-13 16,0 4 2-16,-1 4 1 0,1 0 10 0,-5 0 0 15,0 4 0-15,0 8-8 0,0 0 8 0,5 4-8 16,-5 12 8-16,0 0-8 0,5 0 8 0,-5 12-8 0,5 1 8 15,-5 11-8-15,4 1 8 0,1 7 12 0,0-3-2 0,-5 7-1 16,5 1-9-16,-5 4 0 0,0 3 0 0,4 5 0 16,1 0 0-16,0 8 18 0,-5-4-3 0,0 3-1 15,5 5 2-15,-1-4 1 0,1-4 0 0,4 0 0 16,-4 0 15-16,4-5 2 0,-4-7 1 0,-1 4 0 16,-4-5-26-16,1-3-9 0,-1-1 0 0,0-3 9 15,-9-8-36-15,4-1-7 0,1-12-2 0,-5 1 0 16,0-9-128-16,0-4-25 0,0-4-6 0,-5-4-1 15</inkml:trace>
        <inkml:trace contextRef="#ctx0" brushRef="#br0" timeOffset="174318.5466">3405 7429 518 0,'0'0'46'0,"0"0"-37"15,0 0-9-15,-9-4 0 0,-1-4 147 0,1 4 27 0,9 4 6 0,0 0 0 16,-9-4-83-16,9 4-17 0,0 0-3 0,0 0-1 15,0 0-12-15,0 0-4 0,-9-4 0 0,9 4 0 16,0 0 11-16,0 0 1 0,0 0 1 0,0 0 0 16,5-8-10-16,4 0-3 0,-5-5 0 0,1 5 0 15,4-4-16-15,5 0-3 0,4 0-1 0,9 0 0 16,10 0-19-16,4 4-4 0,0-5-1 0,9 5 0 16,-5 4-16-16,1 4-16 0,4 0 4 0,0 4-675 15,0 4-134-15</inkml:trace>
      </inkml:traceGroup>
      <inkml:traceGroup>
        <inkml:annotationXML>
          <emma:emma xmlns:emma="http://www.w3.org/2003/04/emma" version="1.0">
            <emma:interpretation id="{D297D5B3-1271-44A2-B478-2F7734C39C58}" emma:medium="tactile" emma:mode="ink">
              <msink:context xmlns:msink="http://schemas.microsoft.com/ink/2010/main" type="line" rotatedBoundingBox="6417,7060 16887,5915 17069,7581 6600,8726"/>
            </emma:interpretation>
          </emma:emma>
        </inkml:annotationXML>
        <inkml:traceGroup>
          <inkml:annotationXML>
            <emma:emma xmlns:emma="http://www.w3.org/2003/04/emma" version="1.0">
              <emma:interpretation id="{30FA9174-8D66-4322-8790-20C95BE9CF87}" emma:medium="tactile" emma:mode="ink">
                <msink:context xmlns:msink="http://schemas.microsoft.com/ink/2010/main" type="inkWord" rotatedBoundingBox="6439,7255 9261,6946 9422,8417 6600,8726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75208.9449">5900 6689 1450 0,'-5'-13'32'0,"0"5"6"0,1-8 2 0,-1 4 1 0,10 0-33 0,-5 0-8 0,-5-5 0 0,5 5 0 16,0 0 70-16,0-4 12 0,0 0 2 0,0 0 1 15,-4 3-9-15,-1 5-1 0,5 0-1 0,0 8 0 16,0 0-16-16,0 0-3 0,-9 0-1 0,-5 12 0 15,-4 5-3-15,-4 7-1 0,-10 8 0 0,0 9 0 16,-9 11 6-16,0 5 0 0,-9 4 1 0,0 16 0 16,0 0-13-16,-5 3-4 0,0 9 0 0,5-8 0 0,5-4-30 15,-1-4-10-15,5-4 0 0,0-4 0 0,5-9 0 16,4 1 0-16,5-12 0 0,-1 3 0 16,6-7-48-16,3-5-9 0,6-4-3 0,8-7 0 15,5-5-150-15,5-4-30 0</inkml:trace>
          <inkml:trace contextRef="#ctx0" brushRef="#br0" timeOffset="174881.0842">4884 7150 979 0,'-4'-12'87'0,"4"4"-70"0,-5-5-17 0,5-3 0 15,0 0 91-15,-4 0 14 0,4-4 3 0,0-1 1 16,4 1 7-16,1-4 2 0,-5 0 0 0,4-5 0 16,1 1-34-16,-1 4-6 0,-4-9-2 0,5 5 0 15,4 4-19-15,-4-1-4 0,4 1-1 0,-5 0 0 16,5 4-16-16,0-5-3 0,5 9-1 0,0 0 0 15,-1-4 5-15,1 4 1 0,4-1 0 0,-4 5 0 16,4 4-23-16,0 0-5 0,1 0-1 0,-6 4 0 16,1 0-1-16,4 4-8 0,-9 4 12 0,9 4-4 15,-4 8-8-15,4 8 0 0,1 5 0 0,3 7 8 0,-3 5 26 0,3 7 5 16,1 9 1-16,0 4 0 0,0 3-13 0,-1 1-3 16,10 4 0-16,-9 0 0 0,-5 0-3 0,5-5-1 15,4 1 0-15,5-8 0 0,-9-1 0 0,0 1-1 16,4-8 0-16,-9 3 0 0,0-7-19 0,-4 3 0 15,0 1 0-15,-5-5 0 16,0-3-92-16,0-1-24 0,0-3-6 0,0-5-678 16,-4-4-135-16</inkml:trace>
          <inkml:trace contextRef="#ctx0" brushRef="#br0" timeOffset="176458.6562">6582 7312 518 0,'0'0'46'0,"0"0"-37"0,-9 4-9 0,5 0 0 16,-10 0 74-16,10 0 13 0,4-4 2 0,-14 0 1 15,5 4 2-15,9-4 1 0,0 0 0 0,0 0 0 16,-9 0-20-16,9 0-4 0,0 0-1 0,0 0 0 16,0 0 5-16,0 0 1 0,0 0 0 0,0 0 0 0,0 0-11 15,13-4-3-15,-3-4 0 0,-1 4 0 0,4-4-1 16,5 0-1-16,1 0 0 0,-1 3 0 0,5-3 3 0,-1 4 1 15,6 0 0-15,-1 0 0 0,5 4-9 0,0-4-1 16,4 0-1-16,5-4 0 0,5 0-23 0,-1 0-4 16,5 4 0-16,0-4-1 0,1 0 7 0,-6 0 2 15,1-5 0-15,-1 5 0 0,-4 0-32 0,-4 0 0 16,-1-4 0-16,-4 8 0 16,0 4-20-16,-5 0-11 0,-4-8-1 0,-5 4-1 15,0 4 4-15,-4 0 1 0,-1 0 0 0,1 4 0 16,-5 0-108-16,0 0-22 0,-4 4-4 0</inkml:trace>
          <inkml:trace contextRef="#ctx0" brushRef="#br0" timeOffset="175990.0439">6664 7037 403 0,'-18'-9'36'0,"9"9"-36"0,0 0 0 0,0 0 0 16,0-4 179-16,9 4 29 0,0 0 5 0,0 0 2 15,-9-4-95-15,9 4-20 0,0 0-3 0,0 0-1 16,0-8-19-16,0 8-4 0,0 0-1 0,0 0 0 16,9-4 6-16,-5 0 1 0,10 0 0 0,0 4 0 15,4-8 1-15,0 4 0 0,5 0 0 0,0 0 0 16,9 4-20-16,-1-4-4 0,10-4-1 0,-4 0 0 15,4 0-7-15,9-1-2 0,4-3 0 0,-3 4 0 16,3 0-37-16,-4-4-9 0,0 0 0 0,0 0 0 16,1 4 0-16,-6-5 0 0,1 5 0 0,-1-4 0 15,-4 4-11-15,-5 0 3 0,-8 0 0 0,-1 4 0 16,0 4 8-16,-4 0 14 0,-5 0-3 0,-4 4-1 16,0 0-34-16,-5 0-6 0,0 0-2 0,-9-4 0 0,0 0 7 0,0 0 1 15,0 12 0-15,4 0 0 16,-4-12-39-16,-4 8-7 0,-1 5-2 0,5-13 0 15,-4 8-124-15,-5 4-26 0,0-8-5 0,-5 4-1 0</inkml:trace>
        </inkml:traceGroup>
        <inkml:traceGroup>
          <inkml:annotationXML>
            <emma:emma xmlns:emma="http://www.w3.org/2003/04/emma" version="1.0">
              <emma:interpretation id="{43668640-402D-4CA6-BDC5-7E8447C14441}" emma:medium="tactile" emma:mode="ink">
                <msink:context xmlns:msink="http://schemas.microsoft.com/ink/2010/main" type="inkWord" rotatedBoundingBox="10548,6682 11643,6563 11794,7949 10699,8069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92080.0025">9014 6510 172 0,'0'0'16'0,"0"0"-16"0,0 0 0 0,0 0 0 16,0 0 169-16,0 0 31 0,0 0 7 0,0 0 1 15,0 0-84-15,0 0-17 0,0 0-3 0,0-8-1 16,-5 0-6-16,5 0-1 0,5 0 0 0,-5 0 0 16,0-4-22-16,0 4-5 0,4 0-1 0,-4 0 0 15,5-5-16-15,-1 1-4 0,5 0-1 0,1-4 0 0,3 0-15 0,-4 0-2 16,5-5-1-16,0 5 0 0,-5 0-6 16,4 0-2-16,-3-4 0 0,-1 7 0 0,0-3-5 0,0 4-2 15,-9-8 0-15,4 8 0 0,1 0-14 0,0-1 9 16,-5 1-9-16,4 4 8 0,-4-4-8 0,0 4 12 15,5 0-12-15,-1 4 12 0,-4-4-12 0,5-4 0 16,4 3 0-16,-5 5 8 0,1-4-8 0,4 0 0 16,-9 0 0-16,5 0 0 0,4 4 0 0,-9 4 0 15,0 0 0-15,9 0 0 0,0 0 0 0,0-4 0 16,-9 4-9-16,0 0 9 0,9 4 0 0,5 4 0 16,-1-4 0-16,-3 8 0 0,3 0 0 0,1 5 0 15,4 3 0-15,5 4 0 0,-5 4 0 0,0 5 20 0,10-1-2 16,-6 9-1-16,6 3 21 0,-1 1 4 15,0-1 1-15,5 5 0 0,0-1 9 0,0 1 1 16,-5-1 1-16,5 1 0 0,0-8-34 0,0 3-8 0,0-4 0 0,-5-3-1 16,0-1-2-16,-4-3 0 0,0-9 0 15,0 0 0-15,-5 1-9 0,-5-5 0 0,1 0 0 16,0-8 8-16,-1-4-8 0,-3 0 8 0,-1 0-8 0,0-3 8 16,-9-5-8-16,0 0 0 0,0 0 0 0,9 4 0 31,0 0-108-31,-9-4-18 0,0 0-3 0,0 0-987 0</inkml:trace>
          <inkml:trace contextRef="#ctx0" brushRef="#br0" timeOffset="192767.3393">9938 6017 691 0,'0'0'61'0,"9"-8"-49"16,-4-5-12-16,4 1 0 0,0 0 120 0,-5 4 20 16,5-4 5-16,-4 0 1 0,4 4-34 0,-4 0-8 15,-1 0 0-15,1-1-1 0,-1-3-21 0,1 4-4 16,-5 8-1-16,0 0 0 0,0 0-20 0,0 0-4 15,0 0-1-15,0 0 0 0,0 0-9 0,0 0-3 16,0 0 0-16,0 0 0 0,0 0-19 0,0 0-4 16,0 0-1-16,0 0 0 0,0 0 0 0,0 0-1 15,0 0 0-15,-9 16 0 0,4-3 1 0,-4 7 0 16,-5 4 0-16,1 8 0 0,-5 9 8 0,-5 3 1 16,-9 9 1-16,-4 4 0 0,-5 7 10 0,-5 5 3 15,1 8 0-15,-6-4 0 0,1 8-5 0,5-8-1 16,-5 0 0-16,9-9 0 0,0 1-16 0,0-4-3 15,0 0-1-15,4-5 0 0,1-3-13 0,0-1 9 16,4-7-9-16,4 3 8 16,-3-3-72-16,3-5-14 0,1 1-3 0,9-9-693 15,-1 1-138-15</inkml:trace>
        </inkml:traceGroup>
        <inkml:traceGroup>
          <inkml:annotationXML>
            <emma:emma xmlns:emma="http://www.w3.org/2003/04/emma" version="1.0">
              <emma:interpretation id="{25F74458-465D-4220-8890-4349D22CB257}" emma:medium="tactile" emma:mode="ink">
                <msink:context xmlns:msink="http://schemas.microsoft.com/ink/2010/main" type="inkWord" rotatedBoundingBox="14622,6163 16887,5915 17023,7165 14758,7412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201780.8454">13466 6397 961 0,'0'0'20'0,"0"0"5"0,0 0 1 0,0 0 2 0,0 0-28 0,0 0 0 0,5-8 0 0,-5-4 0 15,4 4 54-15,1 0 5 0,-5-4 1 0,0 3 0 16,0 9 1-16,0-8 1 0,5 0 0 0,-5 0 0 0,0 0-6 16,0 0-2-16,0 0 0 0,0 8 0 0,0-8-38 0,0 8-8 15,0 0-8-15,0 0 11 0,0 0-11 0,0 0 0 16,-10-8 0-16,6 4 8 0,4 4-8 0,-9-4 12 15,0 4-12-15,0 0 12 0,4 0 0 0,-4 0 0 16,-5-4 0-16,5 4 0 0,0 4 13 0,-5-4 3 16,5 4 1-16,-4-4 0 0,4 0-16 0,-5 4-3 15,-4-4-1-15,4 4 0 0,0 4-1 0,1 4 0 16,-5 0 0-16,4 0 0 0,-4 9 2 0,4-1 0 16,-4 0 0-16,4 4 0 0,0 5-10 0,1 3 8 15,8-4-8-15,-4 1 8 0,0-1-8 0,4-4 0 16,5 1 0-16,0 3 0 0,0-4 0 0,0-4 0 15,5 1 0-15,0-9 0 0,-1 0 0 0,5-4 0 16,-9-8 0-16,0 0 8 0,9 4 3 0,0-4 0 16,-9 0 0-16,14-12 0 0,0 0 14 0,4-8 3 15,0-1 1-15,0 1 0 0,1-4-29 0,-1-1 8 0,0 1-8 16,-4-4 0-16,4 4 0 0,-4-5 0 0,-1 1 8 16,1 4-8-16,0-9 0 0,-5 9 8 0,4-4-8 0,-4 3 0 15,1 5 9-15,-6 4-9 0,5 4 8 0,-4 0-8 16,-1 4 17-16,-4 8-1 0,0 0-1 0,0 0 0 15,0 0-7-15,0 0 0 0,5 12-8 0,-1 0 12 16,1 4-12-16,-5 4 8 0,4 5-8 0,1-5 0 16,-5 4 0-16,5 0 0 0,-1 5 0 0,1-5 0 15,-1-8-98-15,1 0-19 16,-1 1-4-16</inkml:trace>
          <inkml:trace contextRef="#ctx0" brushRef="#br0" timeOffset="202187.3199">13872 6166 1573 0,'0'0'69'0,"0"0"15"0,4-4-67 0,-4 4-17 16,5-8 0-16,-1 0 0 0,-4 8 77 0,9-4 12 16,0-4 3-16,1 8 0 0,-10 0-38 0,0 0-7 15,13 8-2-15,-4 0 0 0,5 4-37 0,-5 1-8 16,5 3 0-16,-5-4 0 0,0 4 8 0,-4 4 1 15,-1-4 1-15,1 5 0 0,-5-1 26 0,4-4 6 16,-4 4 1-16,0-3 0 0,0-5-27 0,0 0-4 16,0 0-2-16,0 0 0 0,0-4 3 0,0-8 1 0,0 0 0 0,0 8 0 15,0-8-4-15,0 0-1 0,0 0 0 16,0 0 0-16,0 0-9 0,0 0 0 0,0 0 0 0,0 0 0 16,0 0 27-16,0-12 3 0,5 0 1 0,-5-4 0 15,0 4-31-15,0-9 8 0,0 5-8 0,4-4 0 16,5 4 0-16,-4-4 0 0,4-1 0 0,0 1 0 15,-4 4 0-15,8 0 0 0,1 4 0 0,-5-5 0 16,5 5 0-16,-1 4 0 0,1 0 0 0,0 0 0 16,-5 8 0-16,-9 0 0 0,14 4 0 0,-1 4 0 15,-4 0-12-15,0 0-6 0,0 0-1 0,1 1 0 16,-6 3 19-16,5 0 0 0,-4 0 0 0,4-4 0 0,-5 4 0 16,1-4 0-16,-5-8 0 0,5 12 0 15,4-3-143-15,-9 3-21 0,4-4-5 0</inkml:trace>
          <inkml:trace contextRef="#ctx0" brushRef="#br0" timeOffset="203936.6334">14864 6154 403 0,'0'0'36'0,"0"0"-36"0,0 0 0 0,0 0 0 16,5-8 82-16,-5 8 10 0,0 0 1 0,4-8 1 0,1 0-15 0,-5 0-3 15,4-4-1-15,-4 12 0 0,0 0 6 0,0 0 2 16,0-8 0-16,0 0 0 0,0 8-5 0,0-4-1 16,-4-5 0-16,4 1 0 0,0 8-10 0,-5-8-3 15,5 4 0-15,-4-4 0 0,-1 4-40 0,5 4-9 16,-4-8-2-16,4 8 0 0,0 0-5 0,-5-4 0 16,5 4-8-16,-5-4 12 0,1 0-12 0,4 4 9 15,-5 0-9-15,5 0 8 0,-9-4 1 0,0 0 0 16,0 4 0-16,9 0 0 0,-5 0 12 0,-4 4 3 15,-4 0 0-15,4 0 0 0,-1 4-12 0,1-4-3 16,-4 4 0-16,-1 4 0 0,0 0-9 0,1 1 0 16,4-1 0-16,0 4 0 0,-1 0 0 0,1 8 0 15,5-7 0-15,-1 3 0 0,1 0 0 0,4-4 0 16,-5 4 11-16,1 1-11 0,8-1 16 0,1 0-4 16,-5-8 0-16,4 4 0 0,1-3-12 0,4-1 0 0,0 0 0 0,0-4 0 15,-9-8 18-15,9 4 1 0,0 0 0 16,5-4 0-16,0 0 5 0,-5 0 0 0,4-4 1 15,-4-4 0-15,5 0-5 0,0 0-2 0,-1 0 0 16,-3 0 0-16,3-5-8 0,1-3-2 0,0 0 0 0,-1-4 0 16,1 4-8-16,0-5 0 0,-1-3 9 0,1-4-9 15,4-1 0-15,0 1 9 0,0-8-9 0,-4-1 0 16,4 1 8-16,-4-1-8 0,0-3 0 0,4-1 0 16,-4 5 8-16,-5 0-8 0,4-5 0 0,1 1 0 15,0 3 0-15,-5 5 0 0,0-5 0 0,4 5 0 0,-3-4 0 16,-1 3 0-16,0-3 0 0,4 4 0 0,-3 3 0 0,-1 1 0 15,0-5 0-15,0 9 0 0,0 0-10 0,0 4 10 16,0-1-10-16,-9 1 10 0,0 8 0 0,0 4 0 16,5-4-8-16,-5 12 8 0,0-4 0 0,0 4 0 15,-5-8 0-15,5 8 0 0,0 0 0 0,0 0 0 16,0 0 0-16,-4 4 0 0,-1 4 0 0,-4 8 0 16,0 0-10-16,-5 8 10 0,5 1 0 0,-5 7 0 15,1 5-9-15,-1 3 9 0,0 5 0 0,5-1 0 16,5 1 0-16,-1 7 0 0,-8 5 17 0,8 0-2 15,-4-5-1-15,4 5 0 0,1-5 11 0,-5 5 3 16,4-4 0-16,1-9 0 0,-1 1-17 0,5-5-3 16,-4 1-8-16,-1-5 12 0,0 0-12 0,1-3 11 15,4-1-11-15,-5-3 10 0,5-5-10 0,0 0 0 16,5-4 9-16,-5 1-9 0,4-9 0 0,1 0-10 16,0-4 1-16,4 0 0 15,0 0-107-15,4-4-20 0,6 0-5 0,-1-8-1 0</inkml:trace>
          <inkml:trace contextRef="#ctx0" brushRef="#br0" timeOffset="202843.0974">14659 6199 345 0,'0'0'31'0,"0"0"-31"16,0 0 0-16,0 0 0 0,0 0 129 0,0 0 20 16,5-4 4-16,-5 4 1 0,9-8-52 0,-9 8-10 15,0-8-3-15,0 8 0 0,4-8 4 0,-4 8 1 16,5-9 0-16,-5 9 0 0,0 0-51 0,0 0-11 15,5-8-1-15,-5 8-1 0,0 0-18 0,0 0-3 16,0 0-1-16,0 0 0 0,0 0 0 0,0 0-8 16,0 0 12-16,0 0-4 0,0 0-8 0,0 0 0 15,0 0 0-15,0 0 0 0,0 0 0 0,0 0 0 0,0 0 0 0,0 0-11 16,0 0 0-16,0 0 0 0,0 0 0 16,0 0 0-1,0 0-42-15,0 0-9 0,0 0-2 0,0 0 0 16,0 0-100-16,-5 8-21 0,-9 1-4 0,14-9-1 0</inkml:trace>
        </inkml:traceGroup>
      </inkml:traceGroup>
    </inkml:traceGroup>
    <inkml:traceGroup>
      <inkml:annotationXML>
        <emma:emma xmlns:emma="http://www.w3.org/2003/04/emma" version="1.0">
          <emma:interpretation id="{99B6F632-FC2E-4758-A307-8DD00B2E9CCF}" emma:medium="tactile" emma:mode="ink">
            <msink:context xmlns:msink="http://schemas.microsoft.com/ink/2010/main" type="paragraph" rotatedBoundingBox="6353,9461 17150,8176 17349,9847 6552,1113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A8E7A82-AD4C-4309-8211-8037035D0111}" emma:medium="tactile" emma:mode="ink">
              <msink:context xmlns:msink="http://schemas.microsoft.com/ink/2010/main" type="line" rotatedBoundingBox="6353,9461 17150,8176 17349,9847 6552,11133"/>
            </emma:interpretation>
          </emma:emma>
        </inkml:annotationXML>
        <inkml:traceGroup>
          <inkml:annotationXML>
            <emma:emma xmlns:emma="http://www.w3.org/2003/04/emma" version="1.0">
              <emma:interpretation id="{90D26C68-E76C-48BF-BB8D-2B4AB4424A1D}" emma:medium="tactile" emma:mode="ink">
                <msink:context xmlns:msink="http://schemas.microsoft.com/ink/2010/main" type="inkWord" rotatedBoundingBox="6353,9461 10054,9021 10247,10643 6546,11084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211075.5828">5699 8846 748 0,'0'0'67'0,"0"0"-54"0,5-13-13 0,-1 5 0 16,1 0 145-16,4-4 27 0,0-4 4 0,5 4 2 16,-1 0-54-16,10-5-10 0,0-3-2 0,0 0-1 15,4 8-49-15,5-4-10 0,0 3-1 0,0 1-1 16,0 4-27-16,-1 0-6 0,1 0-1 0,0 4 0 16,-5 0-50-16,1 0-10 0,-5 4-3 0,-5 0 0 15,0 4-19-15,-4 0-4 0,-1 4-1 0,-4 0 0 0</inkml:trace>
          <inkml:trace contextRef="#ctx0" brushRef="#br0" timeOffset="211278.6598">5849 8841 288 0,'0'0'25'0,"0"0"-25"15,0 0 0-15,0 0 0 0,0 0 257 0,0 0 47 16,0 0 8-16,0 0 3 0,0 0-181 0,0 17-36 15,0-1-7-15,0 8-2 0,0 4-5 0,5 1 0 16,-5 11-1-16,0 1 0 0,0 3-19 0,5 9-4 16,-5-5-1-16,4 5 0 0,1-4-35 0,-5 3-8 0,4 1 0 0,-4-5-1 31,5-3-91-31,-1-1-19 0,-4 1-3 0</inkml:trace>
          <inkml:trace contextRef="#ctx0" brushRef="#br0" timeOffset="210638.3033">4875 10003 403 0,'0'0'36'0,"0"0"-36"16,0 0 0-16,0 0 0 0,9 0 135 0,0 4 20 15,-9-4 4-15,10 4 1 0,-1 0-64 0,0 0-12 16,0-4-2-16,0 0-1 0,5-4-12 0,-1 4-2 15,1-4-1-15,0-4 0 0,-1 0 2 0,10 0 1 16,-5-4 0-16,0 0 0 0,5-9-5 0,0 5 0 16,-5-4-1-16,5 0 0 0,0-1-24 0,-1 1-5 15,-3-4-1-15,-1 4 0 0,5-1-17 0,-5 1-4 16,0-4-1-16,0 4 0 0,-4-1-11 0,0 1 0 16,-5 0 0-16,0 0 0 0,-5-1 9 0,1 1-9 15,-1-8 10-15,-4 8-10 0,0-5 27 0,0 9-1 16,0 0 0-16,-4 0 0 0,-1 0-26 0,1 3 0 15,-1 1 0-15,-4-4 0 0,0 4 11 0,0-4-3 16,-5 4-8-16,5 4 12 0,-5 0-12 0,5 3 0 16,-4 5 0-16,-1 0 0 0,0-4 0 0,5 8-10 15,-4 5 10-15,-1-1-8 0,0 4 8 0,1 0 0 0,-1 4 0 16,0 0 0-16,-4 5 0 0,0 3 0 0,0 4 0 16,4 0-8-16,0 5 8 0,1 7 0 0,4 1 0 15,4 11 0-15,1-3 8 0,-1 0 3 0,5 3 1 0,5 5 0 16,-1-5 10-16,5 1 2 0,-4-4 1 0,4-1 0 15,0-11-2-15,0 3-1 0,0-8 0 0,5-3 0 16,-5-5-6-16,5-4-2 0,4-4 0 0,-5 1 0 16,6-5-14-16,-1 0-10 0,5-12 2 0,4 0 0 15,0-4-140-15,10-4-27 0,-5 0-5 0</inkml:trace>
          <inkml:trace contextRef="#ctx0" brushRef="#br0" timeOffset="211903.5905">7038 9190 979 0,'4'-21'43'0,"-4"9"9"0,0 0-41 0,5 0-11 0,-5 0 0 0,4 0 0 16,-4-1 77-16,0 5 14 0,0 8 2 0,0 0 1 15,0-12 1-15,0 12 0 0,0 0 0 0,0 0 0 16,0 0-7-16,0 0-2 0,0 0 0 0,-13 8 0 0,-5 4-2 16,-1 5 0-16,1 3 0 0,-5 12 0 0,1 1-12 15,-10 7-4-15,0 9 0 0,-5 3 0 0,6 5-21 0,-6 0-5 16,1-1-1-16,-1 1 0 0,1 0-13 15,-1-1-2-15,1 1-1 0,0 0 0 0,4-5-16 0,-5-3-9 16,1-1 10-16,9-3-10 0,-1-1 0 0,1-7 0 16,4-1-11-16,5-3 11 31,0-9-158-31,4 0-24 0,10-4-5 0</inkml:trace>
          <inkml:trace contextRef="#ctx0" brushRef="#br0" timeOffset="211623.2858">6309 9509 1875 0,'-9'-16'83'0,"9"8"17"0,0-4-80 0,0-4-20 15,0 3 0-15,5-7 0 0,4 4 78 0,-5-4 11 16,10 0 3-16,-5-1 0 0,5 1-32 0,0-4-5 16,-1 4-2-16,5 3 0 0,-4 1-20 0,0 4-4 15,4 8-1-15,-4 0 0 0,4 4-8 0,-5 12-1 16,6 4-1-16,-6 9 0 0,6 7 5 0,3 4 1 16,-4 9 0-16,1 8 0 0,-1 3 10 0,5 1 2 15,-5 4 1-15,9-1 0 0,-9 1-15 0,5-4-3 16,5-5-1-16,-1 1 0 0,-9-5-18 0,5-3 10 15,0-5-10-15,-5-7 8 0,5-1-8 0,-5-12 0 16,-9 1 0-16,0-5-11 0,0-8-139 0,-9-8-28 0,0 0-6 0,0 0-896 0</inkml:trace>
          <inkml:trace contextRef="#ctx0" brushRef="#br0" timeOffset="212590.8223">7889 9440 806 0,'0'0'36'0,"-9"4"7"0,0-4-35 0,4 0-8 16,-4 0 0-16,0 0 0 0,9 0 74 0,-9 5 13 15,0-5 2-15,9 0 1 0,-5 0-9 0,5 0-1 0,0 0-1 16,0 0 0-16,0 0-17 0,0 0-3 0,0 0-1 0,0 0 0 16,0 0-25-16,0 0-5 0,10 0 0 0,8 0-1 15,0 0 21-15,0 0 5 0,5-5 1 0,4 5 0 16,5-4 8-16,0 0 2 0,-5 0 0 0,10-4 0 15,-5 4-20-15,4-4-3 0,-4 0-1 0,4 0 0 16,-8 4-24-16,3-8-4 0,6 0-2 0,-5 4 0 16,-9-1-10-16,-1 1 0 0,1 0 0 0,-5 4 0 15,1 0 0-15,-1 0 0 0,0 4 0 0,0-4 0 16,-4 4 0-16,-1 0 0 0,1 0-14 0,-14 0 5 16,9 4-47-16,-9-4-8 0,0 0-3 15,9 12 0-15,-9-4-57 0,-4 0-12 0,-1 1-3 0,-8-1-637 16</inkml:trace>
          <inkml:trace contextRef="#ctx0" brushRef="#br0" timeOffset="212825.131">7939 9643 806 0,'0'0'36'0,"0"0"7"0,-9 8-35 0,0-4-8 16,0 4 0-16,0 0 0 0,9-8 144 0,0 0 26 15,0 0 6-15,0 0 0 0,-5 8-79 0,5-8-16 16,0 0-3-16,0 0-1 0,0 0-13 0,9 8-4 16,0-4 0-16,5-4 0 0,4 0 5 0,1-4 1 15,8 0 0-15,0 0 0 0,-4 0-19 0,9-4-4 16,4 4-1-16,5-4 0 0,0-4-42 0,0 4 0 16,0 0 0-16,5 0-688 0,4-1-135 0</inkml:trace>
        </inkml:traceGroup>
        <inkml:traceGroup>
          <inkml:annotationXML>
            <emma:emma xmlns:emma="http://www.w3.org/2003/04/emma" version="1.0">
              <emma:interpretation id="{46EA336E-5F0F-4BE7-9A3C-D18304AF7BA2}" emma:medium="tactile" emma:mode="ink">
                <msink:context xmlns:msink="http://schemas.microsoft.com/ink/2010/main" type="inkWord" rotatedBoundingBox="10961,9326 14249,8934 14399,10199 11111,10590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215293.3088">11085 8878 1036 0,'0'0'46'0,"-4"-8"10"0,-1-4-45 0,-4 0-11 15,0-1 0-15,9-3 0 0,-5 4 171 0,1 0 32 16,4-4 6-16,-5 4 2 0,10-9-86 0,-1 5-17 15,1 0-3-15,-1 0-1 0,1-4-56 0,4 3-12 0,5 1-3 16,-1 0 0-16,6 0-14 0,-6 4-3 16,6-5-1-16,-1 1 0 0,0 4-3 0,0-4-1 0,5 4 0 0,-5 4 0 15,-4 0-3-15,4 0-8 0,-4 4 12 0,-1-1-4 16,1 10-8-16,0-1 0 0,-1 0 0 0,1 8 0 16,0 0 0-16,-1 4 0 0,1 8 9 0,4 5-9 15,0-1 15-15,1 4-2 0,3 5 0 0,-3-1 0 16,-1 5-1-16,5-5 0 0,-5 1 0 0,5 3 0 15,-1-4 1-15,6-3 0 0,-10 3 0 0,9-3 0 16,-4-1-5-16,0-4-8 0,-1 1 11 0,-3-1-11 16,8-4 8-16,-9-4-8 0,5 1 0 0,-5-5 0 15,-4-4-67-15,-1 0-17 16,-3-4-3-16,-1-4-972 0</inkml:trace>
          <inkml:trace contextRef="#ctx0" brushRef="#br0" timeOffset="215558.8663">11972 8348 2026 0,'0'0'44'0,"0"0"10"0,-9-4 2 0,4 0 1 0,5 4-45 0,-13 0-12 15,-1 4 0-15,0 0 0 0,1 0 44 0,-5 4 6 16,-1 0 2-16,-3 8 0 0,3 0-18 0,-3 13-3 15,-6 7-1-15,-4 1 0 0,1 7-1 0,-6 1 0 16,5 7 0-16,-4 1 0 0,-1-5-9 0,6 5-3 16,3-4 0-16,-4-1 0 0,10 1-17 0,-1-5 10 15,-4 5-10-15,8-5 8 0,1 1-24 0,0-1-6 0,4-3-1 16,1-5-705-16,-1-3-140 16</inkml:trace>
          <inkml:trace contextRef="#ctx0" brushRef="#br0" timeOffset="213918.6231">9382 8890 460 0,'0'0'41'0,"0"0"-33"0,0 0-8 0,0 0 0 16,0 0 123-16,-9-4 22 0,5 0 5 0,4 4 1 16,0 0-48-16,0 0-10 0,0-8-1 0,0 8-1 15,0 0-8-15,0 0-2 0,-5-8 0 0,5 8 0 16,5-8-11-16,-5 0-2 0,9-1-1 0,-5 1 0 15,6 0-9-15,-1 0-2 0,4-4 0 0,6 4 0 16,-1-4-13-16,5 0-3 0,4-4-1 0,5 3 0 16,4 1-15-16,5 0-4 0,5-4 0 0,4 0 0 0,4 0-12 15,1-1-8-15,-5 5 10 0,0 4-10 0,0 0 0 16,0 4 8-16,-4-4-8 0,-5 0 0 0,-5 4 0 16,1-4 0-16,-1 4 8 0,-4 0-8 0,-5 4 0 0,-4-5 0 15,4 5 0-15,-8-4 0 0,-1 0 10 0,-5 4-1 16,1-4 0-16,0 4 0 0,-1 0-9 0,1 0 0 15,-9 0 0-15,8 0 0 0,-8-8 0 0,4 0-12 16,-9 8 2-16,0 0 1 16,0 0-41-16,0 0-8 0,0 0-2 0,0 0 0 15,-9 0-34-15,0 0-7 0,0 4-2 0,-5 0-455 0,5 0-91 16</inkml:trace>
          <inkml:trace contextRef="#ctx0" brushRef="#br0" timeOffset="214480.9909">9669 8874 345 0,'0'0'31'0,"0"0"-31"0,0 0 0 0,0 0 0 16,0 0 165-16,0 0 27 0,-9 0 6 0,0 4 1 16,0-4-123-16,9 0-25 0,-9 0-5 0,0 0-1 15,-5 0-4-15,5 4-1 0,9-4 0 0,-9 0 0 16,9 0 9-16,0 0 2 0,-9 4 0 0,9-4 0 15,0 0-8-15,0 0-2 0,0 0 0 0,0 0 0 16,0 0-16-16,0 0-3 0,0 0-1 0,0 0 0 0,0 0 5 16,0 0 1-16,0 0 0 0,0 0 0 0,4 8 5 0,5 0 2 15,1-4 0-15,3 0 0 0,1 0-10 0,-5-4-3 16,9 4 0-16,-4 0 0 0,0 0-4 0,4 1-1 16,0-1 0-16,0-4 0 0,5 4-16 0,0 4 0 15,-1-4 0-15,6 0 0 0,-10 4 0 0,5-4 0 16,0 4 0-16,-5-4 0 0,4 0 0 0,1 4 0 15,-5-4 0-15,5 4 0 0,-9-4 0 0,4 0 0 16,-4 1 0-16,-1-1 0 0,-3 4 0 0,-10-8 8 16,0 0-8-16,9 8 0 0,-9-8 20 0,0 0-4 15,4 8 0-15,-4 4 0 0,0-4 7 0,-9 8 1 16,0 0 0-16,-5 5 0 0,-4 3-9 0,0 4-2 16,-5 1 0-16,-4 3 0 0,-1-4 7 0,1 1 0 15,-5 3 1-15,5-4 0 0,4 5 0 0,0-5 0 16,5-4 0-16,-5 1 0 0,5-1-9 0,0-4-3 0,4 4 0 0,1-3 0 15,-1-5 5-15,5 0 1 0,4 0 0 0,-4-4 0 16,5 5 0-16,-5-5 0 0,4-4 0 16,1 4 0-16,4-4 9 0,0-8 1 0,0 8 1 0,0 4 0 15,0-12-9-15,9 12-1 0,0-4-1 0,4 1 0 16,-3-1-3-16,8-4 0 0,5 0 0 0,-1 0 0 16,6-4 0-16,3 0-1 0,1-4 0 0,9 0 0 15,-4 0-11-15,4-4 0 0,4 4 0 0,1-1 8 16,4-3-109-16,0-4-23 0,5 0-4 15,-5 0-1013-15</inkml:trace>
          <inkml:trace contextRef="#ctx0" brushRef="#br0" timeOffset="216105.6119">12387 9190 1587 0,'0'0'70'0,"0"0"15"0,0 0-68 0,0 0-17 0,0 0 0 0,0 0 0 16,0 0 127-16,0 0 21 0,0 0 5 0,0 0 1 16,0 0-73-16,-4 12-14 0,-1 4-3 0,1 4-1 15,-1 0-28-15,5 5-6 0,-4-1-1 0,-1 4 0 16,5-3-8-16,0 3-3 0,0-4 0 0,5 0 0 16,-1 1-17-16,1-5 10 0,4-4-10 0,4 0 8 15,1 0-8-15,0-3 0 0,-1-5 0 0,1-4 0 16,0 0-183-16,4-4-38 0</inkml:trace>
          <inkml:trace contextRef="#ctx0" brushRef="#br0" timeOffset="216246.7849">12656 8510 2253 0,'-14'-12'100'0,"10"7"20"0,-5 1-96 16,4 0-24-16,1 0 0 0,4 4 0 0,-5 0 67 0,-4 0 8 15,4 0 1-15,5 0 1 16,-4 4-183-16,-1 13-37 0,5-1-7 0</inkml:trace>
        </inkml:traceGroup>
        <inkml:traceGroup>
          <inkml:annotationXML>
            <emma:emma xmlns:emma="http://www.w3.org/2003/04/emma" version="1.0">
              <emma:interpretation id="{63935441-CB0A-4113-85B5-65B53898D74E}" emma:medium="tactile" emma:mode="ink">
                <msink:context xmlns:msink="http://schemas.microsoft.com/ink/2010/main" type="inkWord" rotatedBoundingBox="15215,8696 17184,8461 17321,9614 15353,9849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216746.1201">13680 8752 1573 0,'0'0'69'0,"0"0"15"0,0 0-67 0,0 0-17 16,0-8 0-16,0 8 0 0,0 0 104 0,5-8 18 16,4-4 3-16,-4 4 1 0,4 4-46 0,0 0-10 15,9 0-2-15,0-4 0 0,5 4-29 0,0-4-7 16,4 0 0-16,5-1-1 0,0 5-2 0,4-4 0 15,5 4 0-15,0 0 0 0,5 4-13 0,-5-4-2 16,0 0-1-16,-9 0 0 0,8 4 4 0,-8 0 1 16,0 0 0-16,0 0 0 0,0-4-6 0,0 4 0 0,-5 0-1 0,0-4 0 15,-4 0 1-15,5 0 1 0,3 8 0 16,-3-4 0-16,-1-4-3 0,0 0-1 0,1 0 0 0,-1 0 0 16,-9 8-9-16,5-8 0 0,0 0 0 0,-5 0 0 15,-4 8 0-15,-14-4 0 0,0 0 0 0,0 0 0 31,0 0-104-31,0 0-22 0,0 0-5 0,-5 8-1 16,-4 0-76-16,-9 0-16 0,-5 8-4 0</inkml:trace>
          <inkml:trace contextRef="#ctx0" brushRef="#br0" timeOffset="217074.1399">13881 8999 1105 0,'0'0'48'0,"0"0"12"0,0 0-48 0,0 0-12 15,0 0 0-15,0 0 0 0,0 0 53 0,0 0 9 16,0 0 2-16,0 0 0 0,0 0 16 0,0 0 3 16,0 0 1-16,0 0 0 0,0 0-13 0,0 0-3 15,0 0 0-15,0 0 0 0,0 0-8 0,0 0-1 16,0 0-1-16,0 0 0 0,0 0-12 0,0 0-2 15,0 0-1-15,0 0 0 0,0 0-33 0,0 0-10 16,0 0 0-16,0 0 0 0,13 4 23 0,-4 0-3 16,5-4 0-16,4 0 0 0,5 0-8 0,4 0-3 15,5-4 0-15,5 0 0 0,4 0-9 0,0 0 10 16,4-4-10-16,10 0 10 0,-5 0-26 0,0 0-6 16,5-4-1-16,-1 4-667 0,-4 0-134 0</inkml:trace>
          <inkml:trace contextRef="#ctx0" brushRef="#br0" timeOffset="217620.8843">15379 7959 864 0,'9'-12'76'0,"-5"0"-60"0,1-8-16 0,4 4 0 15,0-5 82-15,5 5 14 0,-5 0 2 0,4 4 1 16,-3-4 20-16,-1 8 4 0,4-1 1 0,-4 5 0 15,0 0-28-15,-9 4-6 0,0 0-1 0,10 4 0 16,-10-4-18-16,9 8-4 0,0 5-1 0,0 7 0 16,-5 0-10-16,6 8-3 0,-6-3 0 0,1 7 0 15,-1 9-1-15,1 3 0 0,4-3 0 0,-5 7 0 16,6 5-4-16,-6-1-2 0,5 9 0 0,0-4 0 16,-4-1 2-16,-1 1 1 0,6 0 0 0,-1-1 0 15,0 1-49-15,-5-8 0 0,5-1 0 0,-4-3-9 16,0-5-2-16,-1-8 0 0,1-3 0 0,-1-5 0 15,1 0-145 1,-1-12-30-16,-4 1-6 0</inkml:trace>
        </inkml:traceGroup>
      </inkml:traceGroup>
    </inkml:traceGroup>
    <inkml:traceGroup>
      <inkml:annotationXML>
        <emma:emma xmlns:emma="http://www.w3.org/2003/04/emma" version="1.0">
          <emma:interpretation id="{F01AB288-141E-47C4-B490-DE9038F25C4A}" emma:medium="tactile" emma:mode="ink">
            <msink:context xmlns:msink="http://schemas.microsoft.com/ink/2010/main" type="paragraph" rotatedBoundingBox="8985,11402 27457,9988 27592,11762 9121,1317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32A2F9D-568E-440D-862D-EA87BD1D566C}" emma:medium="tactile" emma:mode="ink">
              <msink:context xmlns:msink="http://schemas.microsoft.com/ink/2010/main" type="line" rotatedBoundingBox="8985,11402 27457,9988 27592,11762 9121,13175"/>
            </emma:interpretation>
          </emma:emma>
        </inkml:annotationXML>
        <inkml:traceGroup>
          <inkml:annotationXML>
            <emma:emma xmlns:emma="http://www.w3.org/2003/04/emma" version="1.0">
              <emma:interpretation id="{77E53574-68CB-44D7-B87D-6CD733BE6254}" emma:medium="tactile" emma:mode="ink">
                <msink:context xmlns:msink="http://schemas.microsoft.com/ink/2010/main" type="inkWord" rotatedBoundingBox="9012,11751 11469,11563 11578,12987 9121,13175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219604.7937">7434 11500 864 0,'0'0'76'0,"0"0"-60"0,-5-4-16 0,1-4 0 16,4 8 105-16,0-8 19 0,-5 0 3 0,5 0 1 15,0-4-52-15,5 4-11 16,-5-4-1-16,4-5-1 0,1 1-16 0,-1 0-3 16,1 0-1-16,4 0 0 0,-4-1 8 0,-1 1 1 0,1-4 1 0,-1 4 0 15,5 0-9-15,-4-1-1 0,-5 1-1 0,9 4 0 16,-4-8-14-16,-1 8-4 0,5 0 0 0,-4-1 0 16,-1 1-24-16,1 0 0 0,-1 4 0 0,1 0 0 15,4 0 14-15,0 0 1 0,-9 8 0 0,0 0 0 16,0 0-15-16,9-4 0 0,5 0 0 0,0 4 0 15,-1 4 0-15,1 4 0 0,0 0 0 0,4 4 0 16,5 4 12-16,-5 4 2 0,5 9 1 0,4 3 0 16,5 5 9-16,4 3 1 0,-8 5 1 0,8 3 0 15,-4-3-8-15,0 3-2 0,0 1 0 0,-1-9 0 16,-3 5 3-16,-1-5 0 0,0 1 0 0,1-5 0 0,-6 1-4 16,1-1-1-16,0-8 0 0,-5 1 0 0,5-1-14 15,-9-4 0-15,-1-3 0 0,5-1 0 16,1-4-32-16,-6-4-12 0,-4 0-2 15,5 0-1-15,-5-8-136 0,5 0-27 0</inkml:trace>
          <inkml:trace contextRef="#ctx0" brushRef="#br0" timeOffset="219901.5995">8185 11112 1551 0,'-9'-16'34'0,"9"12"7"0,-9-9 2 0,9 5 1 0,-5-4-36 0,1 4-8 0,-1-4 0 0,1 4 0 15,4 0 74-15,0 8 13 0,-5-4 2 0,5 4 1 16,0 0-16-16,0 0-3 0,-4 0-1 0,-6 0 0 16,1 8-20-16,0 4-4 0,0 8-1 0,-5 5 0 15,1 7-18-15,-5 4-4 0,-1 9-1 0,1 3 0 16,-5 5-3-16,1 0-1 0,-1 3 0 0,5-3 0 15,-5-5-18-15,0 1 10 0,0 0-10 0,1-5 8 16,-1 5-8-16,-4-5 0 0,4 1-12 0,0-5 12 16,0 5-158-16,5-9-24 15,4 5-5-15</inkml:trace>
          <inkml:trace contextRef="#ctx0" brushRef="#br0" timeOffset="220479.6306">8968 11027 1706 0,'0'0'37'0,"-4"-8"8"0,-5 0 2 0,4 4 1 0,-4-4-38 0,9 3-10 0,0 5 0 0,0 0 0 16,0 0 91-16,0-8 16 0,0 8 3 0,4-4 1 15,-4 4-46-15,10-8-9 0,3 4-1 0,1 4-1 16,4-4-30-16,5 4-5 0,4 4-2 0,5-4 0 15,0 4-3-15,9 0-1 0,-5 4 0 0,5 0 0 16,-4 1-13-16,-1 3 8 0,1-4-8 0,-6 4 0 16,1 0 0-16,-4 0 0 0,-1 0 0 0,0-4 0 15,-4 5 19-15,-5-5-3 0,0 4 0 0,1-8 0 16,3 4-16-16,-8-4-11 0,4 0 2 0,-4 0 0 0,9 0 23 16,-5 0 5-16,5 0 1 0,-5 0 0 0,5-4-20 15,-1 8 10-15,1-4-10 0,0 0 8 0,-5 9-8 0,-4-5 0 16,-1 4 0-16,1 0 0 0,-9 0 0 0,-1 4 0 15,-4 1 0-15,-4-1 0 0,-1 4 16 0,-4 4 2 16,-9 5 0-16,0-1 0 0,-10 8 19 0,-4-3 4 16,-4 3 1-16,-5 5 0 0,-5-5-22 0,1 0-5 15,-1 1-1-15,1-5 0 0,-5 1 1 0,4-1 0 16,1 0 0-16,-1-3 0 0,-4-1 9 0,9 0 3 16,0 1 0-16,5-5 0 0,-1-4-38 0,10 0-7 15,4-3-2-15,0-1 0 16,5-8-16-16,5 4-3 0,-1-4-1 0,5 0 0 15,9-8-178-15,0 0-36 0</inkml:trace>
          <inkml:trace contextRef="#ctx0" brushRef="#br0" timeOffset="220885.7842">9806 11913 691 0,'-5'-8'61'0,"5"4"-49"0,0 4-12 0,0 0 0 0,5-4 104 0,-5-4 19 15,4 0 3-15,-4 4 1 0,10-4-25 0,-10 4-5 16,4-5-1-16,-4 9 0 0,5-8-14 0,4 0-3 15,-9 8-1-15,9-4 0 0,-5-4 5 0,6 0 1 16,-10 8 0-16,0 0 0 0,0 0-23 0,9-4-4 16,-9 4-1-16,0 0 0 0,0 0-19 0,0 0-4 15,0 0-1-15,0 0 0 0,0 0 3 0,0 0 0 16,0 0 0-16,-5 8 0 0,-9 8-2 0,-4 5 0 16,-9 3 0-16,0 0 0 0,-5 4-10 0,-5 5-3 15,-4 3 0-15,-4-3 0 0,8 3-9 0,-4-4-3 16,5 5 0-16,-5-9 0 0,9 0-8 0,0 1 0 15,0-9 0-15,10 0 0 0,-6 1 0 0,6-1-14 16,3-4 2-16,6 0 0 16,-1-4-162-16,5 0-32 0</inkml:trace>
        </inkml:traceGroup>
        <inkml:traceGroup>
          <inkml:annotationXML>
            <emma:emma xmlns:emma="http://www.w3.org/2003/04/emma" version="1.0">
              <emma:interpretation id="{D9FD09B4-9A7B-4E46-B803-E53C233530D9}" emma:medium="tactile" emma:mode="ink">
                <msink:context xmlns:msink="http://schemas.microsoft.com/ink/2010/main" type="inkWord" rotatedBoundingBox="12459,11870 13282,11807 13337,12529 12514,12592"/>
              </emma:interpretation>
              <emma:one-of disjunction-type="recognition" id="oneOf25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221526.4264">11199 11407 1209 0,'9'-8'108'0,"-4"-4"-87"16,-1 0-21-16,1-4 0 0,-1 8 92 0,1-9 13 15,-1 1 3-15,1 4 1 0,0 0-10 0,-5 4-3 16,0-4 0-16,-5 0 0 0,5 12-34 0,-5-9-7 15,5 1-2-15,0 8 0 0,-9-4-1 0,0-4-1 16,0 4 0-16,0 4 0 0,9 0-4 0,-14 0-1 16,1 4 0-16,-5 4 0 0,4-4-30 0,-4 4-7 15,-1 5-1-15,1-1 0 0,-5 4 4 0,1 0 0 0,-1 0 0 0,0 5 0 16,5 3-12-16,-5 0 0 0,5 9 0 16,0-5 8-16,4 4-8 0,0 1 0 0,5-1 0 0,5 0 8 15,-1-3-8-15,5 3 0 0,5-4 0 0,-1 1 0 16,10 3 0-16,0-4 0 0,-1-3 0 0,10-1 8 15,0 0 0-15,4-8 0 0,-4 1 0 0,4-5 0 16,1 0 2-16,3-8 0 0,6-4 0 0,-5-4 0 16,0 0 8-16,-1-4 2 0,6-8 0 0,-1-1 0 15,-4-3-1-15,0 0 0 0,-5-4 0 0,5-1 0 16,-4-3 20-16,-1-4 4 0,0-1 1 0,1-3 0 16,-6-5-25-16,1 1-5 0,-5-9-1 0,-4 9 0 15,4-5 1-15,-4 5 0 0,-5-1 0 0,-5 5 0 16,1 8-14-16,-5-1 11 0,-5 5-11 0,1 8 10 0,-5 0 18 15,0-1 3-15,-5 9 1 0,-4 0 0 0,4 0-32 0,-9 4 8 16,1 4-8-16,-6 4 0 16,1 4-93-16,0 0-22 0,-1 0-4 0,-4 9-750 15,10 3-151-15</inkml:trace>
        </inkml:traceGroup>
        <inkml:traceGroup>
          <inkml:annotationXML>
            <emma:emma xmlns:emma="http://www.w3.org/2003/04/emma" version="1.0">
              <emma:interpretation id="{30FDC560-6A5B-422E-87BB-8220D0C4FF4D}" emma:medium="tactile" emma:mode="ink">
                <msink:context xmlns:msink="http://schemas.microsoft.com/ink/2010/main" type="inkWord" rotatedBoundingBox="16339,10839 16648,10815 16776,12491 16467,12515"/>
              </emma:interpretation>
              <emma:one-of disjunction-type="recognition" id="oneOf26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225853.5097">15028 10262 1209 0,'0'-20'108'0,"0"12"-87"0,0-4-21 0,0-1 0 16,0 1 39-16,0 0 3 0,0 0 1 0,-5 4 0 15,5 0 34-15,0 8 7 0,0-8 2 0,0 8 0 16,-4-8-14-16,4 8-2 0,0 0-1 0,0 0 0 0,0 0-39 0,-9 0-8 15,9 0-2-15,-9 8 0 0,4 4-8 0,-4 0-3 16,0 12 0-16,0 1 0 0,0 7 15 0,0 8 4 16,-5 5 0-16,0 7 0 0,5 9 12 0,0 8 2 15,-5 0 1-15,1 12 0 0,-1 0-5 0,0 4-1 16,5 0 0-16,-4 4 0 0,4 0-5 0,-1 0-2 16,10-4 0-16,0 0 0 0,5-12-12 0,0-5-2 15,8-7-1-15,5-4 0 0,5-5-15 0,0-3 0 16,4-5 0-16,5-7-760 15,9-9-156-15</inkml:trace>
        </inkml:traceGroup>
        <inkml:traceGroup>
          <inkml:annotationXML>
            <emma:emma xmlns:emma="http://www.w3.org/2003/04/emma" version="1.0">
              <emma:interpretation id="{243A9B19-DEEB-4C61-A557-19AB81F78FBC}" emma:medium="tactile" emma:mode="ink">
                <msink:context xmlns:msink="http://schemas.microsoft.com/ink/2010/main" type="inkWord" rotatedBoundingBox="17445,10851 19690,10679 19768,11693 17522,11865"/>
              </emma:interpretation>
              <emma:one-of disjunction-type="recognition" id="oneOf27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226275.1041">15957 10760 691 0,'0'0'61'0,"0"0"-49"16,0-8-12-16,0-4 0 0,0 12 194 0,0 0 36 15,0 0 7-15,0 0 2 0,0 0-86 0,0 0-17 16,0 0-3-16,-9 12-1 0,4 4-54 0,5 0-11 15,-4 4-3-15,-1 9 0 0,0 3-26 0,1 4-6 16,-5-3 0-16,4 3-1 0,1 5 0 0,-1-9 0 16,5 0 0-16,0 1 0 0,-4-5-31 0,4 0 0 15,4-3 0-15</inkml:trace>
          <inkml:trace contextRef="#ctx0" brushRef="#br0" timeOffset="226431.3215">16180 10153 2329 0,'-14'-4'103'0,"14"4"21"0,0 0-99 0,0 0-25 0,0 0 0 0,0 0 0 16,0 12 40-16,5 0 4 0,-5 4 0 0,0 4-761 16,-5 1-152-16</inkml:trace>
          <inkml:trace contextRef="#ctx0" brushRef="#br0" timeOffset="226603.3815">16494 10727 1670 0,'0'0'148'0,"0"0"-118"16,0 0-30-16,0 0 0 0,0 0 145 0,0 0 23 15,0 0 5-15,9 4 1 0,5 0-134 0,-5 1-28 16,0-1-4-16,5-4-692 15,-5 0-139-15</inkml:trace>
          <inkml:trace contextRef="#ctx0" brushRef="#br0" timeOffset="226946.8496">16904 10788 2235 0,'0'0'49'0,"0"0"11"0,9 4 1 0,5-4 2 0,-5 8-51 0,9-4-12 0,0 0 0 0,0 0 0 16,5-4 40-16,0 0 6 0,4 0 1 0,0 0 0 16,10-4-27-16,-5-4-4 0,-5 4-2 0,9-8 0 15,5 0-1-15,-4-4 0 0,-10 0 0 0,-4 3 0 16,4-3 11-16,1-4 3 0,-10 4 0 0,0 0 0 16,-9-1 3-16,0-3 1 0,5 0 0 0,-5 0 0 15,-14-1-31-15,5 1 8 0,0 4-8 0,5 0 0 16,-10 4 20-16,1 0 0 0,-5 3 1 0,9 9 0 15,0 0-1-15,-5-8 0 0,-18 4 0 0,14 4 0 16,9 0-10-16,0 0-2 0,-18 4-8 0,0 4 12 0,0 5-12 16,9-1 0-16,-1 8 0 0,1 4 0 0,-9 5 0 0,5-1 0 15,8 4 0-15,-4 5 0 0,-9 3 0 16,13 1 8-16,5-1-8 0,5 1 12 16,8-5-71-16,-4 4-14 0,-4-3-3 0,9-1-1139 15</inkml:trace>
          <inkml:trace contextRef="#ctx0" brushRef="#br0" timeOffset="227071.9906">18042 10788 1670 0,'0'0'74'0,"9"0"15"0,5-4-71 0,-5 4-18 0,-9 0 0 16,0 0 0-16,14-4 256 0,-1 4 47 16,-13 0 9-16,0 0 3 15,14 4-315-15,-10 0-59 0,5-4-13 0,-9 0-1098 0</inkml:trace>
        </inkml:traceGroup>
        <inkml:traceGroup>
          <inkml:annotationXML>
            <emma:emma xmlns:emma="http://www.w3.org/2003/04/emma" version="1.0">
              <emma:interpretation id="{79807911-21DC-4A85-AAFC-F9E1F60A191C}" emma:medium="tactile" emma:mode="ink">
                <msink:context xmlns:msink="http://schemas.microsoft.com/ink/2010/main" type="inkWord" rotatedBoundingBox="21698,10714 23609,10567 23688,11594 21777,11740"/>
              </emma:interpretation>
              <emma:one-of disjunction-type="recognition" id="oneOf28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227743.5109">20104 10408 1324 0,'0'0'118'0,"0"0"-94"0,10-8-24 0,-6-1 0 16,1 5 137-16,4-4 23 0,0 0 5 0,-5 0 1 15,1-4-41-15,4-4-8 0,-4 0-1 0,4-1-1 16,0-3-43-16,4-4-9 0,1 0-2 0,4-5 0 15,1 1-13-15,3 0-4 0,6-1 0 0,-6 1 0 16,6 8-15-16,-1 0-3 0,0-1-1 0,-4 9 0 0,-5 4-13 16,5 8-4-16,-5-4 0 0,1 8 0 0,-1 4 20 0,-5 4 3 15,6 4 1-15,-6 9 0 0,1 3-32 0,4 4 0 16,-4 9 0-16,-1 3 0 0,1 5 0 16,4 4 0-16,-4 3 12 0,4 1-3 0,-4 4-9 0,4-5 0 15,-4-3 9-15,4 4-9 0,-4-9 0 0,4 1 0 16,5-9 0-16,-5-3 0 15,5-5-65-15,-1-4-18 0,-4-7-3 0,1-5-742 16,-6-8-149-16</inkml:trace>
          <inkml:trace contextRef="#ctx0" brushRef="#br0" timeOffset="227977.8318">21056 9983 2246 0,'0'0'49'0,"0"0"11"0,0 0 1 0,0 0 3 0,0 0-52 0,0 0-12 0,-9 8 0 0,0 4 0 16,0 0 29-16,0 8 3 0,-1 1 1 0,-3 7 0 15,-1 0 16-15,0 5 3 0,1 7 1 0,-5 5 0 16,-5 3-10-16,0 1-3 0,0 7 0 0,-4-3 0 16,0 0-8-16,4-1-3 0,-4 1 0 0,-1-1 0 15,1-7-29-15,4-1 0 0,0-3 0 0,1-5 0 16,-1-3-82-16,0-5-19 0,5-4-4 15,4 1-661-15,1-9-132 0</inkml:trace>
          <inkml:trace contextRef="#ctx0" brushRef="#br0" timeOffset="228305.8869">21434 10756 864 0,'0'0'76'0,"0"0"-60"0,0 0-16 0,0 0 0 16,0 0 286-16,0 0 54 0,0 0 12 0,-9 4 1 15,0 4-212-15,0 0-42 0,4 0-9 0,0 4-2 16,-4 4-42-16,5 1-9 0,-1-1-1 0,1 0-1 16,4 4-18-16,0-4-3 0,4-4-1 0,5 5 0 15,5-1-13-15,0-8 0 0,-1 0 0 0,5-4 0 32,10-4-72-32,-5 0-20 0,4-12-4 0,0 4 0 0</inkml:trace>
          <inkml:trace contextRef="#ctx0" brushRef="#br0" timeOffset="228446.472">22003 10104 2073 0,'0'0'184'0,"0"0"-147"15,0 0-29-15,0 0-8 0,0 0 77 0,0 0 15 16,0 0 2-16,0 0 1 16,0 8-195-16,0-8-38 0</inkml:trace>
        </inkml:traceGroup>
        <inkml:traceGroup>
          <inkml:annotationXML>
            <emma:emma xmlns:emma="http://www.w3.org/2003/04/emma" version="1.0">
              <emma:interpretation id="{F569B18A-E559-4A85-AC4D-4E7369B0CFA3}" emma:medium="tactile" emma:mode="ink">
                <msink:context xmlns:msink="http://schemas.microsoft.com/ink/2010/main" type="inkWord" rotatedBoundingBox="24240,10735 26300,10577 26362,11389 24303,11547"/>
              </emma:interpretation>
              <emma:one-of disjunction-type="recognition" id="oneOf29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228852.6576">22622 10112 1440 0,'0'0'64'0,"0"-8"12"0,5 0-60 0,-5-4-16 0,0 4 0 0,4 4 0 16,5-4 152-16,-4 8 27 0,4-4 5 0,0 0 2 15,5 8-106-15,-1 0-22 0,6 0-4 0,-1 0-1 16,5 0-24-16,4 4-5 0,9 0 0 0,5 0-1 16,5 4 4-16,-5 0 1 0,4-4 0 0,10 5 0 15,-5-1 4-15,0 0 0 0,-4-4 1 0,4 0 0 16,-5 0 6-16,-4-4 1 0,-4 4 0 0,-1 0 0 15,-9-4-12-15,1 1-3 0,-5-1 0 0,-5 4 0 16,0-8 8-16,-9 4 2 0,0 0 0 0,0 0 0 16,-9-4-15-16,0 0-2 0,0 0-1 0,-4 12 0 15,-10 0 3-15,-9 0 1 0,1 4 0 0,-6 5 0 16,-4-1 0-16,-9 4 0 0,5-4 0 0,-10 5 0 0,5 3-21 16,0-4 0-16,-4 9 0 0,8-9 0 15,1 0-28-15,0-4-3 0,4 1-1 0,4-1 0 16,-3 0-83-16,8-8-17 0,5 4-3 0,4-3-1085 15</inkml:trace>
          <inkml:trace contextRef="#ctx0" brushRef="#br0" timeOffset="229086.9453">23583 10570 2512 0,'0'0'56'0,"0"0"11"0,9 0 2 0,5 8 1 0,-1-4-56 0,1 4-14 16,-14-8 0-16,0 0 0 0,0 0 55 0,0 0 8 0,0 0 1 16,-5 8 1-16,-4 0-23 0,-4 0-5 0,-1 0-1 0,-9 4 0 15,-4 4-6-15,-5-3-2 0,-4 3 0 0,-1 0 0 16,1 4-20-16,-5-4-8 0,0 1 0 0,0-5 0 16,4 4 0-16,5-4-10 0,-4 0 0 0,9 0 0 15,4-4-110-15,0 5-23 16,10-9-4-16,3 0-1015 0</inkml:trace>
          <inkml:trace contextRef="#ctx0" brushRef="#br0" timeOffset="229415.0024">24247 10161 1209 0,'0'0'108'0,"14"0"-87"15,0 4-21-15,-5 0 0 0,-9-4 279 0,14 12 51 16,-1 0 10-16,-8 4 3 0,-1-3-239 0,-4 7-48 15,0 0-10-15,-4 0-2 0,4 4-4 0,-9 1 0 16,0 3-1-16,-1 0 0 0,6-3-23 0,-1 3-4 16,5-8 0-16,0 1-1 0,0-1-11 0,5 0 12 15,9-8-12-15,-1 0 12 0,1-8-4 0,4 0 0 16,5-8 0-16,4 0 0 0,0-4 19 0,1 0 3 16,-1-4 1-16,0-4 0 0,1 0-17 0,-1-5-3 15,0 5-1-15,-4-4 0 0,-5 0 9 0,1-1 1 16,-1 1 1-16,-5-4 0 0,1 4 10 0,-5-1 1 15,-4-3 1-15,-5 0 0 0,0 4-19 0,-5-1-4 16,-4 1-1-16,-5 8 0 0,1-4-9 0,-5 4 0 16,-1 4 0-16,-8 0 0 15,0 3-56-15,-1 5-12 0,-8 0-4 0,0 5-835 0,-10 3-167 0</inkml:trace>
        </inkml:traceGroup>
        <inkml:traceGroup>
          <inkml:annotationXML>
            <emma:emma xmlns:emma="http://www.w3.org/2003/04/emma" version="1.0">
              <emma:interpretation id="{62E9788E-5A40-4E33-ABE0-01BC10901ECA}" emma:medium="tactile" emma:mode="ink">
                <msink:context xmlns:msink="http://schemas.microsoft.com/ink/2010/main" type="inkWord" rotatedBoundingBox="26434,10089 27458,10010 27587,11699 26563,11777"/>
              </emma:interpretation>
              <emma:one-of disjunction-type="recognition" id="oneOf30">
                <emma:interpretation id="interp34" emma:lang="" emma:confidence="0">
                  <emma:literal>,</emma:literal>
                </emma:interpretation>
                <emma:interpretation id="interp35" emma:lang="" emma:confidence="0">
                  <emma:literal>)</emma:literal>
                </emma:interpretation>
                <emma:interpretation id="interp36" emma:lang="" emma:confidence="0">
                  <emma:literal>}</emma:literal>
                </emma:interpretation>
                <emma:interpretation id="interp37" emma:lang="" emma:confidence="0">
                  <emma:literal>J</emma:literal>
                </emma:interpretation>
                <emma:interpretation id="interp38" emma:lang="" emma:confidence="0">
                  <emma:literal>]</emma:literal>
                </emma:interpretation>
              </emma:one-of>
            </emma:emma>
          </inkml:annotationXML>
          <inkml:trace contextRef="#ctx0" brushRef="#br0" timeOffset="229853.4163">25559 9360 1497 0,'13'-5'133'0,"-13"5"-106"16,0 0-27-16,19 5 0 0,-6 3 147 0,10 4 24 16,-5 8 5-16,10 12 0 0,-6 1-26 0,10 11-6 15,0 5 0-15,0 7-1 0,-5 9-66 0,-4 8-13 16,0 0-2-16,-10 12-1 0,-4-4 10 0,-4 8 1 15,-10-8 1-15,-8 16 0 0,-5-8-30 0,-10 0-7 16,-8-4 0-16,-1 4-1 0,-4-12-20 0,5-4-4 16,-5-13-1-16,0 1 0 0,0-12-10 0,0-9 8 15,-9-7-8-15,0-5 8 16,-5-4-76-16,1-8-16 0,-15-8-4 0,1-8 0 16,4-4-138-16,1-8-28 0,8-4-6 0,5-4-808 0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08:23.66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33246E9-5CF9-4A9E-83A1-8445E2D488A0}" emma:medium="tactile" emma:mode="ink">
          <msink:context xmlns:msink="http://schemas.microsoft.com/ink/2010/main" type="inkDrawing" rotatedBoundingBox="7668,2109 8063,50 9578,341 9184,2399" rotationAngle="-558154848" semanticType="enclosure">
            <msink:sourceLink direction="with" ref="{335C739F-B9E2-4162-A749-213DC0B8900D}"/>
          </msink:context>
        </emma:interpretation>
      </emma:emma>
    </inkml:annotationXML>
    <inkml:trace contextRef="#ctx0" brushRef="#br0">1408 471 576 0,'0'0'51'0,"0"0"-41"15,-9-5-10-15,4-3 0 0,-4 4 118 0,5-4 22 16,-1 0 4-16,5 0 0 0,0 0-86 0,0 0-18 15,-4 0-3-15,-1 0-1 0,1 0 2 0,4-5 0 16,0 5 0-16,-5-4 0 0,0-4 13 0,1 4 2 16,-1 0 1-16,-4 0 0 0,-4-5-27 0,8 9-6 15,-9-4-1-15,5 4 0 0,-9-4-3 0,4 0-1 16,1 0 0-16,-5 4 0 0,-1-1-8 0,1 1-8 16,0 0 9-16,0 0-9 0,-1-8 9 0,-3 4-9 15,3 0 8-15,6 0-8 0,-5-5 15 0,-1 1-3 16,1 4 0-16,-5-4 0 0,5 8 8 0,-5-4 0 15,5-1 1-15,0 5 0 0,-5 0-21 0,0 4 0 16,1-4 0-16,-1 4 0 0,0 0 0 0,0 4 0 16,1 0 0-16,-1 0 0 0,0 0 0 0,5 4 0 0,-5 0 0 15,5 0 0-15,-5 0 0 0,0 4 0 0,-4 0 0 16,4 1 0-16,1-1 0 0,-1 0-8 0,0 0 8 16,0 4-8-16,1-4-4 0,-1 4 0 0,0-4 0 0,0 4 0 15,5-3 12-15,0 3 0 0,0-8 8 0,-1 4-8 16,6 4 0-16,-1-4 0 0,5 0 0 0,-5 4-12 15,1-4 12-15,4 0 8 0,-1 1-8 0,-3 3 11 16,-1 0-11-16,5 0 0 0,-5 4 0 0,5 0 0 16,0 1 0-16,0 3 0 0,0 4 0 0,0 0 0 15,0 1 0-15,4 3 0 0,-4-4 0 0,5 9 0 0,-10-5 0 16,5 0 0-16,0 1 0 0,0-1 0 0,-5 8 0 16,5-3 0-16,-5-1 0 0,5 5 0 0,0-1 0 15,0-4 0-15,9-3 0 0,0-1 0 0,-5 0 0 0,1 5 13 16,4-5-1-16,4 0-1 0,-4 1-11 0,0-1 0 15,0 4 0-15,5 1 0 0,-1-1 11 0,1 0 0 16,-5-3 0-16,0 3 0 0,0 1-3 0,0-5-8 16,0 0 12-16,0 5-4 0,-5-5 6 0,1 0 1 15,4-3 0-15,4-1 0 0,-4-4 6 0,0 4 2 16,0-3 0-16,5-5 0 0,-1 4-6 0,-4-4-1 16,10 4 0-16,-6 1 0 0,1-1-6 0,4 0-2 15,0 0 0-15,0 1 0 0,0-1 1 0,0 0 0 16,0 0 0-16,5 1 0 0,0-5 1 0,-1 4 0 0,5-8 0 15,1 8 0-15,-6-3 8 0,6-1 2 0,-6-4 0 16,5 4 0-16,-4-8-8 0,4 4-2 0,-4 0 0 16,4-3 0-16,0 3 5 0,1 0 1 0,-1 0 0 15,-5 0 0-15,6 0-7 0,-1-4-1 0,0 4 0 0,-4-3 0 16,-1 3-8-16,1-4 0 0,4-4 9 0,1 4-9 16,-6 0 0-16,1 0 0 0,4 0 0 0,-4-4-12 15,4-4 12-15,-4 4 0 0,4 0 0 0,-5-4 0 16,1 0 12-16,0 0 8 0,-1 0 2 0,6-4 0 15,-1 0-8-15,9 4-2 0,-4 0 0 0,4 0 0 16,-4-4-3-16,0-4-1 0,4 4 0 0,-4 0 0 16,-5-4-8-16,5 0-11 0,-5 0 3 0,0 0 0 15,-4 0 8-15,4-1 0 0,0-3 0 0,-4 4 8 16,4-4-8-16,-4 0 8 0,4 0-8 0,0 0 8 0,0 0-8 16,1-5 11-16,-1 5-11 0,5 0 12 15,-5-4-12-15,0 0 0 0,0-1 0 0,5 5 8 0,-5-4-8 16,0 0 0-16,-4 0 9 0,0 0-9 0,-10-1 0 0,10 1 9 15,-5-4-9-15,0 4 0 0,0-4 8 0,0 3-8 16,1-3 0-16,-6 0 0 0,10 0 0 0,-5-5 0 16,0 5 8-16,0-4-8 0,5 4 10 0,-5-5-2 15,-5 1 0-15,5-4 0 0,1-1 19 0,-1 1 3 16,0-4 1-16,-5-1 0 0,1-3-31 0,-1-1 8 16,1-3-8-16,4 0 0 0,-9 3 0 0,5-3 0 15,-5-1 0-15,4 5 0 0,-8 3 9 0,4 1-1 16,4 4 0-16,-4-1 0 0,-4 1-8 0,4 0 0 15,0 3 0-15,-5-3 0 0,5 0 0 0,-4 3 8 16,-1 1-8-16,0 0 8 0,-4-4-8 0,-4 3 0 0,4 1 0 16,-5-4 0-16,-4-1 0 0,-5-3 0 0,5 0 0 15,0-5 0-15,-10 5 0 0,5-1 0 0,-4 5 0 16,0-4 0-16,0 3-9 0,-1 9 9 0,1 0-12 0,0 0 12 31,4 4-36-31,0 3-1 0,0 1 0 0,1 4 0 16,3 0-107-16,1 4-22 0,4 4-4 0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08:24.679"/>
    </inkml:context>
    <inkml:brush xml:id="br0">
      <inkml:brushProperty name="width" value="0.09333" units="cm"/>
      <inkml:brushProperty name="height" value="0.09333" units="cm"/>
      <inkml:brushProperty name="fitToCurve" value="1"/>
    </inkml:brush>
    <inkml:brush xml:id="br1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8E8D89C-A3E4-41DD-8AF8-BDCBFE0215B7}" emma:medium="tactile" emma:mode="ink">
          <msink:context xmlns:msink="http://schemas.microsoft.com/ink/2010/main" type="writingRegion" rotatedBoundingBox="5328,1286 9867,1286 9867,16316 5328,16316"/>
        </emma:interpretation>
      </emma:emma>
    </inkml:annotationXML>
    <inkml:traceGroup>
      <inkml:annotationXML>
        <emma:emma xmlns:emma="http://www.w3.org/2003/04/emma" version="1.0">
          <emma:interpretation id="{F49B350D-82CD-4BF2-A6BA-2101CDE3C5BB}" emma:medium="tactile" emma:mode="ink">
            <msink:context xmlns:msink="http://schemas.microsoft.com/ink/2010/main" type="paragraph" rotatedBoundingBox="5328,1286 9867,1286 9867,16316 5328,16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3B9DCE-7D41-4352-8199-604B8B9C26A7}" emma:medium="tactile" emma:mode="ink">
              <msink:context xmlns:msink="http://schemas.microsoft.com/ink/2010/main" type="line" rotatedBoundingBox="5328,1286 9867,1286 9867,16316 5328,16316"/>
            </emma:interpretation>
          </emma:emma>
        </inkml:annotationXML>
        <inkml:traceGroup>
          <inkml:annotationXML>
            <emma:emma xmlns:emma="http://www.w3.org/2003/04/emma" version="1.0">
              <emma:interpretation id="{8768565E-205D-474E-BB24-E557909C85FA}" emma:medium="tactile" emma:mode="ink">
                <msink:context xmlns:msink="http://schemas.microsoft.com/ink/2010/main" type="inkWord" rotatedBoundingBox="9744,1286 9867,1286 9867,1359 9744,1359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115 0 997 0,'0'0'44'0,"0"0"9"0,0 0-42 0,0 0-11 0,0 0 0 0,0 0 0 15,0 0 92-15,0 0 16 0,0 0 3 0,0 0 1 16,0 0-47-16,0 0-9 0,0 0-1 0,0 0-1 16,0 0-26-16,0 0-4 0,0 0-2 0,-4 12 0 15,-1-4 7-15,5-8 2 0,-4 8 0 0,4-8 0 16,0 0-3-16,-5 8-1 0,5-8 0 0,-9 8 0 15,0-3 8-15,0-1 1 0,0 0 1 0,0 0 0 0,4-4-21 16,5 0-4-16,-9 4 0 0,9-4-1 0,0 0-11 0,0 0 0 16,-9 0 0-16,9 0 8 0,-9 0 3 0,9 0 0 15,0 0 0-15,-5 0 0 0,-4 0 5 0,9 0 0 16,0 0 1-16,0 0 0 0,-9-4 7 0,9 4 0 16,0 0 1-16,0 0 0 0,0 0-25 0,0 0 0 15,0 0 0-15,0 0 0 16,0 0-36-16,0 0-12 0,0 0-2 0,-5 12-901 0</inkml:trace>
        </inkml:traceGroup>
        <inkml:traceGroup>
          <inkml:annotationXML>
            <emma:emma xmlns:emma="http://www.w3.org/2003/04/emma" version="1.0">
              <emma:interpretation id="{768E0AE1-4876-4158-BD90-7C44929DA57B}" emma:medium="tactile" emma:mode="ink">
                <msink:context xmlns:msink="http://schemas.microsoft.com/ink/2010/main" type="inkWord" rotatedBoundingBox="5328,16288 5360,16288 5360,16316 5328,16316"/>
              </emma:interpretation>
              <emma:one-of disjunction-type="recognition" id="oneOf1">
                <emma:interpretation id="interp1" emma:lang="" emma:confidence="0">
                  <emma:literal>'</emma:literal>
                </emma:interpretation>
                <emma:interpretation id="interp2" emma:lang="" emma:confidence="0">
                  <emma:literal>/</emma:literal>
                </emma:interpretation>
                <emma:interpretation id="interp3" emma:lang="" emma:confidence="0">
                  <emma:literal>s</emma:literal>
                </emma:interpretation>
                <emma:interpretation id="interp4" emma:lang="" emma:confidence="0">
                  <emma:literal>•</emma:literal>
                </emma:interpretation>
                <emma:interpretation id="interp5" emma:lang="" emma:confidence="0">
                  <emma:literal>&lt;</emma:literal>
                </emma:interpretation>
              </emma:one-of>
            </emma:emma>
          </inkml:annotationXML>
          <inkml:trace contextRef="#ctx0" brushRef="#br1" timeOffset="-8.06106E7">-4392 15002 1742 0,'0'0'77'0,"0"0"16"0,0 0-74 0,0 0-19 16,-5 0 0-16,1 0 0 0,-1 4 88 0,1 0 13 16,-1 0 3-16,5-4 1 0,0 0-62 0,0 0-13 15,-4 8-2-15,-1 0-1 16,5-8-127-16,0 0-26 0,0 0-5 0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08:21.43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35C739F-B9E2-4162-A749-213DC0B8900D}" emma:medium="tactile" emma:mode="ink">
          <msink:context xmlns:msink="http://schemas.microsoft.com/ink/2010/main" type="writingRegion" rotatedBoundingBox="8868,420 8690,1863 8377,1825 8555,381">
            <msink:destinationLink direction="with" ref="{433246E9-5CF9-4A9E-83A1-8445E2D488A0}"/>
          </msink:context>
        </emma:interpretation>
      </emma:emma>
    </inkml:annotationXML>
    <inkml:traceGroup>
      <inkml:annotationXML>
        <emma:emma xmlns:emma="http://www.w3.org/2003/04/emma" version="1.0">
          <emma:interpretation id="{894A0368-1DBF-4E79-8309-172752B27863}" emma:medium="tactile" emma:mode="ink">
            <msink:context xmlns:msink="http://schemas.microsoft.com/ink/2010/main" type="paragraph" rotatedBoundingBox="8868,420 8690,1863 8377,1825 8555,3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15830C-A7CD-43B4-938B-53FA73D1ADEB}" emma:medium="tactile" emma:mode="ink">
              <msink:context xmlns:msink="http://schemas.microsoft.com/ink/2010/main" type="line" rotatedBoundingBox="8868,420 8690,1863 8377,1825 8555,381"/>
            </emma:interpretation>
          </emma:emma>
        </inkml:annotationXML>
        <inkml:traceGroup>
          <inkml:annotationXML>
            <emma:emma xmlns:emma="http://www.w3.org/2003/04/emma" version="1.0">
              <emma:interpretation id="{384447B0-D927-4420-A70E-D690A7E523C8}" emma:medium="tactile" emma:mode="ink">
                <msink:context xmlns:msink="http://schemas.microsoft.com/ink/2010/main" type="inkWord" rotatedBoundingBox="8868,420 8690,1863 8377,1825 8555,381"/>
              </emma:interpretation>
            </emma:emma>
          </inkml:annotationXML>
          <inkml:trace contextRef="#ctx0" brushRef="#br0">620 653 403 0,'0'0'17'0,"0"0"5"0,14-4-22 0,-9-5 0 0,-1 1 0 0,-4 8 0 15,0 0 134-15,5-8 22 0,-5 0 5 0,4 0 1 0,-4 8-74 0,0-8-16 16,-4 0-2-16,4 0-1 0,0 0-10 0,0 8-3 16,-5-8 0-16,5 0 0 0,-4-5-17 0,4 13-4 15,4-8-1-15,-4 8 0 0,0-4-10 0,0 4-1 16,5-8-1-16,-1 0 0 0,5 4 17 0,-9-4 3 16,0 0 1-16,0 8 0 0,0 0-19 0,0-4-3 15,0 4-1-15,5-8 0 0,-5 8-8 0,0 0-1 16,0-8-1-16,0 8 0 0,0 0 26 0,0 0 6 15,0 0 1-15,0 0 0 0,0 0-25 0,0 0-5 16,0 0-1-16,0 0 0 0,0 0-12 0,0 0 0 16,0 0 0-16,0 16 0 0,0 4 0 0,0 4 0 15,0 9 0-15,0-1 0 0,-5 4 9 0,5 9-1 16,-4 4 0-16,8 3 0 0,-4 1 4 0,5 3 0 0,-5 1 0 16,0 0 0-16,0-5 7 0,0 1 1 0,0 0 1 15,0-5 0-15,0-3-9 0,0 3-1 0,0-3-1 0,0-5 0 16,-5 1-10-16,5-5 0 0,0-8 0 15,0 1 0-15,-4-9 8 0,-1-4-8 0,5 0 12 0,-4-3-4 16,4-1 0-16,0-12 0 0,4 8 0 0,-4-8 0 16,0 0 1-16,0 0 0 0,0 0 0 0,0 0 0 15,0 0 19-15,0-12 4 0,0-1 1 0,0-3 0 16,5 4-16-16,-5-8-3 0,0-8-1 0,-5 3 0 16,-4 1-3-16,5 0-1 0,8-9 0 0,5 5 0 15,-4-4-9-15,-1-1 0 0,1-3 0 0,0-5 8 16,8-3-8-16,-4-1 0 0,0-3 0 0,0 3 0 15,-4-3 0-15,9-1 0 0,-5 1 0 0,0 3 0 16,5-3 0-16,-5-1 0 0,0 4 0 0,0 1 0 0,-5-1 0 16,6 5 0-16,-6-1 0 0,1 5 0 0,-1 0 0 15,1 3 0-15,-5 1 0 0,0-1 0 0,0 9 0 0,0 0 0 16,4 0 0-16,-4 3 0 0,-4 1 0 0,4 8 0 16,0-4 0-16,0 8 0 0,0 4 0 0,0 4 0 15,0 0 0-15,0 0-11 0,0 0 11 0,0 0 0 16,0 0 0-16,-5 16 0 0,1 4-8 0,-1 4 0 15,-4 5 0-15,4 7 0 0,-4 5 8 0,0 7-8 16,5 1 8-16,-5 7-8 0,4-7 8 0,-4 8 0 16,4-5 0-16,1 9 0 0,-1-4 0 0,5-1 0 15,0 1 0-15,0 0-8 0,0-5 8 0,0-3 0 16,0-5 0-16,0-3 0 0,-4-1 0 0,4-3 0 0,0-5 0 16,-5-4 0-16,1 1 0 0,-1-9 0 0,5 0 0 15,-5 0 0-15,1-8 8 0,-1 1-8 0,1-1 8 0,4-12-8 16,0 0 0-16,0 0 0 0,0 0 0 0,0 0 8 15,0 0 0-15,4-12 1 0,5-5 0 0,1-3 0 16,3-8-9-16,1 0 0 0,4-13 0 0,-4 1 8 16,4-9 0-16,0-8 0 0,0-3 0 0,-4-1 0 15,4 4-8-15,-4-3 0 0,0-1 0 0,-5 8 0 16,4 5 0-16,-4 7 0 0,1 1 0 0,-6 3 0 16,1 1 0-16,-1 8 0 0,-4 3 0 0,0 1 0 15,0 0 0-15,0 4 0 0,0-1 0 0,0 5 0 16,0 4 0-16,0 0 0 0,0-4 0 0,0 8 0 15,0-5-10-15,0 5 10 0,0-4 0 0,0 8-9 16,0 4 9-16,0 0-13 0,0 0 5 0,0 0 8 16,0 0-17-16,0 12 4 0,-4 9 1 0,4 7 0 0,-9 4 4 15,4 13 8-15,0 11-13 0,-8 5 5 0,4 8 8 16,-5 0 0-16,5 12 0 0,-5 8 0 0,1-8 0 16,-6-4 11-16,6-1-3 0,-1 1 0 0,0-8-8 0,5-8 0 15,-4-5 0-15,-1-3 0 0,0-4 0 0,5-9 0 16,0-8 0-16,0-3 8 0,4-5-8 0,-4-8 12 15,0-4-12-15,5-3 12 0,4-9 0 0,0 0 1 16,-9-5 0-16,0-7 0 0,4-4 23 0,5-8 4 16,0 4 0-16,0-9 1 0,0-3-28 0,5 0-5 15,4-5-8-15,0-3 11 0,0-5-11 0,4-3 0 16,-3 3 9-16,3-8-9 0,1 1 8 0,4-9-8 16,-4 4 10-16,-1-3-10 0,6-5 0 0,-6 8 0 0,-4 5-13 15,5 3 4-15,-5 1 9 0,0 7-8 0,0 9 8 16,-4 3-8-16,-1 5 8 0,-4 4 0 0,0 8 0 15,0 0 0-15,0 12-8 0,0 0 0 0,0 0 0 0,-9 12 0 16,0 0 8-16,-4 8 0 0,4 4 0 16,-5 13 0-1,-4-1-28-15,4 5-3 0,-4 3-1 0,9 1 0 0,-5-1 32 0,5 1 0 0,0 3 0 0,4 1 0 16,5 0 0-16,0-9 0 0,-4-4 0 0,4 5 0 16,0-1 0-16,0 1 0 0,-5-5 0 0,5 1 0 15,-9 3-9-15,4 1 9 0,-4-5-8 0,5 0 8 16,-1-3-131-16,1-1-21 15,4 1-4-15,4-13 0 0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2:08.528"/>
    </inkml:context>
    <inkml:brush xml:id="br0">
      <inkml:brushProperty name="width" value="0.13333" units="cm"/>
      <inkml:brushProperty name="height" value="0.13333" units="cm"/>
      <inkml:brushProperty name="fitToCurve" value="1"/>
    </inkml:brush>
  </inkml:definitions>
  <inkml:traceGroup>
    <inkml:annotationXML>
      <emma:emma xmlns:emma="http://www.w3.org/2003/04/emma" version="1.0">
        <emma:interpretation id="{A51E94B2-167D-46E0-8A4B-4932A8EE3C5F}" emma:medium="tactile" emma:mode="ink">
          <msink:context xmlns:msink="http://schemas.microsoft.com/ink/2010/main" type="writingRegion" rotatedBoundingBox="21877,2543 22235,3672 21313,3964 20955,2835"/>
        </emma:interpretation>
      </emma:emma>
    </inkml:annotationXML>
    <inkml:traceGroup>
      <inkml:annotationXML>
        <emma:emma xmlns:emma="http://www.w3.org/2003/04/emma" version="1.0">
          <emma:interpretation id="{EBCE2EC7-39AE-4546-8C9C-8F9F5F61E1C5}" emma:medium="tactile" emma:mode="ink">
            <msink:context xmlns:msink="http://schemas.microsoft.com/ink/2010/main" type="paragraph" rotatedBoundingBox="21877,2543 22235,3672 21313,3964 20955,28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2922D7-CC1B-4B1A-99BF-58C38F9A04CC}" emma:medium="tactile" emma:mode="ink">
              <msink:context xmlns:msink="http://schemas.microsoft.com/ink/2010/main" type="line" rotatedBoundingBox="21877,2543 22235,3672 21313,3964 20955,2835"/>
            </emma:interpretation>
          </emma:emma>
        </inkml:annotationXML>
        <inkml:traceGroup>
          <inkml:annotationXML>
            <emma:emma xmlns:emma="http://www.w3.org/2003/04/emma" version="1.0">
              <emma:interpretation id="{3296B87D-C40D-49B8-9DF4-C7BEE39EE435}" emma:medium="tactile" emma:mode="ink">
                <msink:context xmlns:msink="http://schemas.microsoft.com/ink/2010/main" type="inkWord" rotatedBoundingBox="21877,2543 22089,3211 21166,3504 20955,2835"/>
              </emma:interpretation>
              <emma:one-of disjunction-type="recognition" id="oneOf0">
                <emma:interpretation id="interp0" emma:lang="" emma:confidence="1">
                  <emma:literal>•</emma:literal>
                </emma:interpretation>
                <emma:interpretation id="interp1" emma:lang="" emma:confidence="0">
                  <emma:literal>S</emma:literal>
                </emma:interpretation>
                <emma:interpretation id="interp2" emma:lang="" emma:confidence="0">
                  <emma:literal>e</emma:literal>
                </emma:interpretation>
                <emma:interpretation id="interp3" emma:lang="" emma:confidence="0">
                  <emma:literal>a</emma:literal>
                </emma:interpretation>
                <emma:interpretation id="interp4" emma:lang="" emma:confidence="0">
                  <emma:literal>{</emma:literal>
                </emma:interpretation>
              </emma:one-of>
            </emma:emma>
          </inkml:annotationXML>
          <inkml:trace contextRef="#ctx0" brushRef="#br0">404 79 655 0,'0'0'28'0,"0"0"8"0,0 0-36 0,0 0 0 0,0 0 0 0,0 0 0 15,0 0 46-15,0 0 2 0,0 0 1 0,0 0 0 16,5-8-21-16,-5 8-4 0,0 0 0 0,0-8-1 15,4 0-23-15,-4 8 8 0,0 0-8 0,0 0 0 16,0 0 8-16,0 0-8 0,0 0 10 0,0 0-10 16,0 0 19-16,0 0-3 0,0 0 0 0,0-8 0 15,-4-1-8-15,4 9-8 0,0 0 12 0,0 0-12 0,0 0 12 0,4-4-4 16,-8-4 0-16,4 8-8 0,0 0 8 0,0 0-8 16,0-8 0-16,0 8 0 0,0 0 16 0,-5-8-4 15,5 4-1-15,0 4 0 0,0 0 9 0,0 0 1 16,0 0 1-16,0 0 0 0,-4-8-4 0,4 8-1 15,0 0 0-15,0 0 0 0,0 0 6 0,0 0 1 16,0 0 0-16,0 0 0 0,0 0-1 0,0 0 0 16,0 0 0-16,0 0 0 0,0 0 1 0,0 0 0 15,0 0 0-15,0 0 0 0,9 4-8 0,0 0-2 16,0 4 0-16,-9-8 0 0,9 4-5 0,0 0-1 16,-9-4 0-16,14 4 0 0,-5 0 4 0,0 0 0 15,-4 5 0-15,4-5 0 0,4 0 3 0,-8 4 1 16,4 0 0-16,0 0 0 0,-4 0 0 0,4 0 1 15,-5 4 0-15,5 0 0 0,-4-4-3 0,4 1-1 0,0-1 0 16,0 0 0-16,-4 4-4 0,-1-4-1 0,6 0 0 0,-1 4 0 16,-9-12 3-16,4 4 0 0,5 4 0 0,0-4 0 15,-9-4 0-15,10 8 0 0,-1-3 0 0,-9-5 0 16,0 0-3-16,0 0 0 0,9 12 0 0,-5 0 0 16,5-4 1-16,-4 0 0 0,4 4 0 0,-4 4 0 15,4-4 11-15,-5 1 3 0,1 3 0 0,-1-4 0 16,1 4-23-16,-1-4 0 0,-4-4 0 0,10 4 0 15,-6 5 8-15,1-5 1 0,-1 0 0 0,-4 0 0 16,5 0-9-16,-5-12 12 0,0 0-12 0,9 8 12 16,-9-8-12-16,4 8 10 0,6 1-10 0,-10-9 10 15,0 0-10-15,4 12 0 0,5-4 0 0,-4 4 8 16,-5-12-8-16,4 4 0 0,-4-4 0 0,5 8 0 0,4 4 0 16,-4-4 0-16,-5 4 0 0,0-12 8 0,0 0-8 15,0 9 0-15,-5-1 0 0,0 0 0 0,5 0 0 16,0 4 0-16,0-12 0 0,0 0 0 0,0 0 0 15,0 0 0-15,0 0 0 0,0 0 0 0,0 0 0 0,-4 8 0 16,4-8 0-16,0 0 0 0,0 0 0 0,0 0 8 16,0 0-8-16,0 0 0 0,0 0 0 0,0-8 0 15,0-4 0-15,4 0 0 0,1 0 0 0,-5 3 0 16,0 5-8-16,5-8 8 0,-1 4 0 0,1-4 0 16,-5 4 0-16,0 8 0 0,0 0 0 0,0 0 0 15,4-8-9-15,5 4 9 0,0-4 0 0,0 4 0 16,1-4 0-16,-1 3 0 0,-9 5-10 0,9-12 10 0,0 0-8 15,0 0 8-15,-4 8-12 0,-5 4 2 0,9-4 1 16,-5-4 0-16,1-4 9 0,4 4 0 0,-9 0 0 16,0-1 0-16,0-3 0 0,4 4 0 0,-8 0 0 0,4 4 0 15,-5 0 11-15,5 4 4 0,0 0 1 0,-4-4 0 16,-1 0 6-16,-4-4 2 0,0 4 0 0,4 4 0 16,-4 0-10-16,5-4-2 0,-5 4 0 0,0-4 0 15,4 0-12-15,0 0 9 0,-4 0-9 0,0 0 8 16,0-1-8-16,0 1 0 0,0-4 0 0,0 0 8 15,-5 4-8-15,5-4 0 0,5-4-10 0,-6 4 10 16,1 0 0-16,0 0 0 0,0 0 0 0,5-1 0 16,-6 5 0-16,6-4 8 0,-10 4-8 0,10 4 0 15,-5-8 0-15,4 8-12 0,-4-4 0 0,0 0 0 16,0 4 12-16,0 0 16 0,-5 0-3 0,5 0-1 16,9 0-12-16,-5-4 0 0,-8 4 0 0,4 0 0 0,9 0-13 15,0 0 4-15,-10-4 1 0,1 0 0 0,0 4 8 16,0 0 0-16,9 0 0 0,-9 0 0 0,0-4 0 0,9 4 0 15,-5-8 0-15,-4 4 0 0,9 4 0 0,0 0 11 16,-9-4-3-16,9 4 0 0,0 0-8 0,0 0 0 16,0 0-12-16,0 0 12 0,-4-4 0 0,-1 4 0 15,-4 0 0-15,9 0 0 0,0 0 0 0,0 0 0 16,-5 0 0-16,-4 4 0 0,5-4 0 0,4 0 0 16,-9 0 0-16,9 0 0 0,0 0 0 0,-9 0 0 15,-1 0 0-15,6 0 0 0,4 0 0 0,-9 0 0 16,4 0 0-16,5 0 0 0,-9 0 0 0,5-4 0 0,-6 0 0 15,1 4 8-15,9 0-8 0,0 0 0 0,-4 0 0 16,4 0 0-16,-9 0 0 0,0 0 0 16,4 0 0-16,-4 4 0 0,0 0 0 0,4-4 0 0,5 0 0 0,-9 0 0 15,0 0 0-15,0 4 0 0,0-4 0 0,9 0 0 16,-5 0 0-16,5 0 0 0,-9 0 0 0,0 4 0 16,9-4 0-16,-9 0 0 0,0 0 0 0,0 0 0 15,4-4 0-15,-4 4 0 0,9 0 0 0,-4 4 0 16,-6-8 0-16,10 4 8 0,0 0-8 0,-4 0 0 15,-5 0 0-15,9 0 0 0,0 0 0 0,0 0 0 16,-9 0 0-16,9 0 0 0,0 0 8 0,-5 4-8 16,-4 0 0-16,9-4 0 0,0 0 0 0,0 0 0 15,0 0 0-15,-5 8 0 0,1-4 0 0,-5 0 0 16,4 4 0-16,1-4 0 0,-1 4 0 0,-4-8 0 16,9 0 0-16,0 0 0 0,-5 4 0 0,1 0 0 15,-5 0 0-15,9-4 0 0,-5 4 0 0,5-4 0 16,0 0 0-16,-4 9 0 0,-5-1 0 0,9-8 0 0,0 0 0 15,0 0 0-15,-5 4 0 0,5-4 0 0,0 0 0 16,0 0 0-16,-9 8 0 0,9-8 0 0,0 0 0 0,-5 8 0 16,1 0 0-16,-1 4 0 0,5-12 0 0,-4 8 0 15,4-8 0-15,-5 8 0 0,1 4 0 0,-1-3 0 16,1-1 0-16,4-8 0 0,-10 8 0 0,10-8 0 16,-4 8 0-16,-5 0 0 0,9-8 0 0,0 8 0 15,-5 0 0-15,5-8 0 0,-4 8 0 0,-5 0 0 16,4 0 0-16,5-8 0 0,0 0 0 0,0 0 0 15,-9 8 0-15,4-3 0 0,5-5 0 0,0 0 0 16,0 0 0-16,-4 8 0 0,-5 0 0 0,9-8 0 0,0 0 0 0,0 0 0 16,0 0 0-16,0 0 0 0,-5 4 8 0,5-4-8 15,-9 12 0-15,9-12 0 0,0 0 0 0,0 0 0 16,0 0 0-16,0 0 0 0,0 8 0 0,0-8 0 16,0 0 0-16,0 0 0 0,0 0 0 0,0 12 0 15,0 0 0-15,0-12 0 0,0 0 0 0,0 12 0 16,0-12 0-16,5 9 0 0,-5 3 0 0,0 0 0 15,0-12 0-15,0 8 0 0,-5 4 0 0,5-4 0 16,0 8 8-16,0-4-8 0,0-3 12 0,5 3-4 16,-5 0 2-16,0 0 0 0,4 0 0 0,1 0 0 15,-5 0-10-15,4 1 0 0,1-1 9 0,4-4-9 16,-5 4 0-16,6-4 0 0,-1 0 0 0,0 0 0 16,0 0-68-16,5-4-17 15,-10 0-4-15</inkml:trace>
        </inkml:traceGroup>
        <inkml:traceGroup>
          <inkml:annotationXML>
            <emma:emma xmlns:emma="http://www.w3.org/2003/04/emma" version="1.0">
              <emma:interpretation id="{FEFE0F43-4747-4126-91A9-E1E00583AAF5}" emma:medium="tactile" emma:mode="ink">
                <msink:context xmlns:msink="http://schemas.microsoft.com/ink/2010/main" type="inkWord" rotatedBoundingBox="21816,2610 22160,3696 21327,3960 20982,2875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5358.1331">737-22 954 0,'0'0'42'0,"0"0"9"0,0 0-41 0,0 0-10 0,0 12 0 0,0-12 0 15,0 0 22-15,0 0 2 0,0 0 1 0,0 0 0 16,0 0 1-16,0 0 0 0,0 0 0 0,0 0 0 16,0 0-12-16,0 0-2 0,0 0-1 0,0 0 0 0,0 0-11 15,0 0 0-15,0 0 0 0,0 0 0 0,0 0 0 0,0 0 0 16,0 0 0-16,0 0 0 0,0 0 0 0,0 0 0 16,0 0 12-16,0 0-4 0,0 0 17 0,-14 0 3 15,14 0 1-15,-9 4 0 0,0-4 6 0,0 4 1 16,9-4 0-16,-14 0 0 0,5 4 0 0,0 0 0 15,-5-4 0-15,5 4 0 0,0-4-21 0,-5 4-4 16,5 0-1-16,-5-4 0 0,1 0 0 0,-1 0 0 16,0 0 0-16,1 0 0 0,-1 0-2 0,5 4 0 15,-5-4 0-15,1 0 0 0,-1 0 2 0,0 4 0 16,5 4 0-16,-4-4 0 0,-1 5-2 0,-4-1-8 16,4-4 12-16,0 8-4 0,-8-4-8 0,3 4 8 0,-3 0-8 15,3-4 8-15,1 0-8 0,0 0 8 0,0 1-8 0,0-1 8 16,-1 0-8-16,6-4 12 0,-5 4-12 0,4 0 12 15,0-4-12-15,1 0 10 0,-1 4-10 0,0 0 10 16,5-4-2-16,-4 4 0 0,3 1 0 0,-3-1 0 16,4 0-8-16,0-4 0 0,4 8 0 0,-4-4 8 15,4 0 7-15,-4 4 1 0,5-4 0 0,-5 4 0 16,4 1 2-16,0 3 1 0,1-4 0 0,-1 4 0 16,1 0 1-16,4 0 0 0,0 5 0 0,0-1 0 15,0-4-9-15,0-4-2 0,0 4 0 0,4 1 0 16,1-1-9-16,-1 0 0 0,1 0 0 0,0 0 0 15,-1 5 0-15,5-5 0 0,-4 0 0 0,4 0 0 16,-5 0 0-16,1 5 0 0,0-1 0 0,4-4-11 16,0-4 11-16,0 4 0 0,-5 1 0 0,10-1 8 15,-5 0 2-15,0 0 1 0,0 0 0 0,-4 1 0 0,4-1-1 16,-4 0 0-16,4-4 0 0,-5 4 0 0,5 0-2 16,-4-3 0-16,-1-1 0 0,6 4 0 0,-1-4 0 0,0 4 0 15,0-4 0-15,0-4 0 0,0 5-8 0,0 3 0 16,0-4 0-16,0 4 0 0,1-8 0 0,3 0 0 15,-13-8 0-15,14 12 0 0,-5-3 9 0,0 3-9 16,5 4 10-16,-1-8-10 0,-4 4 10 0,5-4-10 16,0 0 10-16,-1 0-10 0,1 5 12 0,0-5-3 15,-1 0-1-15,6-4 0 0,-6 0-8 0,6-4 10 16,-6 4-10-16,5-4 10 0,1-4-10 0,-1 4 0 16,0 0 9-16,-4-4-9 0,4 0 8 0,0-4-8 15,0 4 8-15,-4 0-8 0,-5-5 8 0,5 1-8 0,4 4 8 16,-4-8-8-16,-1 4 8 0,5-4-8 0,-4 0 10 15,4 0-10-15,-4-1 8 0,4 5-8 0,0 0 0 16,-4 0 0-16,0 0 11 0,-5 0-11 0,4 0 12 0,-3 0-12 16,-1 0 12-16,-5 0-4 0,5 0 0 0,-9-1-8 15,5-3 16-15,-5 4-3 0,0-4-1 0,0 4 0 16,0-4 0-16,0-4 0 0,-5 4 0 0,5-9 0 16,-4 5-12-16,-1 0 0 0,1-4 8 0,-1-1-8 15,1 1 0-15,4-4 9 0,-10 4-9 0,6-5 8 16,-1 5-8-16,5 0 10 0,-4-4-10 0,-5 7 10 15,4 1-10-15,1-4 0 0,-5 8 0 0,-1-4 0 16,1-5 8-16,0 1-8 0,0 4 0 0,0 0 8 16,-5 0-8-16,5-1 0 0,-9 1 0 0,4 0 8 15,1-4-8-15,-1 0 0 0,0-1 0 0,5 1 0 0,-4-4 0 16,-1 8-9-16,0-5 9 0,1 5-10 0,4 0 2 16,4 0 0-16,-9 4 0 0,10 4 0 0,4 0-12 15,0 8-3-15,-9-4 0 0,0 4-698 16,-1 0-140-16</inkml:trace>
          <inkml:trace contextRef="#ctx0" brushRef="#br0" timeOffset="-4170.9026">664 285 230 0,'0'0'10'0,"0"0"2"0,0 0-12 0,0 0 0 16,-9 4 0-16,4 0 0 0,5-4 120 0,0 0 20 15,-4 9 5-15,4-9 1 0,-10 4-87 0,10-4-18 16,0 0-3-16,0 0-1 0,0 0-17 0,0 0-3 16,0 0-1-16,0 0 0 0,0 0-8 0,0 0-8 15,0 0 12-15,0 0-12 0,0 0 22 0,0 0-2 16,0 0-1-16,0 0 0 0,0 0 16 0,0 0 3 16,-4 4 1-16,4-4 0 0,-5 8 2 0,5-8 1 15,0 0 0-15,0 0 0 0,-13 4-8 0,4-4-2 16,4 4 0-16,-4-4 0 0,0 0-4 0,9 0-2 15,0 0 0-15,-9 0 0 0,-5-4 3 0,9 0 1 16,-4 0 0-16,9 4 0 0,-4-4-7 0,-5 4-2 0,0 0 0 16,9 0 0-16,-5-4-9 0,-4 4-1 0,4-4-1 0,-4-1 0 15,5 1-10-15,4 4 10 0,0 0-10 0,-9-4 10 16,4 0-10-16,-4 0 0 0,0 0 0 0,9 4 8 16,-9-4-8-16,4 0 0 0,1-8 0 0,-5 8 8 15,9 4-8-15,-5-4 12 0,-4 0-12 0,4 0 12 16,-4 0 2-16,5-4 1 0,-5 4 0 0,9 4 0 15,0 0-2-15,-5-8 0 0,0 3 0 0,5 5 0 16,0 0-1-16,0 0 0 0,0 0 0 0,0 0 0 16,-4-4 5-16,4 4 1 0,0 0 0 0,0 0 0 15,0 0-10-15,-9 0-8 0,9 0 12 0,-5 0-12 16,5 0 8-16,-9-4-8 0,5 4 0 0,-6 0 0 16,6 0 0-16,-5 0 0 0,0-4 0 0,0 4 0 15,4-4 0-15,-4 4 0 0,4 0 8 0,-4-4-8 16,0 4 0-16,5-4 0 0,-1 4 0 0,5 0 0 0,-9 0 0 15,9 0 0-15,-5 0 0 0,-4 0 0 0,5 0-16 16,4 0-1-16,0 0 0 0,0 0 0 16,-9 0-25-16,9 0-5 0,-5 0-1 0,5 0 0 15,0 0-98-15,0 0-20 0</inkml:trace>
        </inkml:traceGroup>
      </inkml:traceGroup>
    </inkml:traceGroup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04:37.1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0 158 172 0,'0'0'8'0,"4"-9"1"0,1 1-9 0,-5-4 0 0,4-4 0 0,-4 4 0 15,5 4 305-15,4-4 59 0,0 8 12 0,-9 4 3 16,0 0-248-16,0 0-50 0,9 0-9 0,5 4-3 15,-10 4-41-15,5 4-8 0,-4 4-1 0,0 0-1 16,-1 9 5-16,-4-1 1 0,0 0 0 0,5 4 0 16,-5 1-8-16,4-5-2 0,1 0 0 0,-1-3 0 0,5-1-14 0,0-4 9 15,1-4-9-15,3 0 8 0,5-4-8 0,1 0 8 16,-1-3-8-16,0-5 8 0,5-5 3 0,4-3 0 16,0 0 0-16,5-4 0 0,0-8-11 0,0 4 0 15,-5-5 0-15,1 1 0 0,-6-4 0 0,-3-4 0 16,-6 3-9-16,1 1 9 0,-5-4 0 0,0-1 0 15,-4 9 8-15,-1 0-8 0,-8 0 33 0,-1 4 1 16,-4 3 0-16,0 1 0 0,-5 0 6 0,-4 4 0 16,-5-4 1-16,-4 8 0 0,-5-4-20 0,0 8-4 15,-9 4-1-15,5 0 0 0,0 4-16 0,-5 0 0 16,0 4-8-16,4 4 8 16,10 5-31-16,0-1 0 0,4 0 0 0,0 4-991 0</inkml:trace>
  <inkml:trace contextRef="#ctx0" brushRef="#br0" timeOffset="1020.1452">2240-118 1360 0,'-14'-12'60'0,"14"4"13"0,0-4-58 0,4 0-15 16,-4 0 0-16,0 0 0 0,0-1 69 0,5 5 11 15,0-4 3-15,-1 4 0 0,1 0-23 0,-1 0-4 16,1 4 0-16,-1 0-1 0,5 0-7 0,-4 8 0 15,4 0-1-15,0 8 0 0,0 12-38 0,-4 5-9 16,-1 7 0-16,-4 5 0 0,9 7 8 0,-4 1 0 16,0 7 0-16,-10 9 0 0,0-4-8 0,1-5 0 15,-1-3 9-15,1 0-9 0,-1-5 21 0,-8-7 0 16,4-5 0-16,-1-8 0 0,6 1 27 0,-5-5 6 16,-5-8 1-16,5-4 0 0,4 5-5 0,1-9-1 15,4-8 0-15,0 0 0 0,0 0-36 0,0 0-13 16,0 0 9-16,0 0-9 0,0 0 8 0,0 0-8 0,0 0 0 0,0 0 8 15,-5-8-8-15,1-5 0 0,4 1 0 0,0 0 0 16,4-4 0-16,-4-4 0 0,0-1 0 0,5-7 0 16,-1-4 0-16,1-5 0 0,-5-3 0 0,0-5 0 15,5-3 0-15,-1 3 0 0,5-3 0 0,0-1 0 16,0 9-8-16,1-5 8 0,3 1-10 0,5-1 10 16,1 5-13-16,3-1 3 0,6 1 1 0,4-1 0 15,-1 5-18 1,1-1-3-16,9 1-1 0,-4 4 0 0,-5 7 31 0,-1 1 0 0,-3 0-8 0,-5 8 8 15,-5-1 0-15,0 1-9 0,0 8 9 0,0 0-8 16,-4 4 8-16,0 0-8 0,-5 4 8 0,-9 0-8 16,0 0 8-16,4 12 0 0,-4 0 0 0,-4 4 0 15,-5 9 0-15,0-1 0 0,-10 4 0 0,-8 5 0 16,-5 3-13-16,-4 5 2 0,-10 3 1 0,5 1 0 16,-9-5-30-16,9 5-7 0,5-9-1 15,4 0 0-15,5 5-30 0,4-9-6 0,5-3-2 0</inkml:trace>
  <inkml:trace contextRef="#ctx0" brushRef="#br0" timeOffset="1364.7521">3086-304 1429 0,'0'0'31'0,"14"0"6"0,0 0 2 0,4 8 2 0,0-4-33 0,0 0-8 15,-4 4 0-15,-5 5 0 0,5 7 84 0,-5 0 14 16,-5 0 3-16,1 5 1 0,-5 7-34 0,5 0-8 0,-10 1 0 0,5 3-1 16,0 5-21-16,-5-5-4 0,-4 9-1 0,5-5 0 15,-5-4 1-15,9 1 0 0,-5-5 0 0,1 1 0 16,-1-9-26-16,5 0-8 0,-5-8 0 0,5 1 0 16,5-9 20-16,-5 0-2 0,0-8-1 0,0 0 0 15,0 0 23-15,0 0 5 0,0 0 1 0,0 0 0 16,0 0-10-16,5-12-3 0,-1-9 0 0,5 1 0 15,0 0-1-15,0-8 0 0,1-1 0 0,-1-7 0 16,4 8-16-16,1-9-3 0,0 1-1 0,4 3 0 16,-5-3-12-16,6 4 0 0,-6 3 0 0,1 5 0 15,0 0-14-15,-5 3-6 0,4 1 0 0,-3 8-1 16,-1 4-176-16,0 0-35 16</inkml:trace>
  <inkml:trace contextRef="#ctx0" brushRef="#br0" timeOffset="1673.3918">3869-199 1594 0,'0'0'71'0,"0"0"14"0,10 4-68 0,-1 5-17 15,-9-9 0-15,0 16 0 0,4 8 55 0,-4-4 7 16,0 1 2-16,-4-1 0 0,4 4-25 0,-5 0-5 16,1 1-1-16,4-1 0 0,-5 0-1 0,10 0-1 15,-5-3 0-15,4-1 0 0,1-4-19 0,-5 0-3 0,4-8-1 16,5 5 0-16,5-5 2 0,-5-8 0 15,9-4 0-15,1 0 0 0,-1-9 11 0,0 1 3 0,5-4 0 0,-1-4 0 16,1 0-1-16,0-5 0 0,-5 1 0 0,10 0 0 16,-1-1-10-16,-4 1-1 0,-10 0-1 15,5 4 0-15,1 3-1 0,-10 1 0 0,-5 4 0 0,1 0 0 16,-5 4 3-16,-5 0 1 0,-4 0 0 0,-4 4 0 16,-1 4 4-16,-4 4 1 0,-1 4 0 0,-3-4 0 15,4 4-37 1,-10 4-7-16,5 4-2 0,1-4 0 0,-6 5-84 15,1-1-17-15,4 4-3 0,1-4-497 0,3 0-99 0</inkml:trace>
  <inkml:trace contextRef="#ctx0" brushRef="#br0" timeOffset="2026.736">4461-239 1324 0,'9'-12'118'0,"-4"8"-94"16,0 0-24-16,-1 0 0 0,5 4 58 0,-4 0 7 15,-5 0 2-15,9 8 0 0,-5 0-3 0,1 4 0 16,0 4 0-16,4 0 0 0,-5 9-25 0,1-1-6 16,4 0-1-16,-5 5 0 0,1-5 20 0,4 4 3 0,-4-8 1 0,4 5 0 15,-5-5-4-15,5-4 0 0,0 0 0 16,1-4 0-16,-6-3 0 0,1-1 0 0,4 4 0 15,0-8 0-15,-9-4-22 0,9 0-5 16,5-8-1-16,-1 4 0 0,6-4 13 0,-6-1 3 0,-4-3 0 0,5 0 0 16,0-4-26-16,-1 4-5 0,1-8-1 0,0 3 0 15,-1 1 4-15,-4 0 0 0,0 0 0 0,5 0 0 16,0-5-12-16,-1 5 0 0,-3 0 0 0,3 0 0 16,1 0 0-16,0 0 0 0,-1-1 0 0,-4 5 0 15,9-4-112 1,1 0-17-16,3 0-4 0,6-1-970 0</inkml:trace>
  <inkml:trace contextRef="#ctx0" brushRef="#br0" timeOffset="2340.7853">5240 16 990 0,'27'-4'44'0,"-9"-4"8"0,1 0-41 0,3-4-11 16,1-1 0-16,4 5 0 0,1-4 98 0,-5-4 18 15,4 4 3-15,-4-4 1 0,-1 4-48 0,1-1-10 16,-5-3-2-16,1 0 0 0,-6 0 19 0,1 0 3 16,-5-1 1-16,0 5 0 0,-9-4 1 0,5 4 1 15,-5 0 0-15,4 4 0 0,-8 0-32 0,-1-5-6 16,1 5-2-16,-6 4 0 0,6 0-17 0,-5 4-3 16,-5 4-1-16,0 0 0 0,1 4-10 0,-1 1-2 15,-4 3-1-15,0 4 0 0,-5 0-3 0,5 4 0 16,0-3 0-16,-1-1 0 0,1 4-8 0,4 0 0 15,1-4 0-15,-1 5 0 0,10-5 0 0,-1 0 8 0,0 0-8 16,1 0 8-16,4-3-8 0,4-1 0 0,1 4 0 16,4-4-11-1,5 0-83-15,-1 0-17 0,1 4-3 0</inkml:trace>
  <inkml:trace contextRef="#ctx0" brushRef="#br0" timeOffset="3123.7723">7038-203 1335 0,'0'0'59'0,"0"0"13"0,0 0-58 0,0-4-14 16,0-4 0-16,0 0 0 0,0 4 105 0,0-4 19 16,5 0 3-16,-1 4 1 0,5 0-36 0,1-4-6 15,3 0-2-15,1-5 0 0,4 5-16 0,9-4-3 16,-4 4-1-16,9 0 0 0,-5 0-31 0,10 4-6 15,-1 4-2-15,-4 0 0 0,0 4-5 0,0 0 0 16,-5 0-1-16,5 4 0 0,-9 4-19 0,4-8 0 16,0 4 0-16,-4 1 0 15,-5-5-30-15,5 0-10 0,-9 0-1 0,4 0-1 16,-4-4-24-16,-1 4-5 0,1-4-1 0,4 0 0 16,-4 0-101-16,-1-4-21 0,1 0-4 0</inkml:trace>
  <inkml:trace contextRef="#ctx0" brushRef="#br0" timeOffset="3421.0459">7689-822 1422 0,'0'0'63'0,"0"0"13"15,-4-8-61-15,-1 0-15 0,-4 0 0 0,9 8 0 0,0 0 71 0,0 0 11 16,-9 0 2-16,9 0 1 0,-9 0-17 0,4 12-3 15,-4 4-1-15,5 4 0 0,-5 1-26 0,-1 11-6 16,6 5 0-16,-5 3-1 0,4 13 1 0,1-1 1 16,-5 5 0-16,-1 4 0 0,1-5 11 0,5 1 1 15,-10 4 1-15,0-5 0 0,-4 1-33 0,5 0-13 16,-10-5 11-16,5 5-11 0,-5-5 13 0,0 1-3 16,0-8-1-16,1 3 0 0,-1-11-9 0,5 3-14 15,-1-8 3-15,1-3 1 16,9-9-94-16,0 0-20 0,0-4-3 0,9-3-1 15,4-1-50-15,-4-12-10 0,0 0-3 0,28 8 0 0</inkml:trace>
  <inkml:trace contextRef="#ctx0" brushRef="#br0" timeOffset="4161.621">8422-810 1335 0,'18'-16'29'0,"-8"8"7"0,-1-4 0 0,0 4 2 0,9-4-30 0,0 4-8 0,-4-1 0 0,0 5 0 16,4 4 57-16,-9 0 11 0,-9 0 1 0,9 9 1 16,-4 3-25-16,4 8-5 0,-5 4 0 0,-4 5-1 15,0-1 8-15,0 0 1 0,-4 1 1 0,4 3 0 0,-5 0-6 16,1 1-2-16,-6 3 0 0,6-8 0 15,-1 5-5-15,1-5-2 0,-1 0 0 0,1 5 0 16,-1-5-2-16,1 0-1 0,4 5 0 0,0 3 0 16,-5 1-14-16,5-1-2 0,5 5-1 0,-5 3 0 0,0 1-5 0,0 3-1 15,4-3 0-15,-4-1 0 0,-4 9-8 16,-1-13 12-16,5 5-12 0,0-9 12 0,-5 1-4 0,1-9 0 16,-5-4 0-16,4-4 0 0,5 1 8 0,0-9 0 15,0 0 1-15,-4-4 0 0,4-8-17 0,0 0-11 16,0 0 2-16,0 0 0 0,0 0 9 0,9-12 9 15,0-4-1-15,0 0-8 0,5-1 11 0,-5-3-11 16,4-4 10-16,-3-4-10 0,3-1 12 0,5 5-3 16,5-8-1-16,0 3 0 0,0 1-8 0,-1 0 0 15,1-1 0-15,0 5 0 0,0 4 0 0,-5 4 0 16,0-1 0-16,0 5 0 0,-9 4 0 0,-9 8 0 0,14-4 0 16,-14 4 0-16,18 8 0 0,-9 4-11 0,1 0 3 0,3 1 0 15,-4 3 8-15,0 0 0 0,5 4 0 0,0-4 0 16,-5 5 0-16,5-5 0 0,-1 0 0 0,1-4 0 15,4 0 0-15,0-4 0 0,-4-8 0 0,9 4 0 16,4 0-9-16,0-8 0 0,5-4 0 0,5 4 0 16,-10-8-2-16,5 4 0 0,0-4 0 0,0-4 0 15,4 8-1-15,-4-9-1 0,-5-3 0 0,-4 0 0 16,4 0 13-16,-4 0 0 0,-5 3 0 0,0-3 0 16,-8 8 0-16,3-4 0 0,1 4 0 0,-5 4 0 15,-5-5 0-15,1 1 0 0,0 4 0 0,-1 0 0 0,-4-4 0 16,-4 4 0-16,-1 0 0 0,0 0 0 0,-4 4 0 15,-4-5 0-15,-1 5 0 0,0 4 0 0,1-4 26 16,-1 4 5-16,-4 0 1 0,0 4 0 0,4 5-32 0,-9-5 0 16,5 8 0-16,-5 4 0 0,1 4 16 0,3 0-4 15,1 5 0-15,4-1 0 0,-4 4 0 0,5 1 0 16,-6-1 0-16,6 0 0 0,4 1 3 0,4-1 0 16,0 4 0-16,5-3 0 0,5-5 6 0,4 0 2 15,5 0 0-15,4-3 0 16,0-1-44-16,0-4-9 0,10-4-2 0,-1 0-752 15,5-4-150-15</inkml:trace>
  <inkml:trace contextRef="#ctx0" brushRef="#br0" timeOffset="4937.4949">11263-320 1036 0,'0'0'46'0,"0"0"10"0,0 0-45 0,0 0-11 15,-9-4 0-15,9 4 0 0,0 0 104 0,0 0 20 16,0 0 3-16,0 0 1 0,0 0-52 0,0 0-9 16,0 0-3-16,0 0 0 0,0 0-10 0,14 0-2 15,-1 4-1-15,1-4 0 0,4 4-31 0,1-4-5 16,3 0-2-16,1 0 0 0,4-4 37 0,1 4 7 16,4 0 2-16,4-4 0 0,-4 0-43 0,4 0-16 15,1 0 11-15,-5-4-11 0,4 0 18 0,-4 4-2 16,4-9-1-16,-4 9 0 15,-9-4-35-15,4 4-6 0,1 0-2 0,-10 0 0 16,0 0-134-16,-4 4-27 0</inkml:trace>
  <inkml:trace contextRef="#ctx0" brushRef="#br0" timeOffset="5238.4518">11750-895 864 0,'0'0'76'0,"0"0"-60"0,0 0-16 0,0 0 0 16,0 0 111-16,0 0 19 0,0 0 4 0,0 0 1 15,0 0-38-15,0 0-7 0,0 0-2 0,0 12 0 16,-4 1-5-16,-1 3-2 0,-4 8 0 0,5 4 0 16,-5 5-13-16,-1-1-4 0,-3 5 0 0,-1 7 0 15,0 5-24-15,1-1-6 0,-1 5-1 0,0 4 0 16,1-5-1-16,4 1-1 0,-5 3 0 0,0 5 0 0,1-8-11 0,-1-1-1 15,-4 1-1-15,4 0 0 16,-4-1-10-16,-5-3-8 0,5 3 12 0,-5-3-12 0,10-5 8 16,-6-3-8-16,6-5 0 0,4-3 0 15,-5-1-16-15,5-8-11 0,4 1-1 0,1-5-1 16,4-8-164-16,-5-4-33 0,5-8-6 16,0 0-604-16</inkml:trace>
  <inkml:trace contextRef="#ctx0" brushRef="#br0" timeOffset="5871.6094">12347-1052 1666 0,'9'-13'74'0,"-9"13"15"0,4 0-71 0,6-4-18 0,-10 4 0 16,9 0 0-16,-9 0 56 0,9 4 8 0,0 9 2 0,-9 3 0 15,4 4-41-15,-4 4-8 0,-4 5-1 0,4 7-1 16,0 4 39-16,-5 13 8 0,-4-4 2 0,0 11 0 16,0-3-27-16,0 8-5 0,-5-5 0 0,1 5-1 15,-1-8-12-15,0 0-3 0,5-5 0 0,-4 5 0 16,3-9-16-16,1 1 10 0,-4-1-10 0,4-3 8 16,-5-9 20-16,5-3 3 0,0-1 1 0,-5-8 0 15,5-3-32-15,0-5 0 0,0-4 0 0,4 0 0 16,-4-8 0-16,9-4 0 0,-9 4 0 0,9-4 0 15,-9-4 0-15,9 4 0 0,0 0 0 0,0 0 0 16,0-12 0-16,0 0 0 0,4 4 0 0,1-4 0 16,-5 12 0-16,5-12 0 0,4-1 0 0,0 1 0 0,0 0 0 15,0 4 0-15,0 4 0 0,0-4 0 0,0 0 0 0,0 4 0 16,0-4 0-16,5 8 0 0,-5-4 0 0,0 4 0 16,5 4 0-16,0 0 0 0,4 0 0 0,0 0 0 15,0 4 0-15,5 0 0 0,-5 0 0 0,5 0 0 16,0-4 0-16,-5 4 0 0,9-4-12 0,-4 0-9 15,0-4-2-15,0 0 0 0,-1-4 23 0,1 0-9 16,0 0 9-16,0 0 0 0,-1-8 0 0,1 0 0 16,-5-4 0-16,1 0 0 0,3-1-10 0,-3-3 2 15,3 0 0-15,1-4 0 0,4 3 8 0,1-3 0 16,-5 0 0-16,4 0 0 0,0-5 0 0,-9 9 0 16,1-4 0-16,-6 7 0 0,-4 1 0 0,-4 0 0 15,-1 4 0-15,-8 4 0 0,-1 0 0 0,-4 0-12 0,0 4 4 16,-9 0 0-16,0 8 8 0,-5 0 0 0,-4 0 0 15,-1 8 0-15,1 4 12 0,0 0 5 0,4 4 1 16,5 5 0-16,-5-9-9 0,9 4-1 0,1 0-8 16,-1 1 12-16,9-1-12 0,1 0 0 0,-1 0 0 0,5 1 0 15,5-1 0-15,4 0-8 0,-5 0 8 0,6 1-13 16,-1-1-75 0,4 0-16-16,-4-4-2 0,1 4-858 0</inkml:trace>
  <inkml:trace contextRef="#ctx0" brushRef="#br0" timeOffset="6189.5972">13471-215 345 0,'0'0'31'0,"5"-8"-31"15,-1 4 0-15,-4 4 0 0,0 0 312 0,0 0 56 16,0 0 11-16,0 0 2 0,0 0-240 0,-4 8-48 16,-5 0-9-16,0 8-3 0,0 1-33 0,-5 7-6 15,0 0-2-15,1 1 0 0,-6 3-12 0,6-4-2 16,-1 0-1-16,10-3 0 0,-6 3-25 0,6 0 8 15,-1-4-8-15,5 1 0 0,5-1 0 0,-1-8 0 16,10 0 0-16,0-4 0 0,9-8 0 0,-1 0 0 16,1 0 10-16,4-4-10 0,1-8 16 0,4-4-3 15,-5 8-1-15,0-12 0 0,5-1 5 0,-9 1 1 16,0-4 0-16,-5 0 0 0,-9 3 10 0,0-3 3 16,0 4 0-16,-4 4 0 0,-5-5-18 0,-9 9-3 15,4-4-1-15,-4 8 0 0,0 0 3 0,-5 4 0 0,0 4 0 16,-4 0 0-16,0 4-12 0,-5 4-11 0,-4 0 3 15,4 4 0 1,0 4-93-16,1 5-19 0,-6-5-3 0,1 8-877 0</inkml:trace>
  <inkml:trace contextRef="#ctx0" brushRef="#br0" timeOffset="6478.0826">13886-296 748 0,'0'0'67'15,"13"-4"-54"-15,1-4-13 0,0 8 0 16,4 4 183-16,-4 4 33 0,-1 0 8 0,5 9 0 16,1 3-120-16,-6 4-24 0,1 0-4 0,-5 9-2 15,0-1-15-15,-4 5-3 0,4-5-1 0,-5 0 0 16,1-3-8-16,-1-1-2 0,-4-8 0 0,5 0 0 0,-5-3 4 0,0-1 1 16,5-8 0-16,-5-8 0 0,0 0 32 0,0 0 6 15,9-4 2-15,0 0 0 0,0-4-16 0,5 0-3 16,-1-9-1-16,5 1 0 0,1-4-50 0,-1-4-11 15,5-5-1-15,-1 5-8 0,6 0 11 0,-1 0-11 16,-4-1 10-16,4 5-10 0,0 4 0 0,-4 4-12 16,0 0 1-16,0 3 0 15,-10 1-57-15,6 4-11 0,-6 0-2 0,-13 4-743 16,9 4-148-16</inkml:trace>
  <inkml:trace contextRef="#ctx0" brushRef="#br0" timeOffset="6756.9607">14714-45 1414 0,'9'4'31'0,"5"0"6"0,0 4 2 0,-1 1 1 0,6-5-32 0,-6 0-8 0,1-4 0 0,4 0 0 15,0 0 86-15,-9 0 15 0,-9 0 3 0,10-8 1 16,3-1-47-16,1 1-10 0,-5-4-1 0,-4 0-1 16,-1 0-1-16,1-4 0 0,-1 0 0 0,-4-5 0 15,0 1 31-15,-4 4 5 0,-1-4 2 0,1-5 0 16,-6 5-53-16,10 0-10 0,-4 0-3 0,4 3 0 15,0 5 3-15,-5 0 1 0,5 0 0 0,0 12 0 16,-9-4-9-16,9 4-1 0,0 0-1 0,-9 8 0 16,-5 0-10-16,1 8 0 0,4 1-10 0,4 3 10 15,-4 4 0-15,0 4 0 0,4-3 0 0,1 7 0 16,4 0 0-16,0 1 0 0,0-1 0 0,0 1 0 16,4-1-153-16,1-4-25 0,-1 1-5 0,-4-9-1 15</inkml:trace>
  <inkml:trace contextRef="#ctx0" brushRef="#br0" timeOffset="7286.4969">15379-211 1209 0,'14'-4'108'0,"-5"0"-87"16,4 0-21-16,-3 4 0 0,-1-4 120 0,4 8 19 16,-8-4 4-16,-5 0 1 0,0 0-25 0,4 16-5 15,6 5-1-15,-6-1 0 0,-8 0-45 0,4 4-8 0,0 1-3 0,-5 3 0 16,0-4-13-16,1 1-2 0,-1-1-1 0,1-4 0 15,4-4-26-15,-5 4-6 0,5-7-1 0,-4 3 0 16,4-16 7-16,0 0 1 0,0 0 0 0,0 0 0 16,0 0 19-16,9-4 4 0,0-4 1 0,0 0 0 15,0-5-23-15,5-3-4 0,-1-8-1 0,6 0 0 16,-1-1-12-16,5-3 0 0,-1 0 0 0,6-1 0 16,-6 5-22-1,1 8-7-15,0 0-2 0,0 4 0 0,-5 3 31 0,0 5 0 0,0 0 0 0,-4 8 0 16,-5 5 0-16,5-1 0 0,-10 8 0 0,5 4 0 15,-4 0 12-15,-5 5 9 0,0-1 2 0,5 0 0 16,-5 0-13-16,0 5-2 0,0-5-8 0,4-4 12 16,1 5-12-16,-5-5 0 0,0-4 0 0,4 0 0 0,5-4 10 15,-9-4-1-15,5 5 0 0,-5-13 0 0,0 0-9 16,0 0 0-16,0 0 0 0,0 0 0 0,0 0 0 16,0 0 0-16,0 0 0 0,0 0 8 0,0 0-8 0,9 0 0 15,5-5 0-15,-1-3 0 0,-4 0 0 0,0-4 0 16,5-4 0-16,0 0 0 0,-1-4 0 0,1-1 0 15,0-3 0-15,4 0 0 16,0-5-36-16,5 9-2 0,0-4-1 0,-1 4 0 16,6 3 60-16,-5 1 12 0,4 4 3 0,0 4 0 0,5 8-24 0,-5 0-4 15,-13 12 0-15,4 0-8 0,0 5 24 0,1 7-3 16,-6 0 0-16,-4 4 0 0,-9-3-21 0,10 3 0 16,-1 8 0-16,-5 1 0 0,-13-1 0 0,9-3 0 15,9-5 0-15,-4 4 0 0,-1 1-13 0,1-9-7 0,-1 4-2 16,10-7-818-16,4-1-164 15</inkml:trace>
  <inkml:trace contextRef="#ctx0" brushRef="#br0" timeOffset="16201.6353">18439-227 288 0,'-14'-20'25'0,"14"20"-25"0,0 0 0 0,-9-4 187 0,9-4 32 0,-5 0 6 0,1 0 2 16,4-1-124-16,0-3-25 0,-5 4-5 0,5-4-1 15,5 4-12-15,-5-4-4 0,0 4 0 0,0 8 0 16,0 0-16-16,0 0-3 0,0 0-1 0,0 0 0 16,0 0 0-16,0 0 0 0,-5 12 0 0,1 0 0 15,-1 4-16-15,0 0-3 0,1 9-1 0,-1-9 0 16,10 4 13-16,-5 4 3 0,-5 1 0 0,5 7 0 16,-4-4-4-16,4 1 0 0,0 3 0 0,-5 13 0 15,5-5-4-15,0 5 0 0,0-5-1 0,5-4 0 16,-1 1-2-16,1-5 0 0,4-7 0 0,5-1 0 15,-5-4-7-15,0-4-2 0,5-4 0 0,-1-4 0 16,1 1 4-16,-1-9 0 0,1-9 0 0,0 1 0 16,4 0 16-16,-4-8 3 0,4-4 1 0,0-4 0 0,0-9-26 15,1 1-10-15,-1-5 8 0,0-7-8 0,5 3 10 0,-1-7-10 16,6-1 12-16,-5 9-12 0,-1-1 0 0,1 13 0 16,-9 4 0-16,-1 8 0 0,-3 3 0 0,-1 5 0 15,0 12 0-15,-9-4 0 0,0 13 0 0,-5 7 0 16,1 0 0-16,-1 8 0 0,-4 1 0 0,0 3 0 15,0 0 0-15,0 5 0 0,4-5 0 0,1-3 0 16,-1 3 0-16,5-8 0 0,0 0 0 0,5-3 0 16,-1-9 9-16,1 0-9 0,4-8 0 0,0 0 0 15,5-8 0-15,4 0-10 0,-5-8 10 0,6 0 0 16,3-4 0-16,1-5 0 0,4 5 0 0,-4-4 8 0,0 0-8 16,0-1 11-16,4-3 0 0,-4 4 0 0,4-8 0 15,0-1 0-15,-4 5-3 0,5 0 0 16,-6-1 0-16,6-3 0 0,-6 4-8 0,1-1 0 0,0 1 0 15,-5 4 0-15,0 0 0 0,1 4-11 0,-10-1 3 0,0 1 0 32,-5 8-109-32,1 0-22 0,-5 8-4 0,-9 0-857 0</inkml:trace>
  <inkml:trace contextRef="#ctx0" brushRef="#br0" timeOffset="16578.5787">19536 190 864 0,'0'0'76'0,"0"0"-60"15,0 0-16-15,13 0 0 0,1 0 86 0,9-4 14 16,-5 0 4-16,5-4 0 0,0 0-8 0,4-4 0 16,0-1-1-16,1 5 0 0,-1-4-29 0,0-4-6 15,0 4 0-15,1-4-1 0,-5-1-37 0,-5 1-7 16,0-4-2-16,-4 0 0 0,4 0 31 0,-9-1 7 15,0-3 1-15,0 4 0 0,-4-4-23 0,-1 3-4 16,-4 1-1-16,0 0 0 0,5 0 13 0,-5 3 3 16,-5-3 0-16,1 8 0 0,-1 4-32 0,1 0-8 15,-5 0 0-15,-1 4 0 0,1 4 11 0,-4 0 1 16,-6 4 0-16,1 4 0 0,-5 0-4 0,1 4 0 16,-1 4 0-16,5 0 0 0,-1 5 6 0,1-1 1 0,0 8 0 15,4 5 0-15,5-5 11 0,0 4 2 0,0 1 1 16,5-1 0-16,-1 0-18 0,10 5-11 0,4-1 12 0,0 5-12 15,-5-9 10-15,5 1-10 0,1-1 8 0,8 0-8 16,-5-3 0-16,10-5 0 0,0-4 0 0,4 0-746 16,1-3-150-16</inkml:trace>
  <inkml:trace contextRef="#ctx0" brushRef="#br0" timeOffset="17974.6076">22049-142 1267 0,'-18'-12'56'0,"13"8"12"0,5-8-55 0,9 0-13 0,9-1 0 0,-4 1 0 16,4 0 96-16,1 0 17 0,-1-4 3 0,5 4 1 0,-5 0-66 0,0 3-14 15,5-3-2-15,-10 4-1 0,6 0-46 0,-6 0-8 16,1 4-3-16,0 0 0 0,-5 0 23 0,4 4 0 16,-4 0 0-16,1 8 0 0,-1 4 0 0,0 0 0 15,0 9 0-15,4 3 0 0,-3 4 14 0,-6 5 7 16,5-1 2-16,0 4 0 0,-4 5-23 0,-1-1 8 15,1 1-8-15,0-5 0 0,-1 5-16 0,-4-5-7 16,5-4-1-16,-5 1-1 0,0-9 71 0,-5 0 14 16,5-3 4-16,-4-5 0 0,-1-4 0 0,5-12 0 15,0 0 0-15,0 0 0 0,-9 4-52 0,9-4-12 16,-5 4 0-16,-8-8 0 0,4 0 32 0,-1-4 4 16,6-4 1-16,-1 0 0 0,-4-9-21 0,5 1-5 15,4-4-1-15,0 0 0 0,4-9-10 0,1 9 0 16,8 0 0-16,1-5 8 0,4-3-8 0,5 4 0 15,0-5 0-15,4 1 0 0,-4 3 0 0,4 1 0 16,-4 8 0-16,4 0 0 0,1 3 0 0,-6 5-9 16,-3 4 9-16,-6 4 0 0,10 4-8 0,-5 8 8 15,-4 0 0-15,4 9 0 0,-4 3 0 0,-1 8-8 0,1 0 8 16,4 5 0-16,-9 3 0 0,5 1 0 0,0-5 0 0,-1 4 0 16,-8 1 0-16,4-5 0 0,-4 1 0 0,4-9 9 15,-9 0-9-15,4-8 0 0,-4 1 0 0,0-5-11 16,0-4 11-16,0-8 0 0,0 0 0 0,0 0 8 15,0 0-8-15,0 0 9 0,0 0-9 0,0 0 10 16,-9 4-10-16,9-4 0 0,0 0 9 0,-4-8-9 16,-1-4 14-16,1 0-2 0,4-5 0 0,4-3 0 15,1-4-12-15,4-5-13 0,0 1 2 0,5-4 1 16,-1-9 10-16,1 5 14 0,4-1-3 0,5 5-1 0,-5 0-22 16,5 3-5-16,0 9-1 0,-1 0 0 0,1 8 9 0,-5 0 9 15,5 8-13-15,0 0 5 0,-5 8 8 0,0 0 0 16,5 4 0-16,-5 4 0 0,0 4 0 0,-4 4 0 15,4-4 0-15,1 5 0 0,-1 3 0 0,0-4 0 16,0-4 0-16,-4 5 0 0,4-5 0 0,0 0 0 16,-9 0 0-16,5 0 8 0,-5 1-16 0,0 3-4 15,0-4 0-15,0 4-1016 0</inkml:trace>
  <inkml:trace contextRef="#ctx0" brushRef="#br0" timeOffset="18343.4475">24143 121 806 0,'9'-16'72'0,"0"0"-58"0,5-9-14 0,0 5 0 16,-5 0 156-16,0 0 29 0,0 8 6 0,-4-5 1 16,-1 5-93-16,-4 0-19 0,0 4-3 0,-4 0-1 15,-1 4-16-15,-4 4-4 0,-5 0-1 0,1 4 0 16,-6 4 5-16,-8 0 0 0,4 4 1 0,-4 5 0 15,-5-5-43-15,5 4-9 0,-5 0-1 0,0 0-8 16,9 8 23-16,-4-3-3 0,-5-5 0 0,9 0 0 16,10 0-12-16,-5-4-8 0,8 5 8 0,1-9-8 15,9-8 0-15,0 12 0 0,0-12 0 0,0 0 0 16,0 0-20-16,9 8-9 16,5-8-2-16,4 0 0 0,0-4 31 0,5-4 0 0,5-4 0 0,-1-5 0 0,0 1 18 15,1 0 10-15,-1 0 1 0,0-4 1 16,0-1-30-16,-4 9 8 0,0 0-8 0,-5 0 0 0,0 0 8 0,-4 4 0 15,0 0-8-15,-1 8 12 0,-13 0-4 0,10 4-8 16,-10-4 11-16,13 4-11 0,-4 8 0 0,0 0 0 16,-4 0 0-16,-1 0 0 15,1 9-117-15,0-5-24 0,-5 4-5 0</inkml:trace>
  <inkml:trace contextRef="#ctx0" brushRef="#br0" timeOffset="19230.3791">24712 194 1324 0,'14'-4'118'0,"-5"-4"-94"0,5 0-24 0,-5-4 0 16,0 4 96-16,5-5 14 0,-1-3 3 0,1 0 1 15,-5 0-42-15,5 4-8 0,-1 0-1 0,1-5-1 16,-5 1-18-16,5-4-3 0,-5 0-1 0,5-1 0 15,-5 1-28-15,4 0-12 0,-4-4 11 0,5-5-11 16,-5 9 13-16,0-8-3 0,0 4-1 0,0-5 0 16,-4 1 1-16,4 0 0 0,-4-5 0 0,4 5 0 15,-9-5-10-15,0 1 0 0,13-4 0 0,-8-1 0 16,-5 1 0-16,5 3 0 0,-1 1 0 0,1 0 0 16,-1 7 0-16,-4 9 0 0,0 0 0 0,5 4 0 0,-5 4 8 15,0 8-8-15,0 0 12 0,0 0-4 0,0 0-8 0,0 0 0 16,-5 8 0-16,-4 4-11 0,5 4 11 0,-6-4 0 15,-3-4-9-15,8 5 9 0,1-1 0 0,-5 0 0 16,-1 4 12-16,1 0-4 0,0 4-8 0,5 1-9 16,4-1 9-16,-5 0-13 0,1 9 13 0,4-1 0 15,0 4 0-15,0 1 0 0,0-1 0 0,0 4 8 16,0 5-8-16,0 3 0 0,0 1 12 0,0 3-4 16,-5-3 0-16,-9 4-8 0,14-1 13 0,-4-3-4 15,-5-1-1-15,0 1 0 0,0-5 9 0,-5-7 2 0,5-1 0 16,0-8 0-16,-5 0 1 0,9-3 1 0,-4-9 0 15,5 0 0-15,-5-4-13 0,9 0-8 0,0-8 8 16,0 0-8-16,0 0 36 0,0 0 2 0,0 0 1 16,4-12 0-16,1 0-24 0,4-4-5 0,0-1-1 0,5-3 0 15,-1 0-9-15,1-4 0 0,4-1 0 0,0-3 0 16,1 4 0-16,8-4-11 0,-4-1 3 0,4 1 0 31,0 8-18-31,1-5-3 0,-1 5-1 0,0 0 0 0,1 12 6 0,-10-4 2 0,0 4 0 0,-4-1 0 16,-5 5 22-16,0 4 0 0,-9 0 0 0,0 0 0 15,0 0-9-15,-18 0 9 0,-1 4 0 0,1 5 0 16,-5 3 0-16,1 0 0 0,8 4 0 0,-4 0 0 16,0 0 0-16,9 1 0 0,-5 7 0 0,9-4 0 15,1-4 0-15,4 0 0 0,4 1 0 0,5-1 0 0,1-4-11 16,3 0 11-16,10-4-10 0,0 0 10 16,4 0-20-16,9 1 1 0,1-5 1 0,-1-4 0 15,-8 0-8-15,3 0-2 0,6-9 0 0,4 5 0 16,-5-4 16-16,-4-8 2 0,9 0 1 0,-9 0 0 0,4-4 9 0,-8-1 0 15,4-3 0-15,-5 0 0 0,0-1 17 0,-4-3-1 16,-5 4 0-16,10-4 0 0,-1-1 4 0,-9 5 1 16,0 4 0-16,-4-1 0 0,-5 1-5 0,0 4 0 15,-9 0-1-15,0 4 0 0,0 0 5 0,0 3 0 16,-4 1 1-16,-5 4 0 0,-1-4-21 0,-3 8 0 16,-1 4 0-16,0 4 0 0,-4 0 0 0,5 5 0 15,-6-5 0-15,6 8 0 0,-6 0 12 0,1 4-1 16,9 1-1-16,0 3 0 0,0 0-2 0,0 4-8 15,9-3 12-15,-5 3-4 0,10 0-8 0,-5 1 12 16,9 3-12-16,0 0 12 0,5-3-12 0,-1-1 10 0,15-4-10 0,-6 1 10 16,1-5-10-16,9 0 0 0,-5-4 9 15,5 0-9 1,-9-7-82-16,13 3-21 0,5-4-4 0,5-4-1 0</inkml:trace>
  <inkml:trace contextRef="#ctx0" brushRef="#br0" timeOffset="-727.1806">-1098-231 1191 0,'-4'-4'26'0,"-1"0"6"0,1 0 0 0,4 4 2 0,0-8-34 0,0 8 0 0,0 0 0 0,0-4 0 15,4-4 72-15,1 0 8 0,-5 8 2 0,9-4 0 0,0-5-22 0,5 5-5 16,-5-4-1-16,0 4 0 0,5 0 6 0,-5 0 2 16,0-4 0-16,4 8 0 0,1-8-4 0,4 4-1 15,-4 0 0-15,0 0 0 0,-1 4-12 0,5-4-2 16,-4 0-1-16,9 0 0 0,-5 0-17 0,5 0-3 16,4 4-1-16,-4 0 0 0,4 0-9 0,5 4-3 15,5-4 0-15,-1 4 0 0,0-4-9 0,5 0 0 16,0 0 0-16,9 0 0 0,0 0 32 0,-4-4 8 15,9 4 2-15,-10-4 0 0,10 4-32 0,-10 0-10 16,1-4 0-16,-5 0 0 0,9-1 9 0,-5 1-9 16,-4 0 0-16,0 0 9 0,-4-4-9 0,-5 4 0 15,0 0 9-15,-1-4-9 0,-8 0 8 0,0 0-8 16,0 4 8-16,-10-4-8 0,1 0 0 0,-5 0-15 16,5-1 3-16,-10 1 0 15,5 8-146-15,-9 0-29 0,0 0-5 0,0 0-437 0,-4 8-87 0</inkml:trace>
  <inkml:trace contextRef="#ctx0" brushRef="#br0" timeOffset="-387.2277">-142-874 849 0,'0'0'37'0,"0"0"9"0,0 0-37 0,0-9-9 16,-4-3 0-16,4 4 0 0,-9 0 78 0,9 0 14 15,0 8 2-15,-5-8 1 0,1 0-20 0,4 8-4 16,0 0-1-16,0 0 0 0,0 0 0 0,0 0 0 16,-5 8 0-16,1 8 0 0,-1 4-13 0,0 9-2 15,-4 7-1-15,5 13 0 0,-5 7 11 0,-5 9 3 16,0 4 0-16,-4 12 0 0,4-12-14 0,-8 12-2 15,-6-9-1-15,1 5 0 0,0-4-30 0,-1 4-5 16,1-4-2-16,0 0 0 0,-5 0 13 0,5-9 2 16,-5-7 1-16,4 0 0 0,1-1-30 0,0-7 0 15,4-5 0-15,0-3 0 16,5-5-96-16,9-3-24 0,-5-9-6 0,10 0-531 0,-1-8-107 16</inkml:trace>
  <inkml:trace contextRef="#ctx0" brushRef="#br0" timeOffset="26075.3842">-957 1639 1108 0,'-9'-16'49'0,"9"7"11"0,-9 1-48 0,5 0-12 0,-1-4 0 0,-4 4 0 16,4 0 88-16,1 0 15 0,-5-4 3 0,9 4 1 16,-9-5-29-16,9 5-6 0,-5-4 0 0,5 0-1 15,0 12-23-15,0-8-4 0,0-4 0 0,0 12-1 16,0 0-11-16,0 0-3 0,0 0 0 0,0 0 0 16,0 0-13-16,0 12-4 0,-4 4 0 0,-5 8 0 15,9 13 2-15,-10 3 0 0,1 9 0 0,5 4 0 16,-5 3-2-16,4 5-1 0,1 4 0 0,4-9 0 15,0 1 17-15,4-4 3 0,1-5 1 0,4-3 0 0,0-5-32 16,9-7-13-16,-4-1 1 0,-1-8 0 0,10-8 12 16,-9-3 0-16,4-1 9 0,0-8-9 0,0-4 24 15,-4-4-2-15,4 0 0 0,-4-9 0 0,4-3-1 0,-4 0 0 16,4-8 0-16,-4 0 0 0,4-5 6 0,-4-7 1 16,4-1 0-16,-5-3 0 0,1-1-13 0,0 1-3 15,4-5 0-15,0 1 0 0,-4-5-12 0,4 1 9 16,0-1-9-16,5 1 8 0,-5-5-8 0,-4 9-12 15,0 3 2-15,-1 9 1 16,1 3-34-16,-10 5-6 0,1 12-2 0,0-4 0 16,-1 4-124-16,-4 12-25 0</inkml:trace>
  <inkml:trace contextRef="#ctx0" brushRef="#br0" timeOffset="26514.264">127 1473 1231 0,'0'0'27'0,"-9"-4"5"0,-5 0 2 0,5 0 1 0,5-4-35 0,-5 0 0 0,-1-1 0 0,1 1 0 0,5 4 78 0,-5 4 9 16,0 0 1-16,-1 4 1 0,-3-4-60 0,4 0-12 15,9 0-2-15,-9 8-1 0,4 5-14 0,-4-1 0 16,9-4 8-16,-5 8-8 0,5 0 0 0,0 0 0 16,5-4 0-16,-1 1 0 0,6 3 0 0,-6-4 0 15,1 0 0-15,4 0 0 0,-5 0 0 0,1 5 0 16,-1-1 0-16,1-4 0 0,4 4 0 0,-4-4 0 15,-5 8 0-15,0-3 0 0,-5 3 0 0,1-4 0 16,4 4 0-16,0 1 0 0,0 3 9 0,0-4-1 16,-5 8 0-16,0-3 0 0,1 3 7 0,-5 0 1 15,4 5 0-15,-8-1 0 0,-1 0-6 0,0 1-1 16,-4-5 0-16,0-4 0 0,4-3-1 0,-4-1 0 16,4 0 0-16,1-4 0 0,-1-4-8 0,5-3-17 15,4-5 4-15,-4 0-756 0</inkml:trace>
  <inkml:trace contextRef="#ctx0" brushRef="#br0" timeOffset="26918.3253">637 1829 1609 0,'0'0'71'0,"0"0"15"0,0 0-69 16,0 0-17-16,9 8 0 0,0-4 0 0,-9-4 44 0,5 4 4 16,-5-4 2-16,9 4 0 0,4 0-28 0,1 0-6 15,-5-8 0-15,5 0-1 0,4 0 0 0,0-8 0 16,1 0 0-16,-1 0 0 0,5-4 1 0,-5-1 0 16,-5-3 0-16,1 0 0 0,-5 0 2 0,0-9 1 15,5 5 0-15,-10 0 0 0,1-1 1 0,-5 5 1 16,-5-4 0-16,1 4 0 0,-5 4-7 0,0-1-2 15,0 5 0-15,-10 4 0 0,1 0 0 0,-5 8-1 16,-4 0 0-16,4 4 0 0,1 4 5 0,-1 4 2 16,-5 4 0-16,6 5 0 0,-6 7-5 0,6 0-1 15,3 5 0-15,1-5 0 0,0 4 5 0,4 1 1 0,5-1 0 16,5 1 0-16,-5-1-3 0,4-4-1 16,10 1 0-16,-1-5 0 0,1 4-14 0,4 1 9 15,0-9-9-15,5 4 8 0,-1 0-8 0,-4 1 0 16,10-5 0-16,-6 0 0 15,5-4-85-15,1-4-19 0,-1 5-4 0</inkml:trace>
  <inkml:trace contextRef="#ctx0" brushRef="#br0" timeOffset="28418.6783">2913 1635 518 0,'0'0'46'0,"0"0"-37"0,0 0-9 0,9-4 0 0,-4-4 112 0,-5 8 20 15,0 0 4-15,0 0 0 0,0 0-80 0,0 0-16 16,0 0-3-16,0 0-1 0,0 0-25 0,0 0-11 15,0 0 8-15,0 0-8 0,0 0 12 0,0 0-4 16,0 0 0-16,0 0 0 0,0 0 27 0,0 0 5 16,-9 0 0-16,9 0 1 0,0 0-16 0,0 0-3 15,-9 4-1-15,9-4 0 0,0 0-12 0,0 0-9 16,0 0 12-16,-9 4-12 0,0-4 10 0,-1 0-10 16,10 0 8-16,0 0-8 0,0 0 20 0,0 0-2 15,0 0 0-15,0 0 0 0,0 0 3 0,0 0 1 16,0 0 0-16,0 0 0 0,0 0-2 0,0 0 0 0,0 0 0 0,0 0 0 15,0 0 20-15,0 0 3 16,0 0 1-16,0 0 0 0,0 0-9 0,0 0-2 0,0 0 0 0,0 0 0 16,0 0-8-16,0 0-1 0,0 0-1 0,0 0 0 15,-4-4-23-15,4 4 8 0,0 0-8 0,0 0 0 16,0 0 14-16,-5-4-2 0,-4 0 0 0,5-1 0 16,4 5 5-16,-5-4 1 0,-4 0 0 0,0 0 0 15,0 0-6-15,4 4-2 0,1-4 0 0,-10 0 0 16,0 0-10-16,5 4 0 0,0-4 9 0,-4 4-9 15,3 0 20-15,1 4 0 0,-4 0 0 0,4-4 0 16,-1 0-20-16,-3 4-20 0,-1 0 4 0,1 0 1 16,3 4 15-16,-3-4 0 0,-10 5 0 0,5-1 0 15,0 4 0-15,-5 0 0 0,-5 0 8 0,1 0-8 0,-5 4 0 16,5 5 0-16,4-5 0 0,-4 4 0 0,4 0 20 0,5 1-2 16,0-1-1-16,4 4 0 0,9-4-5 15,1 5 0-15,-1-1-1 0,1 0 0 0,8 0-11 0,-4 5 0 16,0-5 0-16,9-4 8 0,5 0-8 0,0 1 0 15,-5-9 0-15,0 4 0 0,5-4 0 0,-1 0 0 16,-4-4 9-16,5 1-9 0,0-5 9 0,-1 0-9 16,-3-4 12-16,-10 0-12 0,13 4 12 0,1-4-4 15,-14 0 0-15,14-4-8 0,-1 4 12 0,-13 0-4 16,0 0 0-16,0 0-8 0,14 0 11 0,-14 0-11 16,0 0 10-16,0 0-10 0,0 0 8 0,0 0-8 15,0 0 0-15,0 0 0 0,0 0 0 0,0 0 8 16,0 0-8-16,0 0 0 0,0 0 0 0,0 0 0 0,0 0 8 15,0 0-8-15,4 8 0 0,-4-8 0 0,0 0 0 16,0 0 0-16,0 0 0 0,0 0 8 0,0 0-8 16,0 0 0-16,0 0 14 0,0 0-3 0,0 0-1 0,0 0 0 15,0 0-10-15,0 0 12 0,0 0-12 0,0 0 12 16,0 0-12-16,0 0 10 0,0 0-10 0,0 0 10 16,0 0-10-16,0 0 12 0,0 0-12 0,0 0 12 15,0 0-12-15,0 0 0 0,0 0 0 0,0 0 0 16,0 0 0-16,0 0 8 0,0 0-8 0,0 0 0 15,9 8 0-15,-9-8 0 0,0 0 0 0,0 0 0 16,0 0 0-16,0 0 0 0,10 0 8 0,-10 0-8 16,9 0 0-16,4-4 0 0,1 0 0 0,-5 0 8 15,0-4-8-15,5-1 0 0,-5 5 0 0,5-4 0 0,4 0 0 16,-4 4 0-16,-5 0 0 0,9-4 0 0,-5 0 0 16,6 0 0-16,-6-4 0 0,1 4 0 0,0 0 0 0,-1-5 0 15,-4 5 0-15,1 0 0 0,-10-4 0 0,4 0 0 16,5 0 0-16,-4 4 0 0,-1 0 0 0,1 0 0 15,-5-5 0-15,0 1 0 0,4 0 8 0,-4 0-8 16,-4-4 0-16,-5 4 8 0,9-9-8 0,-9 1 0 16,0-4 0-16,-1 4 0 0,1-5 0 0,-4-3 8 15,-6 4-8-15,-3-1 0 0,3 5 0 0,1 0 0 16,-4 0 8-16,-1 8-8 0,0 4 0 0,5-1 0 16,-10 1 0-16,6 8 0 0,3 4-16 0,1 0 4 0,0 5 0 15,4 3 1 1,5 4-30-16,-4 0-7 0,8 4 0 0,1 1-1 15,4-1-102-15,4 4-20 0,1-4-4 0</inkml:trace>
  <inkml:trace contextRef="#ctx0" brushRef="#br0" timeOffset="29042.8111">3419 2015 1681 0,'-14'-16'74'0,"10"12"16"16,-6-4-72-16,1 0-18 0,0-4 0 0,5 8 0 0,-5-5 105 0,4 1 18 15,0 4 3-15,5 4 1 0,0 0-55 0,-4-8-12 16,4 0-1-16,4 0-1 0,6 0-30 0,3 4-7 16,1 0-1-16,9 0 0 0,-1-4-20 0,10 4 8 15,0-4-8-15,5-1 0 0,4 5 0 0,-5 0-10 16,5 0 1-16,0 4-705 15,0 0-141-15</inkml:trace>
  <inkml:trace contextRef="#ctx0" brushRef="#br0" timeOffset="28856.564">3401 1663 1479 0,'0'0'65'0,"4"-12"15"0,5 4-64 0,0-4-16 0,5 0 0 0,0-5 0 0,-1-3 80 0,5 4 12 15,-4-4 4-15,0 3 0 0,-1-3-49 0,1 4-10 16,0-4-1-16,-1 0-1 0,-8-1-7 0,4-3 0 16,-4 0-1-16,-1 0 0 0,1-1 6 0,-5 1 2 15,-5 0 0-15,1-5 0 0,-1 1-1 0,5 4 0 16,-4-1 0-16,-6 1 0 0,6-4-18 0,-1 8-3 15,1-9-1-15,-1 9 0 0,-4 0-4 0,9 0 0 16,-4 7-8-16,4-3 12 0,-5 0-12 0,0 8 0 16,1 0 0-16,4 0 0 0,0 8 0 0,0 0 0 15,0 0 0-15,0 0 0 0,0 0 0 0,0 0 0 16,-9 12 0-16,4 4 0 0,1-4 0 0,-1 8 0 16,1 5 0-16,-6 3 0 0,1 4 9 0,5 1-9 15,-1-5 8-15,-4 5-8 0,5 7 10 0,-6 5-10 16,1-1 12-16,5 5-12 0,-1 3 14 0,1 1-4 0,-5 3-1 15,9 1 0-15,-5 0 7 0,5-1 0 16,0-3 1-16,5 4 0 0,4-5-5 0,-5-3-2 0,10-1 0 16,-5 1 0-16,0 0-10 0,5-9 0 0,-5 5 0 15,0-1 0 1,0-7-136-16,0-1-28 0,0-8-7 0</inkml:trace>
  <inkml:trace contextRef="#ctx0" brushRef="#br0" timeOffset="30190.2212">5854 1501 864 0,'-4'-8'76'0,"4"-4"-60"16,0 12-16-16,0 0 0 0,4-12 85 0,-4 4 15 15,-4-4 2-15,-1-1 1 0,1 1-31 0,-1 4-7 16,-8 0-1-16,4 0 0 0,4-4-22 0,-4 4-5 16,-5 8-1-16,5-4 0 0,-5 0-8 0,-4 0-1 15,5 4-1-15,-6 0 0 0,1 0 8 0,0 0 2 16,0-4 0-16,0 4 0 0,-10 4-13 0,10 0-3 16,0 0 0-16,0 4 0 0,-5 0-4 0,0 4 0 15,0 4-1-15,1 0 0 0,-1 9 2 0,0-1 1 16,-4 8 0-16,4 5 0 0,0 3 2 0,5 5 1 15,0 3 0-15,4 1 0 0,0-5-5 0,1 1 0 16,8-1-1-16,1 5 0 0,-5-4-4 0,9-1-1 16,0-4 0-16,0-3 0 0,0-5 10 0,9 1 1 15,-9-5 1-15,4-8 0 0,1-4-22 0,4-3-13 16,-9-13 1-16,9 8 1 0,-9-8 11 0,14 0 11 0,4-4-3 0,0-4 0 16,5-5 1-16,-5-7 0 0,9-4 0 0,-4 0 0 15,4-5-9-15,1 1-11 0,-1-9 3 0,0 1 0 16,-8 4 8-16,3-5 11 0,1-3-3 0,-5-1 0 15,1 5-8-15,-1-1 0 0,0-3 0 0,-4 8 8 16,4-1-8-16,-5 5 0 0,-3 4 0 0,-1 3 0 16,-5 5 0-16,1 4 0 0,-1 0 0 0,-4 8 0 15,0 4 9-15,0 0 3 0,0 0 1 0,0 0 0 16,0 12-13-16,0 4 9 0,0 0-9 0,0 1 8 16,0 3-8-16,-4 0 0 0,8 0 0 0,1 1 0 0,-1-1 0 15,6 0 0-15,-1 0 0 0,-5 0 8 0,1-3-8 16,-1-1 0-16,-4 4 0 0,9-4-11 0,1 0 11 15,-1 1-8-15,-5-5 8 0,10 4-8 16,-5-4-100-16,5 4-19 0,-1-8-4 0</inkml:trace>
  <inkml:trace contextRef="#ctx0" brushRef="#br0" timeOffset="31845.1917">6059 1740 633 0,'5'-8'56'0,"-1"-4"-44"0,6 0-12 0,-1-5 0 16,-5 1 92-16,10 0 16 0,-10-4 3 0,10 4 1 16,0 3-41-16,-5-3-8 0,5-4-2 0,-1 4 0 15,-4 0-1-15,5 3 0 0,-5 9 0 0,5 4 0 16,-5 4-25-16,4 9-6 0,1 3-1 0,0 12 0 16,-1 5-9-16,-3-1-3 0,-1 8 0 0,-5 1 0 15,1 7-1-15,-5-3-1 0,0-1 0 0,-5 1 0 16,1-9-2-16,-5 1-1 0,4-5 0 0,-4-4 0 15,4-3 23-15,-4-5 5 0,5-4 1 0,4-8 0 16,-5 4 4-16,5-12 0 0,0 0 1 0,0 0 0 16,0 0-13-16,0-8-4 0,0-4 0 0,0-4 0 0,5 0 4 15,-1-4 1-15,10-9 0 0,0 1 0 0,-1-4-24 0,5-5-9 16,1 1 0-16,3-1 9 0,-3-3-9 0,3 7 0 16,1-3 0-16,0 4 0 0,4 3 0 0,-4 1 0 15,0 4 0-15,-5 8 0 0,-4 7 0 0,-1 9 0 16,-13 0 0-16,9 4 0 0,0 13 0 0,1-1 0 15,-6 4 0-15,1 0 0 0,-1 9 0 0,1-5 0 16,-1 0 0-16,1 0 0 16,-1 1-28-16,-4-1-8 0,5 0-2 0,0 5 0 15,-1-5-128-15,-4 0-26 0,-4 21-4 0,-1-5-2 0</inkml:trace>
  <inkml:trace contextRef="#ctx0" brushRef="#br0" timeOffset="32160.2679">7352 1671 1440 0,'0'0'64'0,"0"0"12"0,-9-4-60 0,0-4-16 0,-9 8 0 0,4 0 0 16,1 8 65-16,-6 0 11 0,1 8 1 0,0 1 1 16,0 3-39-16,0 4-8 0,-5 4-2 0,5 5 0 15,4-9-21-15,0 4-8 0,1 1 0 0,4-5 0 16,-1-4 0-16,10 0 0 0,-4-3 0 0,4-5 0 15,0-12 0-15,0 0 0 0,4 0 0 0,6 0 0 0,-1 0 24 16,9-12-2-16,-5-5 0 0,10-3 0 0,-5 0 7 0,10-8 2 16,-5 3 0-16,-1-7 0 15,1 0-15-15,-5-1-4 0,-4-3 0 0,-5 3 0 0,0-7 8 16,-4 8 0-16,-1 3 1 0,1 5 0 0,-5 4-1 16,-5 4 0-16,-4-1 0 0,0 13 0 0,-5 4-2 0,-4 8-1 15,-9 9 0-15,0 7 0 16,4 0-118-16,0 5-24 0,-4 7-5 0</inkml:trace>
  <inkml:trace contextRef="#ctx0" brushRef="#br0" timeOffset="32598.0265">7967 1109 1098 0,'-9'-21'48'0,"9"21"11"0,-9-12-47 0,4 4-12 15,1 0 0-15,4 8 0 0,0 0 122 0,0 0 22 16,-14 4 5-16,-4 8 1 0,9 8-66 0,-5 5-12 16,5 11-4-16,-5 9 0 0,1 3-3 0,-10 9-1 15,0-4 0-15,0 11 0 0,5 1-3 0,-5 0-1 16,5 0 0-16,0-5 0 0,0 1-31 0,4-4-6 15,0-1-2-15,1-3 0 0,-1-5-1 0,5-3 0 16,0-1 0-16,0-7 0 16,0-1-38-16,0-3-8 0,4-5-2 0,-4-4 0 15,4 1-140-15,1-9-28 0</inkml:trace>
  <inkml:trace contextRef="#ctx0" brushRef="#br0" timeOffset="32347.0098">7557 1566 979 0,'0'0'87'0,"5"-8"-70"0,8-8-17 0,-3 8 0 15,3-1 131-15,5 1 22 0,10 0 5 0,4 4 1 16,9-4-74-16,0 0-14 0,0 0-3 0,4 4-1 16,10 4-48-16,-5 4-10 0,0 4-1 0,-5-8-8 15,-4 4 0-15,-4 0 0 0,-10 4 0 0</inkml:trace>
  <inkml:trace contextRef="#ctx0" brushRef="#br0" timeOffset="33468.5885">8577 809 1825 0,'9'-20'80'0,"-9"20"18"0,0 0-78 0,0 0-20 0,0 0 0 0,0 0 0 16,9 12 48-16,-4 8 7 0,-5 9 1 0,4 3 0 16,6 4-20-16,-10 5-3 0,4-1-1 0,-4 13 0 15,0-4-1-15,0 3-1 0,-4 9 0 0,-1 4 0 16,0-5-10-16,-4 1-3 0,-4 0 0 0,4 3 0 15,-1-11-1-15,1 0 0 0,0-9 0 0,0-3 0 0,-5-5-4 16,1-8 0-16,-1-3-1 0,5-5 0 0,-5-4 9 16,5 0 1-16,-4-12 1 0,3 4 0 0,10-8-22 0,0 0-10 15,-9-4 1-15,9 4 0 0,-4-8-7 0,-1 0 0 16,5-4-1-16,5 0 0 0,-1-4-2 16,5 4 0-16,1-5 0 0,8-3 0 0,0 8 5 0,-4-4 1 15,4 8 0-15,0 0 0 0,0 4 13 0,5 4-12 16,0 4 12-16,0 4-12 0,-5 0 12 0,5 4 0 15,-5 4 0-15,5-4 0 0,-5 0 0 0,0 1 0 16,5-5 0-16,-5 4 0 0,0-4-16 0,0 0 0 16,5-4 0-16,-5-4 0 0,1 0 4 0,-1-4 0 15,5 0 0-15,-1-8 0 0,-3-4 12 0,3-1 0 16,1-3 0-16,4-4 0 0,1 0 0 0,-6-5 0 16,6 1 0-16,-1 0 0 0,0-5 0 0,-4 5 0 15,-5-4 0-15,1 3 0 0,-10 9 0 0,0-4-9 0,-5 4 9 16,-4-1-8-16,-9 5 8 0,5 4 0 0,-1 4 0 15,-4 0-8-15,-5 4 8 0,5 4 0 0,-4 4 0 0,-1 4 0 16,0 0 28-16,-4 4 2 0,0 0 0 0,9 8 0 16,-5 1-30-16,5 7 0 0,-5 0 0 0,5 1 0 15,5-1 0-15,-5 4 0 0,4-7 0 0,0 3 9 16,1-4-9-16,4 1 0 0,4-9 9 0,1 4-9 16,-5-4 0-16,5 0 8 0,4-4-8 0,0-3 0 15,-9-9 8-15,9 0-8 0,5 4 10 0,-5-4-10 16,9-4 10-16,0 4-10 0,0-9 10 0,1 1-10 15,8-4 0-15,-4 0 0 0,-1 0 0 0,6 0 0 16,4 0 0-16,4 0 0 0,-4 3 0 0,4 1 0 16,-4 4-12-16,0 4 12 0,-5 0-12 0,1 8 12 0,-6-4 0 15,1 5 0-15,-9-1 0 0,4 4 0 0,-4-4 0 16,-5 4 0-16,0-4 0 0,0 0 0 0,-9-8 0 0,9 8 0 16,0 0 0-16,0 0 0 0,0-3 0 0,5-1 0 15,0 0 8-15,4 0-8 0,0 0 0 0,0-4 0 16,10 0 0-16,-1 0 0 0,-4 0 0 0,4 0-8 15,0 0 8-15,-4-4 0 0,4-4 0 0,1 4-12 16,-5-1 12-16,-1-3-10 0,-3 0 10 0,3-4 0 16,-8 0 10-16,4 0-10 0,0-4 11 0,1-5-11 15,-6 5 12-15,1-4-12 0,-5-4 9 0,5 4-9 16,-5-5 0-16,-5 5 9 0,1 4-9 0,-1 4 12 0,1 0-12 16,0 3 12-16,-5 9-12 0,0 0 0 0,0 0 0 0,0 0 0 15,0 13 0-15,0-1-11 0,-5 8 3 0,0 4 0 31,-4 1-24-31,5 3-5 0,-5 4-1 0,0-3 0 16,-1 3-93-16,-3 0-18 0,-1 1-4 0,5 3-1 0</inkml:trace>
  <inkml:trace contextRef="#ctx0" brushRef="#br0" timeOffset="34424.0925">12201 1262 1188 0,'-9'-12'52'0,"9"12"12"0,-9-8-52 0,9 8-12 0,-5-4 0 0,5 4 0 15,0 0 61-15,0 0 10 0,9-8 1 0,10 8 1 0,-1 0-13 0,9 0-4 16,10 4 0-16,8-4 0 0,1 0-3 0,4 0-1 16,4 0 0-16,10 0 0 0,4 0-19 0,-4 0-4 15,0-4-1-15,-5 0 0 0,-4 8-28 0,-10-4 0 16,-4-4-13-16,-9 4 4 15,0 4-54-15,-9-4-10 0,-5 4-3 0,-4-4 0 0</inkml:trace>
  <inkml:trace contextRef="#ctx0" brushRef="#br0" timeOffset="34682.8446">12843 720 691 0,'-23'-20'30'0,"19"12"7"0,-1 0-29 0,-4 0-8 0,5 4 0 0,-1 4 0 15,-4 4 194-15,9-4 38 0,0 16 7 0,-5 8 1 16,-4 4-130-16,0 13-26 0,0 3-6 0,-5 5-1 16,1 4 6-16,-1 3 1 0,-4 1 0 15,0 4 0-15,-1-1-16 0,1 1-4 0,0 4 0 0,0 4 0 16,0-9-24-16,-1 1-6 0,6 4-1 0,-1-5 0 16,0-3-17-16,1 0-3 0,-1-9-1 15,0 5 0-15,1-1-12 0,-1-7 0 0,-4-9 0 0,4 1 0 16,1-5 0-16,-1-3-16 0,5-9 3 0,0 4 1 15,0-8-176 1,4-4-36-16,-9 5-6 0,14-17-2 0</inkml:trace>
  <inkml:trace contextRef="#ctx0" brushRef="#br0" timeOffset="35318.8383">13699 421 1335 0,'18'-17'59'0,"-9"13"13"0,0-4-58 0,-9 8-14 16,0 0 0-16,0 0 0 0,0 0 54 0,10 8 8 16,-10 5 2-16,0 3 0 0,0 8 0 0,-10 4 0 15,1 5 0-15,0 7 0 0,-4 9-26 0,-6 3-5 16,1 5-1-16,-5 4 0 0,1-1 16 0,3 5 4 15,1 0 0-15,0 4 0 0,0-5-8 0,0 1-2 0,-1-4 0 0,6 4 0 16,-1-1-30-16,9-3-12 0,-4 4 8 0,0-4-8 16,0-1 13-16,0-11-2 0,0-1-1 15,-5-3 0-15,5-5-10 0,-4-3 0 0,3-13 9 16,-3 0-9-16,-1-3 8 0,5-9-8 0,-5 0 8 16,14-12-8-16,0 0 0 0,0 0 9 0,-9-12-9 0,5 4 0 15,4-9 0-15,0 1 0 0,4 0 0 0,5 0 0 16,0-8 0-16,5 3 0 0,9-3 0 0,-5 4 0 15,-4-4 0-15,4 7 0 0,5 1 0 0,4 4 0 16,-4 4 0-16,0 4 0 0,4 0-10 0,-4 8 10 16,-1 4 0-16,6 0 0 0,-6 0 0 0,6 4 8 15,-10 1-8-15,9-1-11 0,-4 0 3 0,0-4 0 16,0 0 8-16,-1 0 0 0,1-4 0 0,0 0 0 16,0-8 0-16,4 0-12 0,-4 0 12 0,4-4-12 0,0 4 12 15,-4-8 0-15,4 0 0 0,-4-1-8 16,0 1 8-16,-9-4 0 0,-1 0 0 0,1 0 0 0,-5-4 0 15,0-1 0-15,-9-3 0 0,5 4 8 0,4 0-8 0,-9-1 8 16,-5 5-8-16,1 0 8 0,4 0-8 0,0 0 0 16,0 3 0-16,-5 1 0 0,1 4 0 0,-1 0 0 15,-4 0 0-15,0 8 0 0,0 4 0 0,-5 4 0 16,0 0 0-16,-8 8 0 0,3 1 11 0,-3 7-3 16,4 4 0-16,-5 5 0 0,0-5 0 0,5 4-8 15,0 1 12-15,-1-5-4 0,6 0-8 0,-1 1 0 16,0-5 9-16,10 0-9 0,-1-4 0 0,5 1 0 15,0-1 0-15,0-4 0 0,5 0-13 0,-1-4-7 16,10 1-2-16,0-1-666 16,-1-4-132-16</inkml:trace>
  <inkml:trace contextRef="#ctx0" brushRef="#br0" timeOffset="35622.9475">14692 1420 1713 0,'0'0'37'0,"0"0"8"0,0 0 2 0,0 0 2 0,0 0-39 0,0 16-10 0,-5 5 0 0,0 3 0 16,-4 4 48-16,-4 9 8 0,-1-1 2 0,-4 1 0 16,-5 3-14-16,5 0-2 0,4-7-1 0,-4 3 0 15,4-3-17-15,5-5-3 0,0 0-1 0,5-7 0 16,-6-1-20-16,10 0 0 0,0-8 0 0,5-4 0 0,4 0 13 0,5-4-1 16,-1-4-1-16,1-4 0 0,9-4 8 15,0 0 1-15,-1-4 1 0,1 0 0 0,0-4-5 16,4-5-2-16,1 1 0 0,-6 0 0 0,6-8-2 0,-10 7-1 15,0-3 0-15,-4-4 0 0,-5 8-11 0,-5-5 10 16,1 1-10-16,4 4 10 0,-9 0 29 0,-5 7 5 16,1 1 2-16,-1 0 0 0,1 8-24 15,-10 0-5-15,-4 0-1 0,0 4 0 0,-1 0-16 0,-3 4 0 16,-1 4-13-16,0 4 5 16,0 0-138-16,1 1-27 0,-6 7-6 0</inkml:trace>
  <inkml:trace contextRef="#ctx0" brushRef="#br0" timeOffset="35936.9464">15101 1509 1558 0,'0'0'34'0,"0"0"7"0,0 0 2 0,0 0 1 0,9 8-35 0,-9-8-9 0,5 12 0 0,0 9 0 16,-5-1 38-16,4 4 6 0,-8 1 0 0,4-5 1 15,0 8-9-15,-5-4-3 0,0 5 0 0,5-5 0 16,-4 0-11-16,4-4-2 0,-5-3-1 0,5-5 0 16,0 0 21-16,0-12 4 0,0 12 0 0,0-12 1 15,0 0 12-15,0 0 3 0,0 0 0 0,0 0 0 16,0 0-4-16,9-4 0 0,1-4 0 0,-1 0 0 16,0-4-19-16,-5 0-4 0,10-5-1 0,-5 1 0 15,0-4 0-15,5-4 0 0,-5 3 0 0,5-7 0 16,-1 4-19-16,5 0-4 0,1-1-1 0,-1-3 0 0,5 4-24 15,-1 3-6-15,-3 5-1 0,8 4 0 16,-9 4-124-16,0 4-25 0,1 4-4 0</inkml:trace>
  <inkml:trace contextRef="#ctx0" brushRef="#br0" timeOffset="36243.7908">15570 1643 864 0,'0'0'76'0,"9"4"-60"15,5 0-16-15,-5 4 0 0,9-4 117 0,-4 0 21 0,4 0 4 0,0 0 1 16,1 0-47-16,-1 0-10 16,5-4-2-16,-5-4 0 0,5 0-16 0,-5 0-3 0,0 0-1 15,0-4 0-15,-4 0-25 0,-5-4-6 0,0 4-1 0,0-9 0 16,0 1 3-16,-4 4 0 0,-5-4 0 0,-5-4 0 16,1-1 14-16,-1 1 3 0,-4-4 1 0,5 8 0 15,-6 4-10-15,1 4-3 0,0-5 0 0,0 5 0 16,0 8-25-16,0 0-6 0,0 4-1 0,-5 4 0 15,5 1-8-15,0 3 0 0,-5 8 0 0,1 0 0 16,3 4 0-16,-3 1 0 0,4 3 0 0,0 0 0 16,4-3 0-16,0-1 0 0,1 0 0 0,4 1 0 15,4-5 0-15,-4 0-11 0,0 0 3 0,5 0 0 16,4-3-119-16,-4-1-23 16,13 8-5-16,-4-8-1 0</inkml:trace>
  <inkml:trace contextRef="#ctx0" brushRef="#br0" timeOffset="36733.231">16226 1501 1440 0,'27'-16'64'0,"-27"16"12"0,0-4-60 0,0 4-16 16,18-4 0-16,-4 0 0 0,-14 4 116 0,0 0 21 16,9 8 4-16,5 0 1 0,-1 8-63 0,1 0-13 15,-14 9-2-15,5-1-1 0,4-4-25 0,-5 9-5 16,-4-5-1-16,0 0 0 0,0-4-8 0,0 1-3 15,5-5 0-15,-10 0 0 0,-4-4 15 0,9-4 4 0,0-8 0 0,0 0 0 16,-13 8-14-16,13-8-2 0,0 0-1 0,0 0 0 16,4-8 9-16,1-4 1 0,-1 0 1 0,5 0 0 15,10-4-22-15,-6-1-12 0,-8-3 12 0,4 4-12 16,9-4 0-16,0-1 0 0,0-3 0 0,1 4-12 16,-1 8 12-16,0-4 0 0,5 8 0 0,-5-1 0 15,-4 5 0-15,-1 8 0 0,6 0 0 0,-6 5 0 16,-4 3 0-16,0 4 0 0,1 0 0 0,-6 4 0 15,5 1 0-15,-4-1 0 0,-1-4 0 0,-4 4 0 16,9-4 0-16,-9 1 0 0,0-5 0 0,0 0 0 16,0 0 0-16,5-4 0 0,-5-8 0 0,0 0 0 15,0 0 0-15,0 0 0 0,0 0 0 0,0 0 0 16,0 0 0-16,0 0 0 0,0 0 0 0,9-8 0 16,0 0 0-16,5-8 10 0,-5 0-2 0,5 3 0 15,8-7-8-15,-3 4 0 0,-1 0 0 0,0 0 0 16,5-5 0-16,-5 5 0 0,0 4 0 0,-4 4 0 0,0 0 0 15,-5 4 0-15,9 4 0 0,-9 0 0 0,-9 0 0 16,9 12 0-16,5 4 0 0,-1 4 0 0,-8-3 0 0,0 3 0 16,4 0 0-16,0 0 0 0,0 5 0 0,-5-5 0 15,-4 0 0-15,0 4 0 16,14-3-109-16,-9 3-24 0,-15-4-5 0</inkml:trace>
  <inkml:trace contextRef="#ctx0" brushRef="#br0" timeOffset="37850.6087">17988 2023 1958 0,'0'0'43'0,"9"-4"9"0,0-4 1 0,-9 8 3 0,9 4-45 0,-9-4-11 0,0 0 0 0,9 4 0 0,-9-4 50 0,9 8 8 16,-9-8 2-16,0 0 0 0,0 0-49 0,0 8-11 16,0 0 0-16,0-8 0 15,0 9-132-15,-9-1-25 0,-9 4-6 0,-9-8-1 0</inkml:trace>
  <inkml:trace contextRef="#ctx0" brushRef="#br0" timeOffset="37658.5963">18052 1550 1036 0,'22'-12'46'0,"-22"12"10"0,5-9-45 0,-1-3-11 16,5 0 0-16,-4 4 0 0,-5 8 156 0,0 0 28 15,9-8 7-15,-4 4 1 0,-1-4-56 0,-4 8-10 16,0 0-2-16,0 0-1 0,0 0-43 0,0 0-9 0,0 0-2 16,0 0 0-16,0 0-69 0,0 0-8 0,0 0-5 15,0 0-1-15,0 0 14 0,0 0 0 0,0 0 0 0,5 12-701 16,-10 4-143-16</inkml:trace>
  <inkml:trace contextRef="#ctx0" brushRef="#br0" timeOffset="38753.8764">-1011 4209 633 0,'-5'-17'56'0,"1"13"-44"0,4 0-12 0,-5 0 0 0,5 4 102 0,0 0 18 15,0 0 4-15,0 0 1 0,5-8 6 0,-5 8 1 16,0 0 0-16,0 0 0 0,0 0-65 0,0 0-13 16,13-8-2-16,1 4-1 0,4 0-21 0,5 4-4 15,0 4-1-15,9 0 0 0,-5-4-4 0,9 0-1 16,10 0 0-16,9 0 0 0,-1-4 18 0,5-4 3 15,10 0 1-15,-1-4 0 0,0 4-2 0,1-9-1 16,3 1 0-16,1 0 0 0,0 0-12 0,-5 0-3 16,1-1 0-16,-1 1 0 0,9 0-16 0,-8 4-8 15,-1 4 8-15,-4 0-8 0,-5 4-11 0,-5-4-7 16,-8 0-2-16,0 3 0 16,-10 1-29-16,0 0-7 0,1-4 0 0,-5-4-569 15,0 4-114-15</inkml:trace>
  <inkml:trace contextRef="#ctx0" brushRef="#br0" timeOffset="39030.4086">41 4111 806 0,'-28'21'36'0,"15"-13"7"0,-1 4-35 0,-4 4-8 0,-1 4 0 0,6 5 0 15,-5 11 171-15,4 5 32 0,-4 3 6 0,4 9 2 16,-4-1-92-16,4 9-19 0,1 0-3 0,-6 7-1 16,6 5-19-16,-6-4-4 0,1 0-1 0,5 0 0 0,-6-5-28 15,1-3-7-15,0-4-1 0,-5-5 0 0,0 5-20 0,1-4-4 16,-1-5 0-16,-4 1-1 0,4-1-11 16,0-3 0-16,0-5-12 0,-4 5 12 15,9-13-56-15,-5 5-4 0,0-13-1 0,10 0 0 16,-1-8-116-16,5 1-23 0</inkml:trace>
  <inkml:trace contextRef="#ctx0" brushRef="#br0" timeOffset="40292.7094">1224 3606 518 0,'0'-17'46'0,"5"1"-37"16,-1-8-9-16,-4 0 0 0,0 3 136 0,0-7 26 15,0 0 5-15,5 3 1 0,-5 9-43 0,4 0-8 16,-4 4-1-16,5 0-1 0,-5 12-43 0,0 0-9 15,0 0-2-15,0 0 0 0,14 8-31 0,-5 4-6 16,4 4-2-16,-8 4 0 0,0 5 6 0,4 7 2 16,4 5 0-16,-8 7 0 0,-5 1-2 0,0 11-1 15,0 5 0-15,-5 8 0 0,-8 4-1 0,-1 12 0 16,-9 8 0-16,-4 8 0 0,-5-4-7 0,0 4-2 16,-9-8 0-16,5 4 0 0,4-4-3 0,-5-4-1 15,1 0 0-15,9-12 0 0,-5-4-5 0,9-4-8 16,5-8 11-16,-5-5-11 0,9-7 8 0,1 0-8 15,4-5 0-15,-5-8 0 0,10-3 8 0,-6-9-8 16,6 0 0-16,-1-7 0 0,1-5 0 0,4-12 0 0,0 0 0 16,0 0 0-16,0 0 8 0,0-21-8 0,0-3 0 0,4-8 0 15,1-1 0-15,4-3 0 0,-4-8 0 0,4-5 0 16,4 0 0-16,10 1 0 0,-5-1 0 0,10 9 0 16,-1-5 0-16,9 9 0 0,-8-1 0 0,3 9 0 15,1 8 0-15,-4 8 0 0,4 8 0 0,-5 8 0 16,0 4 0-16,0 4 0 0,5 4 0 0,-4 8 0 15,-1 9 0-15,0-1 0 0,1 1 0 0,4-5 0 16,-1 0 0-16,1 1 0 0,0-9 0 0,0 0 0 16,-5-4 0-16,5-4 0 0,-9-8 0 0,4-4 0 15,-4 0-15-15,0-4-6 0,9-8-2 0,0 0 0 16,-1-8 23-16,1 0 0 0,-4-1 0 0,3-7 0 0,-8 4 0 16,0-5 0-16,-5 1 0 0,0 0 0 0,-4-1 0 15,0 1 0-15,-1 0 0 0,-8-1 0 0,4 1 0 16,-4 4 0-16,-1 0 0 0,1-1 0 0,-5 1 0 0,-5 0 0 15,1-1 0-15,-6 5 8 0,1 4-8 0,-4 4 0 16,-1-4 0-16,-4 8 0 0,-5 4 18 0,0 4-2 16,-4 4 0-16,-5 4 0 0,0 0-16 0,0 8 10 15,-4 0-10-15,4 8 8 0,9 1 3 0,1-1 0 16,-1 4 0-16,-5 1 0 0,6-1-11 0,4 4 0 16,8 1 0-16,1-1 0 0,5 0 8 0,8 1-8 15,10 3 8-15,0 1-8 0,4-1 0 0,0 1 0 16,5-1 0-16,0-8 0 15,4 13-90-15,5-5-14 0</inkml:trace>
  <inkml:trace contextRef="#ctx0" brushRef="#br0" timeOffset="40625.5334">2476 4666 1904 0,'0'0'42'0,"0"0"9"0,-9 4 1 0,0 8 1 0,0 0-42 0,-5 8-11 0,1 5 0 0,-6 3 0 16,1 4 80-16,0 1 15 0,4 3 2 0,-4 1 1 16,0-1-54-16,4 0-12 0,14-3-1 0,-9-1-1 15,9-3-20-15,-4-1-10 0,-1-8 10 0,5 0-10 16,0-7 0-16,5-1 0 0,-5-4 0 0,4 0 0 0,10-8 0 0,4-4 0 16,5 0 0-16,4 0 0 0,5-8 0 15,4-5 0-15,-4 1 0 0,0-4 0 0,-5 4 0 16,5-4 0-16,-4-5 0 0,-1-3 0 0,-4 0 0 0,-5 3 0 15,-4-3 0-15,4 0 0 0,-5 3 0 0,-8 5 11 16,-5-4 0-16,0 0 0 0,-5 7-11 0,-4 5-16 16,0-4 4-16,-4 4 1 0,-6 0 11 0,1 0 0 15,0 12 0-15,-5 4 0 0,-4 4 9 0,0 4 1 16,4 4 0-16,-9 8 0 16,5 5-42-16,-1-1-9 0,-4 8-2 0,5 1-985 0</inkml:trace>
  <inkml:trace contextRef="#ctx0" brushRef="#br0" timeOffset="40958.8116">3182 4512 2026 0,'0'0'44'0,"9"4"10"0,0 8 2 0,5 0 1 0,4 5-45 0,-4 3-12 0,4 4 0 0,-9 0 0 16,5 1 28-16,-5 7 3 0,0 0 1 0,-5 5 0 16,1-5-3-16,0 1 0 0,-5-1 0 0,0 0 0 15,-5 1-13-15,5-9-4 0,-5 0 0 0,1-8 0 16,-1 1 8-16,5-5 2 0,0-12 0 0,0 0 0 16,0 0 30-16,0 0 5 0,-4-8 2 0,4-4 0 15,0-1-7-15,0 1-2 0,4-12 0 0,1 0 0 16,-1-1-34-16,1-3-6 0,9 0-2 0,-5-1 0 0,4 1-8 15,1 0 0-15,4-1 0 0,1 1 0 0,3 4 0 16,-4 0-17-16,10-1 4 0,4 5-807 16,-5 0-160-16</inkml:trace>
  <inkml:trace contextRef="#ctx0" brushRef="#br0" timeOffset="41235.0938">3760 4662 864 0,'23'12'38'0,"-9"-12"8"0,4 0-37 0,5-4-9 15,4 4 0-15,5 0 0 0,0-4 134 0,0 0 25 16,-5-4 5-16,5 0 0 0,0 0-77 0,-1-5-16 16,1 5-3-16,-9-4-1 0,0 0-29 0,0 0-6 0,-5-4 0 15,0 0-1-15,-4 3 7 0,-5 1 2 16,0-8 0-16,-5 8 0 0,1-4 20 0,-10-1 4 0,1 1 0 0,-5 0 1 16,0 0-18-16,-5 4-4 0,-4-4-1 0,9 8 0 15,-5 3-8-15,0 1-2 0,-4 8 0 0,5 1 0 16,-1 3-8-16,0 4-3 0,1 4 0 0,-1 4 0 15,5 8-21-15,0 1 9 0,4-1-9 0,1 5 0 16,-1-1 0-16,5 4 0 0,0-3 0 0,9-1 0 16,-4 4 0-16,4 1 0 0,-5-5 0 0,10 1 0 15,4 3-104-15,0-8-17 16,-8 1-4-16,3-9-874 0</inkml:trace>
  <inkml:trace contextRef="#ctx0" brushRef="#br0" timeOffset="41766.8335">4634 4516 2070 0,'0'0'45'0,"0"0"10"0,5 16 1 0,4 1 3 0,-4 3-47 0,-1 4-12 16,1 0 0-16,-1 5 0 0,-4-1 47 0,0 4 7 15,0-3 2-15,0-1 0 0,0 0-24 0,-4-7-4 16,4-1 0-16,-5 0-1 0,1-8-14 0,4 4-2 15,0-3-1-15,0-13 0 0,0 0 10 0,0 0 3 16,0 0 0-16,0 0 0 0,0 0-23 0,0 0 0 16,0-13 0-16,4 1 0 0,1 0 14 0,-1-4-2 0,1-4 0 15,4-5 0-15,0 5-12 0,0 0 0 0,0 0 0 16,5-1-10-16,-5 1 10 0,5 0 0 0,4 0 0 0,-5 8 0 16,6-1 0-16,-6 5 0 0,6 0 0 0,-6 4-8 15,1 0 8-15,4 4 0 0,-4 4 0 0,9 0 0 16,-5-4 0-16,0 4 0 0,5 0 0 0,-1 4 0 15,1 1 0-15,0 3 0 0,0-4 0 0,-5 4 0 16,-4 0 0-16,-1 4 0 0,-4 0 0 0,0 1 0 16,1-1 0-16,-1 0 0 0,-9 0 0 0,0-4 8 15,0 0 5-15,4-3 2 0,-4 3 0 0,0-12 0 16,0 0 1-16,0 0 0 0,0 0 0 0,0 0 0 16,0 0-16-16,0 0-10 0,0 0 2 0,0 0 0 15,9-8 8-15,-4-5 0 0,4-3 0 0,0-4 0 0,5-4 0 16,-1 4 0-16,6-9 0 0,-6 5 0 0,1-4 24 15,4 3 6-15,0 1 2 0,-4 4 0 0,0 4-32 0,-1 3 0 16,1 1 0-16,-5 4 0 0,-9 8 22 0,0 0-2 16,14 4 0-16,-5 0 0 0,0 8-12 0,0 1-8 15,0 3 8-15,0 4-8 0,0-4 0 0,-4 4 0 16,0 5 0-16,4-1 0 0,4-4 0 0,-4 5 0 16,1-1 0-16,-1 0 0 15,0-4-75-15,0 1-19 0,-5-5-4 0,5 4-1050 0</inkml:trace>
  <inkml:trace contextRef="#ctx0" brushRef="#br0" timeOffset="42191.2682">6191 4601 1209 0,'0'0'108'0,"0"0"-87"16,0 0-21-16,0 0 0 0,5-4 152 0,-5 4 27 15,9-4 5-15,-4-4 0 0,4 4-44 0,-5-4-10 16,5 4-2-16,-4 0 0 0,4 0-59 0,0-4-12 15,-4 4-2-15,-5 4-1 16,0 0-64-16,0 0-13 0,0 0-2 0,0 0-1074 0</inkml:trace>
  <inkml:trace contextRef="#ctx0" brushRef="#br0" timeOffset="46859.0284">7712 3079 460 0,'0'0'41'0,"0"0"-33"0,0-8-8 0,0 8 0 0,-5-8 142 0,5 0 26 16,0 8 6-16,0 0 1 0,-4-8-75 0,4 8-16 15,-5 0-2-15,1-4-1 0,-1 4-17 0,-4 0-4 16,-4 0-1-16,-1 4 0 0,0 4-5 0,1 0-1 16,-6 4 0-16,6 1 0 0,-10-5-25 0,5 4-4 15,-1 4-2-15,1 0 0 0,0 4 11 0,0 5 3 16,-5 7 0-16,5 9 0 0,0 7-4 0,-1 9 0 16,1 12 0-16,0 3 0 0,-5 9 14 0,1 8 2 15,-6 9 1-15,5-5 0 0,-4 4 4 0,9 0 1 16,0-4 0-16,4 4 0 0,0-12-18 0,5 0-3 15,0-12-1-15,5 4 0 0,-6-4 7 0,10-1 1 16,10-7 0-16,3 0 0 0,-4-4-28 0,5-5-12 16,9-7 10-16,4-1-10 0,0-3 0 0,10-5 8 15,-1-3-8-15,1-1 0 16,4 1-45-16,0-9-12 0,0 8-3 0,4-7-1107 0</inkml:trace>
  <inkml:trace contextRef="#ctx0" brushRef="#br0" timeOffset="44464.5466">10371 3954 1792 0,'0'0'40'0,"0"0"8"0,14 12 1 0,-10 0 1 0,1 8-40 0,-1 4-10 0,5 5 0 0,-4-5 0 15,-1 4 60-15,1 1 9 0,0 3 3 0,-1-4 0 16,1 5-22-16,-1-5-4 0,-4-4-1 0,5 1 0 16,-5-1-11-16,0-8-2 0,0 4-1 0,0-7 0 0,0-13-7 15,0 0-2-15,0 0 0 0,0 0 0 16,0 0 11-16,0 0 3 0,0 0 0 0,0 0 0 0,-9 0 12 0,4-5 2 16,1-3 1-16,-1-4 0 0,0-8-25 0,5 0-5 15,5-9-1-15,0 1 0 0,-1 4-3 0,1 0-1 16,4-9 0-16,4 5 0 0,6-1-16 0,-1-3 0 15,9 4 0-15,-4-5 0 0,4 5 0 0,1 0 0 16,-1 3 0-16,0 1 0 16,0 4-75-16,5 4-12 0,0 0-2 0,-4 7-699 15,-6 1-139-15</inkml:trace>
  <inkml:trace contextRef="#ctx0" brushRef="#br0" timeOffset="45005.1048">11573 3897 1792 0,'0'0'80'0,"-9"-4"16"0,4-4-77 0,-4 0-19 0,5-4 0 0,-1 3 0 15,-4 5 65-15,-5-4 10 0,10 0 1 0,-10 4 1 16,5-4-4-16,0 0-1 0,-9-4 0 0,4 8 0 15,5 4-22-15,-5 0-5 0,-4 0-1 0,4 4 0 16,-4 4-25-16,4 0-6 0,-4 8-1 0,0 0 0 16,-9 5-12-16,4 3 0 0,0 4 0 0,5 1 0 0,-5 7 8 15,5-4-8-15,4 1 0 0,5-1 0 16,0 1 0-16,5-5 0 0,-1 0 0 0,0-4 0 0,5 1-13 0,5-5 1 16,0-8 0-16,-1 0 0 0,5 0-7 0,5-3-1 15,-5-5 0-15,5-4 0 0,-1 0 6 0,5 0 1 16,1-9 0-16,3-3 0 0,-8 0 13 0,4-4 0 15,1 0 0-15,3 0-9 0,1-5 9 0,0-3 0 16,0 0 0-16,4-9 0 0,-4-3 0 0,4 0 0 16,-4-1 0-16,0 1 0 0,4-5 0 0,-9-3 0 15,5-5 0-15,0 1 8 0,-5-5 19 0,0-4 4 16,-4 1 1-16,4-5 0 0,-4 8-32 0,-5-3 0 16,0 3 0-16,0 5 0 0,-5 7 16 0,1 13-4 15,0 3 0-15,-5 9 0 0,0 0 0 0,0 16 0 16,0 0 0-16,-10 8 0 0,-3 8-3 0,-1 5-1 15,-4 11 0-15,0 8 0 0,-1 9-8 0,1 4 0 0,-5 3 0 16,10 5 0-16,4-4 0 0,0-5 0 0,0 5 0 0,9-4 0 16,4-1 0-16,1-7-11 0,4-1 3 0,0 5 0 31,4-13-92-31,-3 5-17 0,3-9-4 0,1-8-1 16,-5 1-54-16,5-5-12 0,-5-4-1 0,4-4-330 0,-3-4-65 0</inkml:trace>
  <inkml:trace contextRef="#ctx0" brushRef="#br0" timeOffset="45483.6314">12279 3978 345 0,'0'0'31'0,"0"0"-31"0,13-12 0 0,1 8 0 0,0-4 124 0,-5 0 18 16,4-5 4-16,1 1 1 0,0 0-41 0,-5 0-8 15,4-4-2-15,-4 0 0 0,1 3 26 0,-6-3 5 16,1 4 1-16,-1-4 0 0,-4 4-5 0,0 0-1 16,-4 4 0-16,-1-5 0 0,5 5-42 0,-4 0-8 15,-1-4-1-15,0 8-1 0,-4-4-24 0,0 8-5 16,5-4-1-16,-5 0 0 0,4 4-28 0,-4 0-12 16,0 0 8-16,0 8-8 0,0-4 0 0,0 8 0 15,-5 0 0-15,0 4 0 0,1 5 0 0,3 3 0 16,-8 0 0-16,5 5 0 0,-1 3 0 0,-4 4 0 15,4 1 0-15,0-5 0 0,1 1 0 0,4-5 0 16,0 4 0-16,4-3 0 0,5-5 0 0,0-4 0 16,5-4 0-16,-1-4 0 0,5-3 0 0,0-5 0 15,5-4 0-15,4-4 0 0,0-5 0 0,5-3 0 0,0-8 0 16,4 0 0-16,-4 0 0 0,0-9 0 0,-1-3 0 16,1 4 0-16,-5-5 0 0,5 1 0 0,0-1 0 15,-5 5 0-15,-4 4 0 0,4 4 0 0,-4-1 0 16,-1 9 0-16,1 0 0 0,-5 8 0 0,-9 4 0 15,9 0 0-15,0 0 0 0,-9 0 0 0,5 16 0 0,-5 4 0 16,4 1 0-16,-4 3 0 0,-4-4 0 0,-1 9 0 16,5-1 0-16,-4-4 0 0,4 0 0 0,0 1 0 15,-5-1-148 1,10-4-23-16,-1-4-4 0,1-3-1 0</inkml:trace>
  <inkml:trace contextRef="#ctx0" brushRef="#br0" timeOffset="43733.1806">8982 3674 576 0,'18'-20'51'0,"-8"12"-41"16,-1-4-10-16,-5 0 0 0,5-8 106 0,-4-5 19 16,4 1 4-16,-9 4 1 0,5-5-12 0,-1 5-2 15,-4 4-1-15,0-4 0 0,-4-4-43 0,-1-1-8 16,5 1-1-16,-9 4-1 0,0-1-6 0,0 5-2 16,0 0 0-16,-5 4 0 0,5 0-6 0,-9 4-2 15,-5 0 0-15,0 4 0 0,0 0-25 0,1 4-5 16,-6 4 0-16,-4 0-1 0,1 4-15 0,-6 4 11 15,1 0-11-15,-1 4 10 0,1-4-10 0,-1 9 0 16,1-1 0-16,0 4 0 0,-1 0 0 0,5 9 8 0,0 3-8 16,5 9 8-16,0-1-8 0,9-3 0 0,-5-1 0 15,5 9 8-15,4-5-8 0,0 9 0 0,1-1 0 0,-1 9 0 16,9 0 0-16,-4 16 0 0,0-4 12 0,9-1-4 16,0-7 2-16,0-8 0 0,9 0 0 0,0-1 0 15,5-3 4-15,4-5 1 0,0 1 0 0,5-5 0 16,5-7 6-16,-1-5 2 0,9-8 0 0,1-3 0 15,-5-9-12-15,-1 0-3 0,6-4 0 0,-1-8 0 16,-4-12-8-16,5 0 0 0,-6-4 0 0,1-5 0 16,0 1 0-16,-4-4 0 0,-6 4 0 0,1-5 12 0,-9-3-12 15,-1 0 0-15,-4-1 0 0,1 5 0 0,-6-4 8 16,-4 3-8-16,0 1 8 0,-4 0-8 0,-1 0 0 0,0 3 0 16,1 1 8-16,-1 4-8 0,5 0 0 0,-9 4 0 15,5 4 0-15,-1-1 0 0,1 1 0 0,-1 4 0 16,5 4 0-16,0 0 8 0,0 0 15 0,0 0 2 15,0 0 1-15,0 0 0 0,0 0-37 0,0 0-7 16,5 8-2-16,4-4 0 0,4 5 20 0,-4-9 0 16,1 4 0-16,3-4 0 0,1 4-16 0,4-4 0 15,0-4 0-15,1 4 0 16,3-4-149-16,1 0-30 0</inkml:trace>
  <inkml:trace contextRef="#ctx0" brushRef="#br0" timeOffset="44122.2827">9638 4091 1864 0,'-5'4'41'0,"-4"-4"9"0,5 0 2 0,-10 0 0 0,5 4-42 0,0 0-10 0,-5 0 0 0,-4 4 0 15,0-3 57-15,0 7 10 0,4 0 1 0,-4 4 1 16,-1 0-25-16,6 0-4 0,-1 5-2 0,0-1 0 15,5 0-13-15,-4 0-2 0,8 5-1 0,1-5 0 16,-1 4-14-16,14-4-8 0,-4-3 8 0,8 3-8 0,6-4 10 0,-1 0-2 16,5 4-8-16,-5-7 12 0,5 3-12 0,4-8 9 15,0 0-9-15,0 0 8 16,5-8-8-16,-4 0 0 0,-1-4 0 0,9-4 0 16,1 0 0-16,-5-8 0 0,0-1 0 0,-1 1-11 0,1 0 11 15,-9 0 0-15,-5-8 10 0,-4-1-10 0,-5-3 0 0,0 0 0 16,-9-1 0-16,0 1-10 0,0 0 10 15,-4-1 0-15,-1 5 0 0,0 4 0 0,-8-5 0 0,4 9 0 16,-5 4 0-16,5 4 0 0,-5 0 13 0,5 4 2 16,-9 4 0-16,0 4 0 0,4 0-27 0,-9 4-4 15,5 4-2-15,-5 4 0 0,1 1-2 0,-6 7-1 16,1 0 0-16,0 5-667 16,-1-1-132-16</inkml:trace>
  <inkml:trace contextRef="#ctx0" brushRef="#br0" timeOffset="45828.2539">12920 3816 1094 0,'10'-4'97'0,"-1"-4"-77"16,4 0-20-16,1 4 0 0,-5 0 92 0,5 4 16 15,4 0 2-15,-4 0 1 0,-5 4-1 0,4 0 0 16,-3 4 0-16,3 4 0 0,-4 0-31 0,0 4-7 16,-4 1 0-16,-1-1-1 0,1 0-19 0,-5 4-3 15,0-8-1-15,0 4 0 0,-5 5-1 0,5-9-1 16,-4-4 0-16,-1 4 0 0,5-4-20 0,0-8-4 15,0 0-1-15,0 0 0 0,0 0-13 0,0 0-8 16,0 0 8-16,9 0-8 0,5-8 11 0,0-4-3 16,-1-4 0-16,6-4 0 0,-6-1-8 0,6 1 0 0,3-4 0 15,6-1 0-15,-10 5 0 0,9 0 13 0,10-4-1 16,-1 8-1-16,-4-5 27 0,-5 9 6 0,-4 0 0 16,-5 8 1-16,0 0 2 0,-4 8 0 0,0 4 0 0,4 4 0 15,-4 4-23-15,4 5-4 0,-5-1 0 0,6 8-1 16,-6-4-19-16,-4 1 0 0,10-1 0 0,-6 4 0 15,-4 5-12-15,0-1 1 0,1-4 0 0,-6 1 0 16,-4-1-230 0,0 4-47-16,-4 17-8 0,4-17-3 0</inkml:trace>
  <inkml:trace contextRef="#ctx0" brushRef="#br0" timeOffset="47650.4774">15079 3120 979 0,'-5'-20'43'0,"5"12"9"0,5-5-41 0,-5 1-11 15,0-4 0-15,0 0 0 0,4 4 107 0,-4-4 19 16,5-1 4-16,-5 9 1 0,4 0-3 0,-4 8-1 15,0 0 0-15,0 0 0 0,0 0-50 0,5 8-9 16,4 9-3-16,0 7 0 0,0 8-17 0,5 9-3 16,-1 7-1-16,1 5 0 0,4 3 7 0,-9 5 1 15,5 4 0-15,4 12 0 0,-4-8-39 0,-5-13-13 16,-4-3 9-16,4 8-9 0,-5-1 9 0,5 1-9 16,-4-8 10-16,-1-1-10 0,6 1 0 0,-6 4 0 0,1-9 0 0,-5-3-10 31,0-17-169-31,-5 0-33 0</inkml:trace>
  <inkml:trace contextRef="#ctx0" brushRef="#br0" timeOffset="48286.9084">16053 3452 1465 0,'23'-12'32'0,"-14"8"6"0,4 4 2 0,1 0 2 0,0 4-34 15,4 4-8-15,5 4 0 0,-1 4 0 0,-8 4 73 0,9 1 13 16,9 3 2-16,0 4 1 0,-10-4-33 0,1 5-8 16,0-5 0-16,0 4-1 0,4 1-1 0,-13-1 0 15,-10-8 0-15,10 5 0 0,-1-5-32 0,-8 0-6 16,-14-4-8-16,0 0 11 0,4-3 14 0,-8-1 3 15,-1 0 1-15,-13 0 0 0,-5 4-29 0,0 0 0 16,14-4 0-16,-5 1 0 0,-14-1 0 0,10-4 0 16,9 0 0-16,-5-4 0 0,0 4 0 0,5-8 0 15,0 0 0-15,4 0 0 0,5 0 0 0,0 0 0 16,0 0 0-16,-5 0 0 0,14 0 0 0,-4-8 0 16,-1-4 0-16,-4 4 0 15,5 0-33-15,-1 0 0 0,1-9 0 0,-1 5 0 0,0-4 11 0,1-4 2 16,8 0 1-16,1-1 0 0,-5-3 19 0,0 0 0 0,9 0 0 15,0-5 0-15,-4-3-8 0,4 3 8 0,0-3 0 16,0 0 0-16,9-1-8 0,5 1 8 0,-5 8 0 0,5-5 0 16,0 1-16-16,4 0 3 0,0 3 1 0,1 1 0 15,-10 0-14 1,9 0-2-16,5 3-1 0,0-3 0 0,-14 4-21 0,5 0-4 16,-5-1-1-16,5 1 0 0,-9 0 25 0,-1 4 5 0,-4-5 1 0,0-3 0 15,1 4 11-15,-6 0 2 0,-8-1 1 0,4 5 0 16,4 0 19-16,-8 0 4 0,-6 0 1 0,1 4 0 15,0-5 30-15,5 5 5 0,-1 0 2 0,-4 0 0 0,-9 4-18 0,9-4-3 16,9 0-1-16,-9 8 0 0,-5-5 19 0,0 9 3 16,5 0 1-16,9 0 0 0,-9 5-4 0,-5 3 0 15,-8 8 0-15,3 4 0 0,15 8-34 0,-10 1-14 16,-13 3 11-16,4 0-11 0,9 1 0 0,-4-1 8 16,5 1-8-16,-6-1 0 0,6 0 0 0,4 1 0 15,4-5 0-15,1 4 0 16,-1 1-88-16,5-9-16 0,18-4-4 0,5-4-795 15</inkml:trace>
  <inkml:trace contextRef="#ctx0" brushRef="#br0" timeOffset="48758.5593">17105 3003 2052 0,'0'0'45'0,"0"0"10"0,0 0 1 0,0 0 1 0,9 4-45 0,-9-4-12 0,0 0 0 0,13 4 0 16,6 0 28-16,-1-4 4 0,0 0 1 0,0-4 0 16,5 0-7-16,4 0-2 0,-4-5 0 0,0 5 0 15,-5-4-34-15,9-4-7 0,1 4-2 0,-1-4 0 16,-4 0 55-16,-1 0 12 0,1 4 1 0,5-5 1 15,-6 9-29-15,1 0-5 0,-5 0-2 0,5 4 0 16,0 4 3-16,-5 0 1 0,-4 0 0 0,-1 5 0 0,1-1-29 16,0 0-5-16,-5 4-2 0,0 0 0 0,-5 4 26 15,6 0 4-15,-1 1 2 0,-5-1 0 0,-4 0-22 0,5 0-5 16,-1 4-1-16,1-3 0 0,-10-5 14 0,1-4 0 16,4-8 0-16,4 12 0 0,-4 0 0 0,0 0 0 15,0-12 0-15,-4 12 0 0,8-4 48 0,-4 5 13 16,-13-5 3-16,8 8 0 0,5 0-43 0,-9 4-8 15,0 1-1-15,-5 3-1 0,-9 4 4 0,5 5 1 16,0-1 0-16,-5 0 0 0,-4 1-4 0,4-5 0 16,0 4 0-16,5 1 0 0,0-5-12 0,0 0 9 15,0-3-9-15,4-1 8 0,0 0-8 0,5-4 0 16,-5 1 0-16,1-5 0 0,8 0 0 0,1 4-17 16,-1-3 4-16,1-1-811 0,4 0-163 15</inkml:trace>
  <inkml:trace contextRef="#ctx0" brushRef="#br0" timeOffset="49177.7662">18311 3063 1422 0,'9'-12'31'0,"5"-4"6"0,-1 4 2 0,6 0 1 15,-1 0-32-15,5-1-8 0,-5 5 0 0,9 0 0 16,-9 0 85-16,5 4 15 0,-5 4 4 0,1 0 0 0,-1 0-16 0,-5 4-4 16,1 0 0-16,-5 8 0 0,0 0-26 0,-4 5-6 15,-1-1 0-15,1 0-1 0,-14 0-18 16,4 4-3-16,-4 1-1 0,0-1 0 0,-5 0-12 0,-4 0-2 16,0-3-1-16,0-1 0 0,4 0-14 0,-4 4 0 15,0 0-9-15,4-7 9 0,10-1 0 0,-6-4 12 16,1 4-1-16,0-4 0 0,9 0-11 0,0-8 0 15,0 8 0-15,5 4-11 0,-5-4 11 0,13 1 0 16,1 3 0-16,0 0-8 0,-1 0 8 0,1 4 0 16,4-4 10-16,-4 4-10 0,0 5 32 0,-1-1 1 15,-4 0 0-15,5 4 0 0,-5 1-5 0,0-1 0 16,-9-8-1-16,0 4 0 0,0 1-27 0,-4-5 0 16,-1 0-9-16,1-8 9 0,-6 4 15 0,-3-4 9 15,4 5 3-15,-5-5 0 16,-4 0-115-16,0-4-22 0,-1 4-5 0,1 0-1 15,-5 4-127-15,1-4-25 0,-33 4-6 0,14 5-1 0</inkml:trace>
  <inkml:trace contextRef="#ctx0" brushRef="#br0" timeOffset="49477.4808">18953 2472 1911 0,'18'9'42'0,"-4"-1"9"0,-5 4 1 0,9 4 2 0,-4 4-43 0,9 9-11 16,4 11 0-16,-4 0 0 0,-1-3 97 0,1 7 18 15,0 5 3-15,-5 0 1 0,-4 3-38 0,4-3-7 16,-4-1-2-16,-1 5 0 0,-8-9 5 0,-1 1 1 15,1 3 0-15,-5-3 0 0,0 4-62 0,-9-1-16 16,-9 1 0-16,-1 3 0 0,1-3 17 0,-9-5-2 16,-5 1-1-16,-4 3 0 0,-5-3-14 0,0-1 0 15,-5-3-9-15,-4 8 9 16,9-9-168-16,5 0-27 0,-1-3-5 0</inkml:trace>
  <inkml:trace contextRef="#ctx0" brushRef="#br0" timeOffset="52266.3143">20870 2707 403 0,'4'-12'36'0,"5"4"-36"16,5-8 0-16,-5 4 0 0,0-5 131 0,0 1 19 15,0 0 4-15,1 4 1 0,3-8-41 0,10 3-8 16,-5 5-2-16,0 4 0 0,10-4-25 0,-6 8-6 16,10 8-1-16,-4 4 0 0,4 4 4 0,-1 5 1 15,1 3 0-15,-4 8 0 0,-6 0-42 0,-8 9-9 16,0 7-2-16,-5 5 0 0,-9 4 29 0,0-1 6 15,-9 5 1-15,-5 3 0 0,-4 5-24 0,-5 0-5 16,0 0-1-16,-4 4 0 0,4-5-10 0,5-3-1 16,0 0-1-16,0-1 0 0,8 1-10 0,-3-8-8 15,8-9 9-15,1-3-9 0,-1-5 8 0,5-8-8 16,0-3 0-16,0-9 9 0,0 0-9 0,0-4 0 0,5-4 0 16,-5 0 8-16,4 5-8 0,-4-13 0 0,0 0 0 0,0 0 0 15,0 4 0-15,0-4 0 0,5 8 0 0,-5-8 0 16,9 4 0-16,-5 0 0 0,6-8 0 0,3 0-11 15,-4 8 11-15,5-4 0 0,-5 4-9 0,5-4 9 16,-1 0-12-16,1-4 3 0,4 4 0 0,5-4 0 16,-5 4 0-16,0-4 0 0,1 4 0 0,3-4 0 15,-3 0 9-15,3-5 0 0,1 5-9 0,5-4 9 16,-1-4-13-16,5 0 1 0,0-4 1 0,4 4 0 16,-4-4 11-16,4-5 0 0,5-3 8 0,5-4-8 0,-1-1 0 15,1-3 0-15,-10-4 0 0,5 3 0 0,-9-3 0 16,0 3 0-16,4 1 0 0,1-4-8 0,-5-5 8 0,0 5 0 15,-1-1 0-15,1 1 0 0,-9 3 0 0,0 5 8 16,0 4-8-16,-1 0 8 0,-8 7-23 0,0 5-4 16,-5 0-1-16,-5 4 0 0,-4 8 44 0,0 0 9 15,-4-8 2-15,-1 0 0 0,-4 4-5 0,5 4-1 16,-10-4 0-16,-4 4 0 0,-5 4-29 0,5-4 0 16,0 4 0-16,-1-4 0 0,-8 0 8 0,4 0-8 15,5-4 0-15,0 4 0 0,0 0 8 0,-1 0-8 16,6-4 0-16,4 4 0 0,9 0 0 0,-9 0 0 15,9 0 0-15,0 0 0 0,0 0 0 0,0 0 0 16,0 0 0-16,-14 4 0 0,-4 4 12 0,4-4 4 16,0 0 0-16,1 4 0 0,-6 4-16 0,1 0 0 0,5 1 0 15,-1 3 0-15,-4 4 0 0,4 4 0 16,5 5 0-16,4 3 0 0,1 4 0 0,4-3 0 0,4 3 0 0,1 1 0 16,4-5 0-16,5 0 0 0,-1 1 0 0,6 3 0 15,-6-8 9-15,1 5-1 0,9-5 0 0,-1 0 0 16,-3-3-8-16,8-5 10 0,0 0-10 0,5-4 10 15,-5 1 18-15,5-5 4 0,-4-4 1 0,4 0 0 16,-1-4-33-16,1-4 0 0,5-4 0 0,-1 0 0 16,1-4 0-16,3-4 0 0,-3-5 0 0,8-3 0 15,-4 0 12-15,0-4-4 0,-4-5 0 0,4-3-8 16,-5-4 0-16,1-1 0 0,-1 5-10 0,0-13 10 16,-8-3 0-16,-1-1 21 0,5 1-2 0,-5-9-1 0,-8 4-29 15,3-7-5-15,-4-5-2 0,-4-8 0 16,-5 0 18-16,-4 4 0 0,-5-3 0 0,4-1 0 0,-4 8 0 0,-4 4 0 15,-1 1 0-15,5 3 0 0,0 4 0 0,-4 5 0 16,4-1 0-16,0 1 0 0,0 7 0 0,0 5 0 16,0 3 0-16,0 5 0 0,0 8 0 0,0 4 0 15,0 3 0-15,0 5 0 0,0 8 0 0,0 0 0 16,0 0 0-16,0 0 0 0,0 0 0 0,0 12 0 16,0 5 0-16,0 3 0 0,0 4 0 0,0 0 0 15,-5 9 0-15,5 3 0 0,0-3 0 0,0 7 0 16,5 1 0-16,-5 7 0 0,4 1 0 0,1 7 0 15,-1 5 0-15,5 12 0 0,-4 4 0 0,9 0 12 16,-5-4-1-16,4 3-1 0,-3-7-10 0,3 0-14 16,1-8 3-16,-5 3 1 0,5-7 59 0,-10-8 12 15,5-1 3-15,-4-3 0 16,4-5-74-16,-4-3-14 0,-1-5-4 0,1-4 0 16,-1-3-6-16,1-5-2 0,-1-8 0 0,1 0 0 15,-5 0-135-15,0-12-27 0,0 0-6 0,13-4 0 0</inkml:trace>
  <inkml:trace contextRef="#ctx0" brushRef="#br0" timeOffset="52451.4274">22641 2760 1929 0,'0'0'42'0,"0"0"9"0,0 0 1 0,9-4 4 0,5 4-45 0,4-4-11 0,0 0 0 0,9 0 0 0,1 0 61 0,3-1 11 15,10-3 1-15,5 4 1 0,-1-4-61 0,15 0-13 16,-1-4 0-16,5 8 0 16,-5 0-29-16,-9 4-4 0,5-4-1 0</inkml:trace>
  <inkml:trace contextRef="#ctx0" brushRef="#br0" timeOffset="53036.64">25154 2618 1267 0,'0'0'112'0,"14"-20"-89"16,-14 8-23-16,13-8 0 15,-8 3-33-15,-1-3-11 0,5 0-3 0,-4 8 0 0,-5-4 126 0,-5-1 25 16,10 5 4-16,-5 12 2 0,0 0-9 0,0 0-1 15,0 0-1-15,0 0 0 0,0 0-33 0,0 8-6 16,5 8-2-16,-5 13 0 0,4 7-18 0,1 13-3 16,4 3-1-16,-5 17 0 0,-4 8 23 0,9 4 4 15,-4 4 1-15,-5 8 0 0,9-8-34 0,-4 0-6 16,-1 0-2-16,-4 0 0 0,0-8 16 0,0-4 3 16,0-8 1-16,0-5 0 0,-4-7-42 0,4-9-24 0,-14-3 4 15,9-1 0 1,-8-7-71-16,4-5-13 0,0-4-4 0,-1-8-929 0</inkml:trace>
  <inkml:trace contextRef="#ctx0" brushRef="#br0" timeOffset="53211.5754">25177 3266 1497 0,'0'0'32'0,"0"0"8"0,9-4 0 0,0-5 4 0,-5 1-36 0,10 4-8 0,0 4 0 0,4-4 0 0,0-4 53 0,10 4 9 15,-1 4 2-15,5-4 0 0,9 0-52 0,0 4-12 16,13-4 0-16,-8 4 0 0,-5-4 0 0,4 0 0 16,-8 4 0-16,-1 0-509 15,-4-4-105-15</inkml:trace>
  <inkml:trace contextRef="#ctx0" brushRef="#br0" timeOffset="53451.8106">25773 2456 1537 0,'0'0'68'0,"0"0"14"0,0 0-66 0,0 0-16 15,0 0 0-15,0 0 0 0,5 12 76 0,4 5 12 16,-9 7 3-16,0 12 0 0,13 1 1 0,-3 3 0 0,-1 5 0 0,-9 3 0 16,13 5-24-16,-8 4-5 0,-1-5-1 0,1 5 0 15,-5-5-22-15,5 1-5 0,-5-4-1 0,0 3 0 16,4-3-20-16,1-1-4 0,-1 5-1 0,-4-5 0 15,0 1-9-15,0 4 0 0,9-1 0 0,-9 1 0 32,5-5-97-32,-5-3-22 0,0-5-4 0,0 1-897 0</inkml:trace>
  <inkml:trace contextRef="#ctx0" brushRef="#br0" timeOffset="54087.5865">27075 1967 1666 0,'0'-21'74'0,"0"21"15"0,0 0-71 0,0 0-18 16,0 0 0-16,14 0 0 0,-14 0 17 0,9 0 0 16,5 4 0-16,-5 4 0 0,0 9-17 0,-5-1 0 0,10 8 0 0,0 8 0 15,-1 1 55-15,-8 11 7 0,13 1 2 16,-9 12 0-16,-4-1-36 0,8 1-8 0,-3 0 0 0,-1 3-1 15,-9 5 21-15,0 0 4 16,0 4 0-16,0-1 1 0,0-3 20 0,0-4 4 16,0 4 1-16,9-5 0 0,-5-3-10 0,1-4-1 15,4-1-1-15,-4-3 0 0,8-5-46 0,-13 1-12 16,14-13 0-16,-5 0 0 0,0-3 0 0,0-9 0 0,-4-4 0 0,-5-4 0 16,0-4 0-16,0-8-9 0,0 0 9 15,0 0-13-15,-14 5 13 0,14-5 13 0,0 0-2 0,-4-9-1 16,-6 1-10-16,1-8 10 0,0 0-10 0,9-8 10 15,0-5-10-15,0 1 10 0,14 4-10 0,-10-9 10 16,10 1-18-16,9-4-4 0,-5-5-1 0,9-3 0 16,10-1 0-16,4 1 0 0,0 3 0 15,4 1 0-15,-4 7-5 0,-4 1-1 0,8 4 0 0,-4 3 0 16,-9 9-10-16,0 0-3 16,-5 4 0-16,-4 4 0 0,9 4 40 0,-14-5 7 0,-4 9 1 0,-1 0 1 15,1 9-27-15,-9 3-6 0,-5 0 0 0,0 8-1 0,0 8 27 0,-5 1 6 16,-9-1 0-16,1 4 1 0,-5 5-17 0,-10-1 8 15,-4-3-8-15,0 3 0 0,-13-4 9 0,-1 5-9 16,1-5 0-16,-5 1 9 0,-5-9-25 0,10 4-6 16,4 1-1-16,4-5-705 15,5 4-140-15</inkml:trace>
  <inkml:trace contextRef="#ctx0" brushRef="#br0" timeOffset="54446.6094">28459 3160 964 0,'0'0'43'0,"5"-4"9"15,-1-8-42-15,-4 4-10 0,0-8 0 0,0 0 0 16,0 0 105-16,0-9 19 0,0 5 4 0,0-8 1 15,0-1-37-15,0 1-7 0,-4 0-1 0,4 3-1 0,0 9-15 16,-5 0-4-16,5 0 0 0,-9 8 0 0,9 0 0 0,0 8 0 16,-13-4 0-16,13 4 0 0,-14 8-51 0,-4 4-13 15,4 0 0-15,-4 8 0 0,0 5 45 0,-10 3 7 16,15 0 0-16,-6 1 1 0,1-1-33 0,0 0-8 16,-5 5 0-16,5-5-1 0,4 0 42 0,10 1 9 15,-5-1 2-15,4 0 0 0,-9 1-52 0,14-1-12 16,0 0 0-16,10-4 0 0,-1-3 0 0,4-1 0 15,1 0 0-15,4 0 0 16,-4 1-47-16,13-1-12 0,-9 0-2 0,1 0-687 16,3-3-136-16</inkml:trace>
  <inkml:trace contextRef="#ctx0" brushRef="#br0" timeOffset="55729.1679">915 6697 403 0,'0'0'36'0,"0"0"-36"0,0 0 0 0,0 0 0 16,0-8 136-16,-5 0 21 0,-4 4 4 0,9 4 1 15,-5-8-46-15,5-4-10 0,-4 4-2 0,-1 0 0 16,1 0-37-16,-1 0-8 0,-4 0-2 0,5-1 0 16,-6 1 12-16,1 0 3 0,5 4 0 0,-5-4 0 15,0 0-36-15,0 4-6 0,-1 4-2 0,-3-4 0 0,-1 0-18 16,5 8-10-16,-9 0 10 0,4-4-10 0,-4 8 24 16,-5 4 0-16,5 4-1 0,-5 5 0 0,-4-1-23 0,0 8-13 15,-1 5 1-15,1-1 1 0,-5 8 11 0,5 1 8 16,-1-5-8-16,6 9 11 0,-1 3-11 0,5 1 0 15,4-1 9-15,0-7-9 0,1 3 0 0,8-7 0 16,5-1 0-16,0-3 0 0,5-5 0 0,-1-4 0 16,1-3 0-16,-1-5 0 0,5 0 0 0,1-8 0 15,-10-8 0-15,13 4 0 0,1-4 9 0,4-8-9 16,0 0 12-16,0-8-12 0,5-9 13 0,5 1-4 16,-1-12-1-16,-4-1 0 0,4 1-8 0,-4-5 0 15,4-3 0-15,0 3 8 0,-4 1-8 0,-5 4 8 16,5-1-8-16,-5 5 8 0,-4 3 8 0,0 5 2 0,-5 8 0 15,-5 4 0-15,5 0 13 0,1 8 2 0,-10 4 1 0,4 12 0 16,5 4-22-16,0 4-12 0,-4 4 12 0,4 5-12 16,-5 7 0-16,1 1 0 0,0 7 0 0,-1 1 0 31,1-5-55-31,4 1-17 0,4 3-4 0,1-3-870 0</inkml:trace>
  <inkml:trace contextRef="#ctx0" brushRef="#br0" timeOffset="56113.2127">1233 7005 1044 0,'5'-32'46'0,"4"15"10"0,0-3-45 0,0 0-11 15,0 0 0-15,5 0 0 0,0-1 77 0,4 5 14 16,-9-4 2-16,5 4 1 0,-1 4 22 0,6 7 4 16,-1-3 0-16,0 0 1 0,0 8-45 0,5 4-8 15,-5 0-3-15,9 13 0 0,-8 3-38 0,-1 4-8 16,-4-4-2-16,-1 13 0 0,1 3-7 0,-5 5-2 15,-5-1 0-15,-4 5 0 0,0-9-8 0,-4 0 12 16,-1 1-12-16,1-5 12 0,4-3 9 0,-5-5 3 16,-4-4 0-16,5 0 0 0,-1-3-5 0,1-5-1 15,4-4 0-15,0-8 0 0,0 0-18 0,0 0 10 16,0 0-10-16,0 0 8 0,13-4 0 0,1-4 0 16,4-5 0-16,-4-7 0 0,4-4 0 0,-4 0-8 15,-1-9 12-15,1-3-4 0,9-1-8 0,-1-7 0 16,1 3 0-16,-5 5 0 0,5 4 9 0,-5 7 0 15,1-3 0-15,-6 12 0 0,-4 0 15 0,0 8 2 16,-9 8 1-16,14 8 0 0,-5 0-17 0,0 4-10 0,0 12 12 0,-4 0-12 16,4 5 0-16,0 3 0 0,-4-4 0 15,4 1 0-15,0-1 0 0,0 0-16 0,0 1 2 16,5-1-729-16,-5 5-145 0</inkml:trace>
  <inkml:trace contextRef="#ctx0" brushRef="#br0" timeOffset="57999.6558">2290 6936 403 0,'0'0'36'0,"-5"0"-36"16,-4-4 0-16,9-4 0 0,0 0 132 0,-5-4 19 0,1 8 4 0,4 4 1 16,0 0-33-16,0 0-7 0,0 0 0 0,-5 0-1 15,-4-4-44-15,9 4-9 0,5 20-2 0,4-4 0 16,-5 0-35-16,-4 1-7 0,5 3-2 0,-5 0 0 15,0-4-16-15,-5 4 0 0,5-3 0 0,5-5 0 16,9-4 13-16,-14-8-1 0,0 0 0 0,0 0 0 16,0 0 11-16,13 4 1 0,-13-4 1 0,9-8 0 15,5 0-16-15,0-8-9 0,4-1 10 0,-4 1-10 16,-1-8 8-16,5 0-8 0,-4 3 0 0,4 1 0 16,-4 0 8-16,4 4-8 0,-9-5 0 0,5 1 0 15,0 0 0-15,-5 4 0 0,0 4 0 0,0 4 0 0,-9 8 0 16,0 0 0-16,0 0 0 0,14 4 0 0,-1 4 0 15,1 8 0-15,0 4 0 0,-1 4 0 0,1 9-8 0,9 7 8 16,-5 1 0-16,5 7 0 0,-10 5 0 0,5 0 0 16,1-1 12-16,-1 5-3 0,-4 4-9 0,-1-5 0 15,-8-3 0-15,4 3 0 0,-5 1 0 0,-8 4 0 16,-1-9 0-16,-4 5 0 0,0-8 16 0,-5-1 8 16,-8-3 2-16,3-5 0 0,-3-3-6 0,-1-5-2 15,-4-4 0-15,-1-3 0 0,1-9 2 0,0 0 0 16,-1-8 0-16,1-4 0 0,-5 0 8 0,9-8 1 15,1-4 1-15,-1-4 0 0,5-4 18 0,-1-5 3 16,6-3 1-16,4-8 0 0,13-5-33 0,5-7-7 16,0-5 0-16,10 1-1 0,13-1-11 0,4-3 0 15,0 3 0-15,5 0-11 0,0 1 11 0,5 7-12 16,-1 1 12-16,-4 8-12 16,5 3-189-16,4 1-39 0,46-21-7 0,-10 17-1 0</inkml:trace>
  <inkml:trace contextRef="#ctx0" brushRef="#br0" timeOffset="58961.4428">4061 6815 748 0,'4'-8'67'0,"-4"0"-54"16,5-5-13-16,-5-3 0 0,4 4 89 0,1 0 15 15,-5 4 4-15,0 8 0 0,9-8-8 0,-9 8 0 16,0 0-1-16,0 0 0 0,0 0-51 0,0 0-9 16,5 8-3-16,-1 12 0 0,1 8-7 0,-1 9-1 0,5-1-1 0,5 13 0 15,0-1-2-15,-1 1 0 0,-4 0 0 0,5-1 0 16,0 1-6-16,-5-5-2 0,-5 5 0 0,5-9 0 15,-9 1-8-15,0-1-1 0,0-3-8 16,-4-1 12-16,-1-8 3 0,1-3 0 0,-5-9 0 16,0 0 0-16,-5-4 10 0,5-4 3 0,9-8 0 0,-14 0 0 15,1 4 22-15,-1-8 5 0,9-4 1 0,1-4 0 16,-1-4-36-16,5-4-6 0,-9-1-2 0,9-7 0 16,5 0 0-16,-1-5 0 0,-4 1 0 0,9-8 0 15,0-1-3-15,10-3-1 0,-6-1 0 0,5-4 0 16,5 1 0-16,5-1-8 0,-1 5 12 0,0-5-4 15,5 5 14-15,0 3 2 0,4 5 1 0,-4 3 0 16,5 5-34-16,4 4-7 0,-9 0-2 0,4 7 0 16,0 1-69-16,1 4-13 0,-1 8-4 15</inkml:trace>
  <inkml:trace contextRef="#ctx0" brushRef="#br0" timeOffset="59323.3002">5081 7045 1364 0,'0'0'30'0,"0"0"6"0,0 0 2 0,9 0 0 0,0 5-30 0,4 3-8 31,-13-8 0-31,9-4 0 0,5-5 49 0,0 1 9 16,-1 0 2-16,6-4 0 0,-1-8 0 0,0 4 0 0,0-4 0 0,5-1 0 15,0 1-31-15,-5-4-5 0,9-9-2 16,-8 5 0-16,-1 0 16 0,0-1 3 0,-4 1 1 0,-1 4 0 15,-4-5-14-15,-4 5-4 0,0 0 0 0,-5 4 0 16,0-5-9-16,0 1-3 0,-5 4 0 0,-4 4 0 16,0-1-2-16,0 1-1 0,-5 4 0 0,5 8 0 15,-9 0 3-15,4 4 0 0,-4 0 0 0,-5 8 0 16,0 8-4-16,1 1 0 0,-6 7 0 0,5 4 0 16,-4 9 4-16,4 7 1 0,-9 1 0 0,5 3 0 15,-5 5-13-15,5-1 8 0,4 1-8 0,5-4 0 16,4-1 8-16,5-3-8 0,0-1 0 0,9-7 0 15,0-1 0-15,5-8 0 0,4 1 0 0,0-5 0 16,5 0-97-16,4 1-19 16,5-9-4-16,4-4-790 0</inkml:trace>
  <inkml:trace contextRef="#ctx0" brushRef="#br0" timeOffset="59671.9055">6005 6815 1299 0,'9'-20'57'0,"0"11"13"0,-9 1-56 0,0 8-14 15,4-8 0-15,-4 8 0 0,0 0 95 0,0 0 16 16,0 0 3-16,0 0 1 0,-9-4-39 0,-4 4-7 16,-1 4-1-16,-9 8-1 0,5 1-23 0,-9 3-4 15,4 0 0-15,-9 8-1 0,5 5-21 0,0 3-4 16,4 4-1-16,0 1 0 0,5-1 4 0,0 1 1 16,-1 3 0-16,1-12 0 0,4 5-5 0,1-13-1 0,4-4 0 0,9 0 0 15,0-3-12-15,0-5-13 0,4 0 2 16,5-8 1-16,5-4 18 0,0-4 3 0,-1-5 1 0,1 1 0 15,4-4-12-15,-4-8 0 0,4-4 0 16,0-1 0-16,-4 1 0 0,4-5 0 0,0 1 0 0,1 0 0 16,-6-1 0-16,5 5 0 0,1 0 0 0,-10 12 0 15,4-1 14-15,-8 9-2 0,0 4-1 0,-5 4 0 16,0 0-3-16,4 12-8 0,1 5 12 0,-5 3-4 16,0 8-8-16,0 4 0 0,0 1 0 0,0-5 0 15,4 9 0-15,1-5-12 0,-1-4 0 0,5-3 1 16,-4-1-64-16,4-8-13 15,0 0-2-15,0-4-534 0,5-4-106 0</inkml:trace>
  <inkml:trace contextRef="#ctx0" brushRef="#br0" timeOffset="59982.1719">6515 6001 1094 0,'-14'-20'48'0,"5"12"11"0,9 8-47 0,-5-8-12 15,5 0 0-15,0 8 0 0,-4-8 164 0,4 8 32 0,0 0 5 0,0 0 2 16,0 0-72-16,0 0-15 0,0 0-2 0,-5 8-1 16,5 4-34-16,0 8-7 15,0 5-2-15,0 7 0 0,0 4-30 0,0 1-7 16,0 3-1-16,0 9 0 0,0-1 11 0,0 5 1 0,-4 0 1 15,-1-1 0-15,5 1-20 0,-4 3-4 16,-1 1-1-16,5 0 0 0,0 3-20 0,-5-3 0 0,1-4 0 0,4 3 0 16,-5 1 0-16,1 0 0 0,-1-9 0 0,1-3 0 31,4-1-84-31,0-3-20 0,4-5-5 0,1-3-1040 0</inkml:trace>
  <inkml:trace contextRef="#ctx0" brushRef="#br0" timeOffset="61054.0049">8340 6495 1141 0,'0'0'50'0,"5"-8"11"0,-5 0-49 0,-5 0-12 0,5-4 0 0,5-5 0 0,-1 5 99 15,-4-4 17-15,5-4 3 0,0 0 1 0,4-5-31 0,4-7-5 16,1-4-2-16,0 3 0 0,8 5-24 0,6-4-5 16,4-5-1-16,-5 5 0 0,-4 3-13 0,4 5-3 15,0 4-1-15,5 4 0 0,-5 8-5 0,1 8-1 16,-5 8 0-16,-1 4 0 0,1 8-18 0,-5 17-11 15,1 3 12-15,-6 13-12 0,-4-1 12 0,0 5-4 16,0 4 0-16,-4 3-8 0,-5-3 16 0,0 0-4 16,0-1-1-16,0-3 0 0,-5-4-11 0,5-5 0 15,0-3 0-15,0-9 0 0,-4-3 23 0,4-9 9 16,-5-4 1-16,1 0 1 0,-1-8-10 0,1 1-3 16,-5-9 0-16,4-4 0 0,1-4 18 0,-6 0 3 15,1-9 1-15,0-3 0 0,5 0-28 0,-1-8-6 16,-4-5-1-16,9 1 0 0,-5-8-8 0,5-1 0 15,5-7 0-15,4-1 0 0,-4-3 0 0,8-1 0 0,6-4 0 16,3 1 0-16,1-5 0 0,4 9 0 0,1-1 0 0,-1 1 0 16,5 3 0-16,-5 5 0 0,5 3 0 0,0 13 0 15,-5 0 0-15,1 11 0 0,-6 1 0 0,1 16 0 16,0 8 0-16,4 9-11 0,-13 3 3 0,4 12 0 16,-9 9 8-16,-4 3 0 0,-1 1 0 0,-4 4 0 15,-9 7 0-15,5-7 0 0,-1-4 0 0,-4-1 0 16,-5 1 0-16,1-5 0 0,4 1 0 0,-5-9 0 15,5-8 0-15,0-3 11 0,0-9-3 0,-1-4 0 16,10 0-8-16,-9-4 0 0,5 0 0 0,4-8 0 0,0 0 0 16,-5-8 0-16,1-4 0 0,4-4 0 0,0-4 0 15,0-1 0-15,9-7 0 0,0 0 0 0,0-9 0 16,0 1 0-16,9-4 0 0,5-9 0 0,-5-4 0 16,5 1 0-16,-9-5 0 0,4 0 0 0,9 9 0 15,1 7 0-15,-1 1 0 0,0 3 0 0,0 9 0 0,-4 8 0 16,0 0 0-16,-5 12 0 0,0 4 0 0,1 12 0 15,-6 4 0-15,6 4 0 0,-6 8 0 0,1 9 0 16,-1-1 0-16,1 8 0 0,0-3 0 0,-10 3 0 16,10 1 0-16,-9-1 0 0,4-3 0 0,-5 3-17 15,1 1 4-15,-5 3 1 16,0-7-107-16,-5 3-21 0,1 5-4 0,-1-5-912 0</inkml:trace>
  <inkml:trace contextRef="#ctx0" brushRef="#br0" timeOffset="61508.2656">10803 5920 345 0,'0'0'31'0,"0"0"-31"16,-9 4 0-16,-4 5 0 0,-1 7 335 0,0 0 61 0,1 4 12 0,-1 4 2 15,5 13-234-15,-5 3-46 0,-9-3-10 0,1-1-1 16,-15 5-36-16,5 3-7 0,-4 1-2 0,4 3 0 16,0-3-30-16,0 3-7 0,1-7-1 0,3-1 0 15,1 1-12-15,4-1-4 0,0 1 0 0,5-1 0 16,5 1-20-16,-1-5 0 0,0 0 0 0,5 5 0 16,5-9-140-1,-1 5-32-15,0-1-6 0</inkml:trace>
  <inkml:trace contextRef="#ctx0" brushRef="#br0" timeOffset="61251.5812">10257 6147 2181 0,'0'-8'48'0,"-4"-4"9"0,4 12 3 0,0 0 2 0,0 0-50 0,0 0-12 0,4 12 0 0,5 4 0 16,0 0 42-16,5 5 6 0,4 3 0 0,0 0 1 15,5 4-1-15,4 5 0 0,1-9 0 0,4 9 0 16,0-1-12-16,4 4-4 0,0-3 0 0,-4 3 0 0,-4-4-9 0,-1 1-3 16,-4-5 0-16,4 1 0 0,0-5-20 0,-4 4 0 15,0 0 0-15,0-3 0 0,4-5 0 0,-4 4 0 16,-1-4 0-16,1 1 0 16,0-5-200-16,-5 0-45 0</inkml:trace>
  <inkml:trace contextRef="#ctx0" brushRef="#br0" timeOffset="62101.5028">11600 6111 1324 0,'-4'-21'59'0,"4"9"12"0,-5-4-57 0,5 4-14 15,0 0 0-15,5 4 0 0,-1 0 191 0,1 0 35 16,-5 8 7-16,4 0 2 0,10 4-166 0,-5 4-33 16,5 4-6-16,-1 12-2 0,1 4-12 0,0 13-2 15,-1-5-1-15,1 5 0 0,0 3 20 0,-5 1 4 16,-5-1 1-16,5-3 0 0,-4-5-2 0,4 1-1 15,-9-5 0-15,5-4 0 0,-5 1-16 0,4-9-3 16,-8-4-1-16,4-4 0 0,0-12-3 0,0 0-1 16,0 0 0-16,0 0 0 0,0 0-3 0,0 0 0 0,0 0 0 15,0 0 0-15,-5-8 0 0,5-8-8 16,5 0 12-16,-1-9-4 0,1-3-8 0,8-8 10 0,1-5-10 16,4-3 10-16,10-5-10 0,3 1 0 0,-3 3-10 0,-1 1 10 15,9 7 0-15,-8 5 0 0,-1 8 0 0,0 7 0 16,-4 5 15-16,0 0-1 0,-9 12 0 0,4 0 0 15,-4 12-2-15,-5 4 0 0,-5-3 0 0,5 11 0 16,-4 4 16-16,-1 0 4 0,1 1 0 0,-1-1 0 16,-4 4-32-16,5 1 0 0,-5-1 0 0,0 1 0 15,5-1-45-15,-5 0-15 0,0 1-4 16,-5-5-771-16,5 4-154 0</inkml:trace>
  <inkml:trace contextRef="#ctx0" brushRef="#br0" timeOffset="63234.5272">14145 5945 1360 0,'-9'-21'60'0,"14"13"13"16,-1-4-58-16,1 0-15 0,4 0 0 0,0 0 0 16,9-8 77-16,0 3 13 0,1 5 2 0,3-4 1 0,1 4-21 0,4 8-4 15,-4 0 0-15,5 4-1 0,-6 8-38 0,1 0-7 16,0 12-2-16,0 5 0 0,-5 3-12 0,0 0-8 15,0 9 10-15,-9 7-10 0,0 5 19 0,-4 3-3 16,0 5 0-16,-5 4 0 0,0-1 5 0,0-3 1 16,-10-4 0-16,10-9 0 0,-4 1 1 0,-1-13 0 15,1-4 0-15,-1-7 0 0,1-1 8 0,-1-8 1 16,5-12 1-16,-4 8 0 0,-1 0-1 0,5-8-1 16,0 0 0-16,0 0 0 0,0-8-11 0,5-4-1 15,-1-4-1-15,1 0 0 0,4-13-18 0,0 1 10 16,0-9-10-16,0 1 8 0,5-8-8 0,-1-1 0 15,1 1 9-15,4-1-9 0,-4-8 0 0,4 5 8 16,0 3-8-16,5 5 0 0,0 7 0 0,4 1 0 16,1 4 0-16,-6 3 0 0,-4 5 0 0,5 8 0 0,0 4 0 15,0 4 0-15,0 4 0 0,-1 4 0 0,1 0-9 0,-5 8 9 16,5 8 0-16,0 1 0 0,0 7 0 0,-5 4 0 16,0 1 0-16,-4 3 0 0,-1 5 0 0,-8-1 0 15,4 5 0-15,-9-5 0 0,5-3-11 0,-10-1 11 16,0-8 0-16,-4 5 0 0,-4-9 0 0,-1 0 8 15,0-8-8-15,-4-3 8 0,4-1-8 0,-4-4 8 16,5 0-8-16,3-8 0 0,-3 0 0 0,4-8 0 16,0 0 10-16,4 0 1 0,-9-5 0 0,14-3 0 15,0-4-3-15,0-8-8 0,0-5 12 0,0-3-4 16,10-1-8-16,3 1-16 0,-4-8 4 0,5-1 1 0,9 1 11 16,-5 3 0-16,0 5 0 0,9-1 0 15,-4 1 0-15,0 7 0 0,4 9 0 0,-4 0 0 0,0 4 27 16,0 8 4-16,-5 8 1 0,5 0 0 0,-1 0-32 15,-3 8 0-15,-6 8 0 0,5 4-10 0,1 0 10 0,-6 1 0 16,1-1 0-16,0 8 0 0,4 9 0 0,-5-5 0 16,1 0 8-16,0-3-8 0,-1 3-10 0,-3-4-6 15,3 1-2-15,5 3 0 16,-4-4-150-16,-5 1-29 0,5-9-7 0</inkml:trace>
  <inkml:trace contextRef="#ctx0" brushRef="#br0" timeOffset="63697.2208">16235 6070 1324 0,'32'-8'59'0,"-32"8"12"0,-5-8-57 0,5-4-14 0,14 0 0 0,0 0 0 16,-10 3 91-16,-4 1 15 0,-4-4 3 0,4 0 1 16,9-4-14-16,-5 4-4 0,-17 4 0 0,8-4 0 15,5 3-23-15,-5 1-5 0,-4 0 0 0,0 4-1 16,-9-4-18-16,9 4-3 0,9 4-1 0,-9 0 0 16,-9 0-23-16,4 0-5 0,5 8-1 0,-5 4 0 15,-4 0-12-15,0 9 0 0,0-1 0 0,-5 8 0 0,5 1 0 0,-5 3 0 16,5 0 0-16,-5 5 0 0,9-5 0 0,1 0 9 15,3-3-9-15,1-5 12 0,5 0-12 0,-1 1 0 16,5-9 0-16,0-4 0 0,0-12 0 0,0 0 0 16,0 0 0-16,0 0 0 0,14 0 8 0,0-4 0 15,-1-4 0-15,5-4 0 0,1-4-8 0,3-1 0 16,-3-3-10-16,3 0 10 0,1-8 0 0,4-1 0 16,-8 5 0-16,-1 0 0 0,9 3 16 0,-9 5-1 15,-9 0 0-15,1 8 0 0,-10 8-5 0,9-4-1 16,9 8 0-16,-9 0 0 0,-14 8-9 0,5 0 0 15,14 9 0-15,-9 3 8 0,-14 0-8 0,4 0 0 16,5 5 0-16,5-1 0 16,-1 4-103-16,1-3-19 0,-14-1-4 0</inkml:trace>
  <inkml:trace contextRef="#ctx0" brushRef="#br0" timeOffset="63897.1138">16463 5734 2163 0,'0'0'48'0,"0"0"9"0,13-4 3 0,1 0 0 0,4-4-48 0,0 0-12 0,5 4 0 0,9-4 0 16,0-4 33-16,0 4 4 0,9-5 1 0,9 1 0 16,4 0-25-16,-8 0-5 0,-10 0 0 0,1 4-8 15,8 0-111-15,-8 0-29 0,-15 4-5 0,1 0-2 0</inkml:trace>
  <inkml:trace contextRef="#ctx0" brushRef="#br0" timeOffset="64128.2622">16918 4921 1609 0,'0'0'71'0,"0"0"15"0,0 0-69 0,0 0-17 15,0 12 0-15,0 0 0 0,9 8 52 0,-9 9 6 16,0-1 2-16,-5 8 0 0,5 9 17 0,-4-5 4 16,4 9 1-16,-5 0 0 0,-4 3-13 0,0 5-2 15,9-1-1-15,-4 1 0 0,-6 4-24 0,6-5-5 0,8 1-1 0,-4 4 0 16,0-4-44-16,0-1-10 16,0 1-2-16,5-1-704 0,4 5-142 15</inkml:trace>
  <inkml:trace contextRef="#ctx0" brushRef="#br0" timeOffset="64464.1561">17633 5856 1843 0,'0'0'164'0,"0"0"-132"16,0 12-32-16,0 8 0 15,13-4 47-15,-8 4 2 0,-10 5 1 0,-4 7 0 0,14-4-15 0,-1 5-3 16,-8-1-1-16,-1-7 0 0,-4-1 1 0,5 0 1 16,-1-8 0-16,0 0 0 0,-8-7-9 0,4 3-3 15,9-12 0-15,0 0 0 0,0 0 14 0,0 0 2 16,-9 8 1-16,9-8 0 0,0 0-3 0,0 0-1 16,-5-8 0-16,5 0 0 0,9-1-6 0,0-3 0 15,-4-4-1-15,-5 0 0 0,4 8-6 0,5-8-1 16,1 0 0-16,-1-1 0 0,-5 5-9 0,10 0-3 15,0 0 0-15,-1-4 0 0,-4 4-8 0,10-5 0 16,3 5 0-16,1 0 0 0,0 4 0 0,-5 0-9 16,0-4 0-16,5 4-812 15,-5-4-163-15</inkml:trace>
  <inkml:trace contextRef="#ctx0" brushRef="#br0" timeOffset="64632.5656">18375 5848 2066 0,'0'0'45'0,"-5"12"10"0,5 8 1 0,-4 0 3 15,4 4-47-15,-5 5-12 0,5 3 0 0,-4-3 0 16,-1-1 44-16,5 0 8 0,-5-4 0 0,1 1 1 16,-5-1-87-16,4 0-18 0,1-3-3 0,-5-1-1 15</inkml:trace>
  <inkml:trace contextRef="#ctx0" brushRef="#br0" timeOffset="64770.2272">18680 5508 2026 0,'-5'-8'44'0,"5"-1"10"0,0 1 2 0,0 0 1 0,-4 0-45 0,4 0-12 15,0 8 0-15,-9-4-599 16,4 0-121-16</inkml:trace>
  <inkml:trace contextRef="#ctx0" brushRef="#br0" timeOffset="65037.7871">19058 5512 1623 0,'9'-12'36'0,"0"8"7"0,5-5 1 0,4 1 2 0,0 0-37 0,9 4-9 0,-4 0 0 0,4 0 0 16,-4 0 0-16,4 8 0 0,-4-4 0 0,-5 8-11 16,1-4 25-16,-6 4 5 0,6 4 1 0,-1 13 0 15,-5 3 35-15,6 8 7 0,-1 9 2 0,0 0 0 16,0 7 44-16,0-3 10 0,1 3 2 0,3 1 0 16,6-5-40-16,-1 5-7 0,9 0-1 0,1-5-1 15,-1-3-58-15,5-1-13 0,0-3 0 0,0-9 0 16,5-4-143-16,-10-3-29 0,1-9-5 0,-10-12-2 15</inkml:trace>
  <inkml:trace contextRef="#ctx0" brushRef="#br0" timeOffset="65316.1667">20082 5548 2026 0,'-18'-8'90'0,"9"8"18"0,0 0-86 0,-5 4-22 16,0 8 0-16,1 4 0 0,-6 5 69 0,-3 3 10 15,4 4 1-15,-10 5 1 0,1-1-5 0,0 8 0 16,-5 1-1-16,0-1 0 0,-5 5-7 0,-4-1-2 16,5 1 0-16,-10 4 0 0,10-5-20 0,-5 1-4 0,5-5-1 15,4 0 0-15,0 1-25 0,0-1-6 0,5-3-1 16,-1-5 0-1,1 5-52-15,4-9-10 0,1-4-3 0,-1 5 0 16,5-9-156-16,-5 0-32 0,-14 12-7 0,15-15-1 0</inkml:trace>
  <inkml:trace contextRef="#ctx0" brushRef="#br0" timeOffset="65527.6006">21079 5924 2419 0,'50'-4'107'0,"-50"4"22"0,0 0-103 0,0 0-26 16,14 4 0-16,4 1 0 0,-18-5 56 0,0 0 7 16,0 0 1-16,0 0 0 0,9 8-46 0,-9-8-9 15,0 8-1-15,-9 0-8 16,-5-4-50-16,1 4-17 0,-10-4-3 0</inkml:trace>
  <inkml:trace contextRef="#ctx0" brushRef="#br0" timeOffset="67500.2377">22532 5706 1324 0,'-32'-12'59'0,"23"8"12"0,4 0-57 0,-4 0-14 16,4 0 0-16,5 4 0 0,0 0 114 0,5-8 20 15,-1-1 4-15,6 1 1 0,8 4-60 0,5-4-12 16,8 4-3-16,10-4 0 0,0-4-24 0,5 0-4 15,4-4-2-15,5 3 0 0,-1-3 6 0,5 4 0 16,5-8 1-16,4 4 0 0,1 0 3 0,-1-1 0 16,0 1 0-16,1 4 0 0,-10-4-35 0,0 0-9 15,-9-1 0-15,5 5 0 0,-5 0 0 0,-5 4 0 16,1 0 0-16,8 4 0 16,-3-8-38-16,-1 4-12 0,0 0-2 0,0 8-1001 0</inkml:trace>
  <inkml:trace contextRef="#ctx0" brushRef="#br0" timeOffset="67719.9945">23779 5568 518 0,'0'0'23'0,"-5"8"5"0,-4 5-28 0,0 7 0 0,-4 8 0 0,-6 9 0 15,1 7 238-15,-9 9 42 0,0-1 9 0,-5 13 2 16,0 4-158-16,-5 4-31 0,1-4-6 0,-1 7-2 15,-3-7-22-15,3-4-5 0,1-4-1 0,4-1 0 16,4-7-46-16,-3-4-10 0,3-5-2 0,6-3 0 16,-1-9-22-16,5-4-5 0,-1-12-1 0,6 1-611 15,-1-9-122-15</inkml:trace>
  <inkml:trace contextRef="#ctx0" brushRef="#br0" timeOffset="68648.6841">24608 4524 1944 0,'9'-32'86'0,"0"24"18"0,4-4-84 0,6 8-20 16,-1 0 0-16,0-1 0 0,-9 10 58 0,14 3 7 15,-5 8 2-15,0 4 0 0,-4 4-17 0,0 13-3 16,-5-1-1-16,0 17 0 0,-5 12-8 0,-4-1-2 15,0 5 0-15,-9 8 0 0,0-8-7 0,-4 4-1 16,-1-5-1-16,0 13 0 0,-4-4-8 0,-14 0-2 16,9 0 0-16,-13 0 0 0,-5-8 4 0,0 0 1 0,-4-9 0 15,4 1 0-15,4-12-22 0,1-9 0 0,-1 0 0 16,10-3 0 0,4-9-20-16,0-4-8 0,10-7-1 0,-1-5-1 0,5-8 20 0,4-4 10 0,5 0-10 0,0 0 10 15,5-12 0-15,-5-4 20 0,9-1-4 0,0-3 0 31,0-8-37-31,5 3-8 0,4-3-2 0,0 0 0 0,5 0 31 0,0-1-9 0,9 1 9 0,-5 4 0 16,5 3-9-16,0 9 9 0,4 4-10 0,-8 4 10 16,-6 4-12-16,1 8 12 0,-5 0-13 0,10 4 5 15,4 5-9-15,-5 3-2 0,-4 0 0 0,9 4 0 16,-5-3 4-16,5-5 1 0,-5 0 0 0,14-4 0 16,-5 0-21-16,1-4-4 0,4-8-1 15,4 0 0-15,-4 0 27 0,5-8 5 0,-1 4 8 0,5-8-13 0,-9 0 13 16,0-4 0-16,9-9-10 0,-4 5 10 0,-5 0 0 0,-9-8 0 15,0-1 0-15,0 1 0 0,-10-8 0 0,1 3 0 16,-5-3 0-16,-4 7 0 0,-5-3 24 0,0 4 10 16,0-1 2-16,-4 1 0 0,-5 4-16 0,0 4-4 15,0 7 0-15,0 1 0 0,0 4-16 0,-5 0 8 16,-4 4-8-16,-9 4 0 0,4 8 0 0,-8 4 0 16,-10 0 0-16,-5 5 0 0,1-1 0 0,-1 8 0 15,1 0 0-15,0 5 0 0,-5 3 0 0,9 0 8 16,-5 1-8-16,10 3 0 0,4-7 12 0,5 3-4 15,0-8 0-15,0 5-8 0,18-1 15 0,-5-4-4 16,0 0-1-16,10-3 0 0,-5-1-10 0,5 4 8 16,4-4-8-16,0-3 8 0,9-5-8 0,0 0 10 0,5 0-10 15,-5-8 10-15,5 4 28 0,0-8 6 0,-10-4 0 16,19 0 1-16,0 0-36 0,0 0-9 0,0-8 0 0,4 0 0 31,-4 0-21-31,0-1-7 0,4-7 0 0,1 0-1 0,-1 0 29 0,5-5 0 0,0 1 0 0,5-4 0 16,4 4 0-16,-9-1 8 0,-5 5-8 0,10 0 0 15,-1 12 20-15,-8 0-4 0,-10 4 0 0,0 4 0 16,-4 4-8-16,0 4-8 0,-5 4 12 0,-4 4-12 16,-1-4 0-16,1 8 0 0,-9 1 0 0,4-1 0 15,-5 4 0-15,-4-4 0 0,5 1 0 0,-5-1 0 16,0 0 8-16,-5-4-8 0,5-4 0 0,0 1 0 16,0-1 0-16,0-4 0 0,0-8 0 0,0 0 0 0,0 0 12 15,0 0-2-15,0 0 0 0,0 0 0 0,0 0-10 0,0 0-14 16,0 0 3-16,9-8 1 0,1-9 26 0,-1-3 4 15,9 0 2-15,-5 0 0 0,6-4-22 0,-1 3 0 16,-4 5 0-16,13-4 8 0,-9 4 26 0,0 4 6 16,-4-1 0-16,4 5 1 0,-4 4-41 0,-1 8-14 15,-3 0 0-15,-1 8 0 0,0-3 14 0,-5 7 0 16,10 0 9-16,-9 4-9 0,4 4 0 0,-5 1 8 16,5 3-8-16,0 4 0 0,1-7 0 0,-6-1-12 15,-4 8 3-15,0-3 0 16,0 7-198-16,0-3-39 0,0-1-8 0</inkml:trace>
  <inkml:trace contextRef="#ctx0" brushRef="#br0" timeOffset="70667.3927">136 9518 172 0,'-9'-8'16'0,"4"4"-16"0,1-4 0 0,-5 0 0 15,9 8 223-15,0 0 41 0,-5-4 9 0,5 4 2 16,0 0-173-16,0 0-34 0,0 0-8 0,0 0 0 16,0 0-33-16,14 8-7 0,0 0 0 0,4 0-1 15,-5 0 12-15,6 0 2 0,-19-8 1 0,18 4 0 16,9-4-6-16,1 0-2 0,-1-8 0 0,5-4 0 0,4 0 4 15,1-4 1-15,-6-4 0 0,6-1 0 16,-5-3-13-16,0 0-2 0,-1-1-1 0,-3 1 0 16,-5 0-15-16,-1 0 0 0,6-1 0 0,-6 1 0 0,-3 0 0 15,-1 4 0-15,-5 3 8 0,-3 1-8 0,-1 0 0 16,-5 0 8-16,1 0-8 0,-1 3 0 0,-4 1 11 16,-4 0-11-16,-1 0 12 0,-4 0-12 0,0 0 11 0,-5 0-11 15,1-1 10-15,-6 5-10 0,-3 0 9 0,-1 4-9 16,5 0 8-16,-5 4-8 0,-4 4 0 0,-1 0 8 15,1 12-8-15,0 1 0 0,-1 7 27 0,-3 4 0 16,3 1 0-16,1 11 0 0,4 1 10 0,0 3 3 16,1 5 0-16,3-1 0 0,6 5 4 0,4-1 0 15,-10 1 1-15,10 4 0 0,5-1-18 0,-1-3-4 16,1-5-1-16,8 1 0 0,1-8-13 0,8-1-9 16,1-8 12-16,0-3-12 0,4-1 8 0,0-8-8 15,5-4 0-15,0-7 0 0,9-1 0 0,-1-4-14 16,6-4 1-16,-1-8 0 15,5-1-105-15,0 1-21 0,5-8-4 0</inkml:trace>
  <inkml:trace contextRef="#ctx0" brushRef="#br0" timeOffset="70865.6418">1402 9389 1674 0,'0'0'74'0,"0"0"15"15,-5-8-71-15,5 8-18 0,0 0 0 0,0 0 0 0,0 0 95 0,0 0 15 16,0 0 3-16,0 12 1 0,5 0-47 0,-5 4-10 16,0 4-1-16,0 5-1 0,4 3-30 0,-4-4-5 15,-4 0-2-15,4 5 0 0,4-5-18 0,-4 4 0 16,0-3 0-16,0-1-692 16,0-4-141-16</inkml:trace>
  <inkml:trace contextRef="#ctx0" brushRef="#br0" timeOffset="71013.4777">1757 8956 1951 0,'-5'-4'43'0,"1"0"9"0,-1 0 1 0,5 4 2 0,0 0-44 0,0 0-11 16,0 0 0-16,0 0 0 0,0 0 24 0,5 12 4 15,-5 0 0-15,0 0-924 0</inkml:trace>
  <inkml:trace contextRef="#ctx0" brushRef="#br0" timeOffset="71271.6501">2226 9045 864 0,'36'-12'38'0,"-22"8"8"16,-5-1-37-16,9-3-9 0,-4 4 0 0,13-4 0 15,5 0 208-15,5 0 40 0,-6 4 8 0,6-4 2 16,4 0-135-16,-5 4-27 0,-4-4-6 0,5 4-1 0,-6 0-54 0,1 0-11 16,-9 4-3-16,0 0 0 15,-5 4-49-15,0 0-11 0,-4-4-1 0,0 4-1 16,-5 4-32-16,4-4-7 0,-13-4 0 0,9 4-1 16,1-4-5-16,-10 0-1 0,0 0 0 0,9 0 0 15,9-4 15-15,-9-4 4 0,-5 0 0 0,6-5 0 0</inkml:trace>
  <inkml:trace contextRef="#ctx0" brushRef="#br0" timeOffset="71497.8295">2690 8551 1216 0,'-13'-8'54'0,"13"8"11"0,0 0-52 0,0 0-13 16,0 0 0-16,0 0 0 0,-5 12 82 0,1 4 14 15,4 0 2-15,0 9 1 0,-5 7-7 0,0 4-2 0,1 9 0 0,-1 0 0 16,-4 7 13-16,0 5 2 0,-5 8 1 0,1-5 0 15,-1 5-34-15,-9 0-6 0,1-1-2 0,3 1 0 16,1-4-30-16,0 0-6 0,0-5-2 0,4-3 0 16,0 0-16-16,5-1-10 0,0-3 12 0,0-1-12 31,0-3-20-31,0-1-12 0,4-7-1 0,5-5-1 16,-4-4-181-16,-1-3-36 0,1-9-7 0</inkml:trace>
  <inkml:trace contextRef="#ctx0" brushRef="#br0" timeOffset="72349.3761">3296 8195 1270 0,'18'-28'56'0,"-9"15"12"0,0 1-54 0,0 0-14 16,-4 0 0-16,-1 0 0 0,6 4 98 0,-10 8 17 15,0 0 3-15,0 0 1 0,0 0-24 0,0 0-5 16,0 0-1-16,4 16 0 0,1 4-35 0,4 13-7 16,-5 3-2-16,1 12 0 0,-1 5-1 0,6 8 0 15,-1 8 0-15,0-1 0 0,-5 9 4 0,5 0 0 16,-4 4 0-16,-1 0 0 0,-4 4-19 0,-4 0-3 16,-5 0-1-16,0-8 0 0,-5-4-13 0,-4 0-2 15,0-1-1-15,-5-7 0 0,0-4-9 0,-4-4 0 16,-1-5 9-16,-3-11-9 0,3-5 20 0,6-12 0 15,-1-3 0-15,9-9 0 0,-4-4-20 0,4-8 0 16,10-4 0-16,-5-4 0 0,-5-9 0 0,9 1 0 0,5-8 0 16,0-4 0-1,5-9-21-15,4 1-9 0,9-5-2 0,0 1 0 0,5-1 32 0,0 1 8 0,0 4 1 0,4 3 0 16,0 5-9-16,1 8 0 0,-1-1 0 0,-4 9 0 16,0 0-10-16,-1 8 10 0,1 4 0 0,-5 4-9 15,-4 4 9-15,4 4 0 0,5 0-9 0,-5-3 9 16,0 7 0-16,1-4 0 0,3 4 0 0,1-4 0 15,-5 0 0-15,5 0-9 0,0-3 9 0,0-1 0 16,-5-4-17-16,5 0 3 0,-1-8 1 0,1 4 0 16,9-4 13-16,0-4-12 0,-5-1 12 0,5 1-12 15,0-4 2-15,0 0 1 0,-5-4 0 0,0 4 0 0,-4-8 9 16,0 3-13-16,0-3 5 0,-5 4 8 16,0-4-9-16,-4 4 9 0,-5-5 0 0,0 5 0 0,0 0 0 15,-4 0 0-15,-10 0 0 0,5-1 0 0,0 1 14 0,0 4 0 16,-4 0 0-16,-6 0 0 0,6 4 2 0,-10-4 0 15,5 3 0-15,-5 1 0 0,1 0-16 0,4 0 9 16,0 4-9-16,-1 4 8 0,6 0-8 0,-5 4 0 16,0 4 0-16,0 0 0 0,-1 4 0 0,1 5 0 15,0 3-8-15,0 4 8 0,-4 4 0 0,3 5 0 16,1-1 0-16,0 9 0 0,-4 3-9 0,3-3 9 16,6 3 0-16,-1-3 0 0,5 3 0 0,5-3-8 15,4-5 8-15,-4-4 0 0,4-3 0 0,4-5 0 16,-4-4 0-16,5-3 0 0,0-5 0 0,4 0 0 0,-4-8 0 15,8-4 0-15,1-4 0 0,0-4 0 0,0 0 0 16,4-9 9-16,5-7-9 0,4 0 0 0,-4-4 9 16,5-5-9-16,-1 1 8 0,0 3-8 0,1-7 8 0,4 4-8 15,-5 3 8-15,1 5-8 0,-5 0 10 0,-1 4-10 16,1 3 12-16,-9 5-4 0,0 4-8 0,0 4 12 16,-5 4 2-16,0 4 0 0,-9 4 0 0,5 4 0 15,-1 0-1-15,1 9 0 0,-9-1 0 0,8 4 0 16,-4 0 0-16,0 5 0 0,5-1 0 0,-5 0 0 15,5 1-4-15,0-5-1 0,-1 0 0 0,1 1 0 16,-5-9-8-16,5 4 0 0,4 0 9 0,-4-3-9 16,4-5-22-16,0 0-9 0,0 0-1 0,5-4-1 15,-5 4-120-15,9-4-24 0,-4 0-5 0,-5 0-840 16</inkml:trace>
  <inkml:trace contextRef="#ctx0" brushRef="#br0" timeOffset="73871.4781">8022 8620 748 0,'0'-25'33'0,"4"13"7"0,-4-4-32 0,5 0-8 16,-1-8 0-16,5 3 0 0,-4 1 113 0,9 0 21 15,-5 0 4-15,4 4 1 0,-4 3-59 0,5 1-11 16,-5 4-2-16,-4 0-1 0,4 0-29 0,-9 8-5 16,0 0-2-16,0 0 0 0,0 0 9 0,0 0 1 0,0 0 1 0,0 0 0 15,0 0 0-15,0 0 0 0,0 0 0 0,0 0 0 16,0 0-6-16,0 0-2 0,0 0 0 0,0 0 0 16,4 12-11-16,1 4-2 0,-5 1-1 0,0 7 0 15,5 4 8-15,-10 4 1 0,5 9 1 0,0 3 0 16,0 13 15-16,0 0 4 0,-5 8 0 0,5-1 0 15,-13 13-4-15,4-4 0 0,-5-4 0 0,0 0 0 16,1-5-17-16,-5-3-4 0,-1 0-1 0,1-5 0 16,0-3-22-16,4-8 9 0,-4-5-9 0,4-4 0 15,5-3 0-15,-4-5 0 0,3-8 0 0,6 1 0 16,-5-5-58-16,9-4-18 0,0 4-4 16,0-8-643-16,0-8-128 0</inkml:trace>
  <inkml:trace contextRef="#ctx0" brushRef="#br0" timeOffset="74108.4345">8163 9033 1422 0,'0'0'63'0,"0"0"13"0,0 0-61 0,0 0-15 15,0 0 0-15,0 0 0 0,9 8 103 0,0 0 17 16,0-4 4-16,0 0 1 0,0-8-14 0,5 4-3 0,4 0-1 0,0 0 0 15,5-8-65-15,4 4-13 16,1-4-2-16,8-5-1 0,5 1-14 0,-4 0-4 16,-1 4 0-16,0 0 0 15,1 0-27-15,-1 4-5 0,-4 0-2 0,5 0 0 16,-10 0-176-16,-4 0-35 0,18 12-7 0,-19-8-2 0</inkml:trace>
  <inkml:trace contextRef="#ctx0" brushRef="#br0" timeOffset="74385.5201">8759 8320 1681 0,'0'0'36'0,"0"0"8"0,0 0 2 0,0 0 2 0,5 8-38 0,-1 9-10 16,1-1 0-16,-1 4 0 0,-4 4 79 0,0 9 13 15,-4-1 4-15,4 4 0 0,-9 9-16 0,0 4-4 16,-5 3 0-16,0 5 0 0,-4 4-3 0,0-1-1 16,-9 5 0-16,4 0 0 0,5-5-22 0,-5 1-5 15,5-4-1-15,4-5 0 0,-4 1-35 0,4 0-9 16,0-5 0-16,1 1 0 16,-1-1-49-16,0-3-12 0,1-5-3 0,-1-3-703 15,5 3-141-15</inkml:trace>
  <inkml:trace contextRef="#ctx0" brushRef="#br0" timeOffset="74830.4647">9219 8757 1555 0,'5'-36'68'0,"-5"20"16"0,4-9-68 0,1 1-16 15,8-4 0-15,-4 0 0 0,1-1 134 0,3 1 23 16,5 0 5-16,10 3 1 0,-5 1-81 0,4 8-16 16,5 0-3-16,0 8-1 0,-1-1-32 0,1 5-6 15,0 12-2-15,5 1 0 0,-1 7-8 0,-4 4-2 16,0 0 0-16,-5 9 0 0,5 3 12 0,0 4 1 16,0 5 1-16,-5-1 0 0,-4 9 9 0,0 3 1 15,-1-7 1-15,-3 4 0 0,-6 3-24 0,5 1-5 16,-4-5 0-16,0 5-8 0,-1-9 8 0,1 1-8 15,-5-5 0-15,5 1 0 16,-5-9-28-16,0 5-12 0,0-9-2 0,0-4-1 16,0-3-184-16,5-5-37 0,9 4-7 0,-1-24-1 0</inkml:trace>
  <inkml:trace contextRef="#ctx0" brushRef="#br0" timeOffset="75067.401">10161 8434 2098 0,'0'0'46'0,"-13"8"10"0,-1-4 1 0,-4 4 3 0,9 0-48 0,-5 4-12 0,-4 8 0 0,4 9 0 16,-8-1 53-16,-1 4 9 0,0 5 2 0,-9 7 0 16,0 5-12-16,-4-1-1 0,-1 1-1 0,1 0 0 15,4 7-14-15,-4-3-2 0,8-1-1 0,1 1 0 0,-5-4-6 0,5-1-2 16,0-3 0-16,-5-1 0 15,4 1-25-15,-3-5 0 0,3-3 0 0,1 3 0 16,0-4-91-16,4-3-23 0,-5-5-5 0,10-4-969 16</inkml:trace>
  <inkml:trace contextRef="#ctx0" brushRef="#br0" timeOffset="75508.8703">10708 8790 1184 0,'0'0'52'0,"0"0"12"0,0-8-52 0,0 8-12 0,0 0 0 0,0 0 0 0,4-8 102 0,5 4 18 16,5-5 3-16,0 5 1 0,9 0-37 15,-1 4-7-15,6-8-2 0,3 4 0 0,6 0-20 0,-1 0-4 16,1-4-1-16,4 0 0 0,0 4-13 0,0 0-4 16,0-4 0-16,4 4 0 0,-4 0-17 0,0-4-4 15,-4 3-1-15,-1 1 0 0,-4 0-14 0,0-4 0 16,-5 8 0-16,-4 0 0 16,-5 0-36-16,0 4-12 0,-9 0-4 0,-9-4-594 15,9 8-119-15</inkml:trace>
  <inkml:trace contextRef="#ctx0" brushRef="#br0" timeOffset="75721.8673">10753 9089 403 0,'0'0'36'0,"0"0"-36"0,-9 0 0 0,9 0 0 15,0 0 314-15,0 0 56 0,0 0 11 0,0 0 3 16,0 0-277-16,14 4-55 0,9-4-12 0,-5 0-1 15,9-4 11-15,5-4 2 0,0 4 1 0,9 0 0 16,-5-4-1-16,5-4-1 0,0 4 0 0,5 4 0 16,-5-4-25-16,4 8-5 0,-4-4-1 0,5 4 0 15,-10 0-92 1,5 4-18-16,-4 0-4 0</inkml:trace>
  <inkml:trace contextRef="#ctx0" brushRef="#br0" timeOffset="76096.0558">12579 8397 1688 0,'0'0'75'0,"0"-8"15"0,-5 4-72 0,1-4-18 16,4 8 0-16,-9 0 0 0,0 4 60 0,0 0 9 15,-5 4 2-15,0 4 0 0,1 0-12 0,-6 9-3 16,-3 3 0-16,3 4 0 0,1 1-10 0,-5 7-2 15,1 0-1-15,3 9 0 0,6-5 5 0,-1 5 0 16,1-1 1-16,3 1 0 0,6-5-30 0,4 1-7 16,0-5 0-16,9-3-1 0,0-5-11 0,9-4 8 15,0-3-8-15,10-9 8 0,4-4 0 0,4-8-8 16,-4-4 12-16,9-8-4 0,0-5 0 0,0 1-8 16,0-8 12-16,-5 4-4 0,1-5-8 0,-5 5 8 15,-5-8-8-15,5 4 8 0,-9-5 28 0,-1-3 4 0,-8 4 2 16,4-5 0-16,-13 1-24 0,4-5-5 0,-5 5-1 15,-4-4 0-15,-4-5 0 0,-5 5 0 0,0-1 0 0,0 1 0 16,-5 8-12-16,-4-1 9 0,-5 5-9 0,-4 4 8 31,-1 8-28-31,-8 3-7 0,-1 1-1 0,-4 8 0 0,-4 8-92 16,4 1-18-16,-5 7-4 0</inkml:trace>
  <inkml:trace contextRef="#ctx0" brushRef="#br0" timeOffset="77319.061">13704 8794 288 0,'0'0'25'0,"9"-8"-25"0,0 0 0 0,0 0 0 15,5-1 196-15,-5 1 35 0,0 4 6 0,4 0 2 16,1 0-91-16,-5 0-17 0,-9 4-4 0,9 8-1 16,0 0-15-16,-4 0-3 0,-1 5-1 0,-8 11 0 15,-1 4-24-15,-4 0-5 0,0 5-1 0,-9 3 0 16,0 1-39-16,-10 3-8 0,6-7-2 0,-6 7 0 15,-4-4 5-15,5-3 1 0,-5-1 0 0,5 1 0 16,4-5-146-16,-4 0-28 0,9 1-7 0</inkml:trace>
  <inkml:trace contextRef="#ctx0" brushRef="#br0" timeOffset="78056.8968">15005 8446 1357 0,'0'0'29'0,"0"0"7"0,0 0 0 0,9-4 4 0,0-4-32 0,4 0-8 16,5-5 0-16,0 1 0 0,5-4 22 0,-1-4 3 16,1 0 1-16,0-5 0 0,-1 1 5 0,1-4 1 15,-1 3 0-15,-4-3 0 0,0-4-32 0,0-1 0 16,-4 1 0-16,0 0 0 0,-5-5 14 0,-5 5-3 16,10-5-1-16,-10 1 0 0,-8-1 19 0,4 1 4 15,0 0 1-15,0 3 0 0,-5-3 6 0,-4 3 2 16,0 5 0-16,0 0 0 0,0-1-9 0,0 5-1 15,-5 8-1-15,1-4 0 0,-1 12-16 0,5 4-3 16,-4 8-1-16,4 4 0 0,-5 0-11 0,1 12 0 16,-1 0 0-16,1 17 0 0,-1-1 8 0,0 9 0 15,1-5 0-15,-1 13 0 0,1-1 7 0,4 5 1 0,0 0 0 16,-5 7 0-16,10 5 28 0,-5 0 7 0,0 4 1 16,-5 8 0-16,5-8 0 0,-4 0 0 0,3-1 0 0,-3 5 0 15,4-12-32-15,0 0-7 0,-5 0-1 0,1-5 0 16,4-3-12-16,-5-4 0 0,1-5-12 0,-1-3 12 15,5-5-156 1,5-8-25-16,-5-3-5 0</inkml:trace>
  <inkml:trace contextRef="#ctx0" brushRef="#br0" timeOffset="78220.9371">14851 8717 1864 0,'0'0'83'0,"0"0"17"0,9-4-80 0,-4-4-20 15,4 0 0-15,4 4 0 0,6 4 40 0,3 0 4 16,6-4 0-16,-1 0 1 0,5-1-54 0,0 1-11 16,4 0-3-16,-4 0 0 15,0-4-56-15,0 0-11 0,-5 4-2 0,5-4-680 0</inkml:trace>
  <inkml:trace contextRef="#ctx0" brushRef="#br0" timeOffset="78519.1489">15766 8482 1335 0,'0'0'29'0,"0"0"7"0,0 0 0 0,0 0 2 0,0 0-30 0,5 12-8 0,-5-4 0 0,-5 0 0 16,0 1 57-16,1 3 11 0,-5 0 1 0,0 0 1 15,0 0-26-15,4 0-6 0,-4 0-1 0,4 1 0 16,5-1-13-16,0 0-2 0,0-4-1 0,9 4 0 16,1-4-10-16,-1 0-3 0,4-8 0 0,1 4 0 15,4-4-8-15,0 0 8 0,1-4-8 0,-1 0 8 16,0-4 16-16,5 0 2 0,-5 0 1 0,-4-4 0 15,-1 4 5-15,1-4 2 0,4-5 0 0,-9 5 0 16,5-4-6-16,-5 0 0 0,-4 0-1 0,-1 4 0 16,1-5 2-16,-10 5 1 0,1-4 0 0,-1 4 0 15,-4 0-4-15,-5 4-1 0,1-4 0 0,-6 3 0 16,1 5-2-16,-5 4-1 0,1 0 0 0,-6 8 0 0,1-3-6 16,4 7 0-16,-4 0-1 0,0 4 0 15,-1-4-39-15,6 8-8 0,3 1-2 0,1-1-1038 16</inkml:trace>
  <inkml:trace contextRef="#ctx0" brushRef="#br0" timeOffset="78829.0637">16321 8292 1857 0,'0'0'82'0,"0"0"18"0,-4 4-80 0,4 4-20 15,9 8 0-15,-4 5 0 0,-15-1 40 0,15 4 5 0,4 4 1 0,5 1 0 16,-10-1 15-16,-4-4 3 0,5 5 1 0,-1-1 0 16,1-4-33-16,-5-4-6 0,5 5-2 0,-1-5 0 15,1-4 11-15,-5 0 1 0,-5-8 1 0,-4 5 0 16,4-9-9-16,5-4-3 0,0 0 0 0,-9 0 0 16,0 0 19-16,9 0 4 0,0 0 1 0,-4-8 0 15,-5-5-22-15,4 1-5 0,10-4-1 0,8 0 0 16,-4 0-13-16,0-5-8 0,5-3 8 0,4 4-8 15,5-4 0-15,0 3 0 0,-5 1 0 0,5 0 0 16,0 0 0-16,-1 0-15 0,-3 3 3 0,-1 1 0 16,0 4-145-16,0 4-29 0</inkml:trace>
  <inkml:trace contextRef="#ctx0" brushRef="#br0" timeOffset="79766.7474">18293 7920 1443 0,'9'-17'64'0,"-5"9"13"0,-4 0-61 0,0-4-16 16,-4 4 0-16,-1-4 0 0,-4 4 60 0,5 0 8 15,-1 4 3-15,-4 0 0 0,-5 0-23 0,1 4-5 0,-5-4-1 16,-1 4 0-16,-3 4-19 0,3 0-4 16,-3 4-1-16,-1 4 0 0,0 4 10 0,5 0 3 0,0 0 0 0,-1 5 0 15,1 3-19-15,5-4-3 0,3 0-1 0,1 1 0 16,5 7-8-16,4-4 0 0,-5 5 0 0,10-5 0 15,-5 0 0-15,4 0 0 0,1-3 0 0,4 3 0 16,-4-4 15-16,4 0 1 0,-5 1 0 0,1-1 0 16,-1 0 28-16,1 4 7 0,-5-3 1 0,0-1 0 15,0 0 6-15,-5 4 2 0,1-3 0 0,-5-1 0 16,-5 0-36-16,0 0-6 0,1 1-2 0,-1-1 0 16,-4-4-16-16,4 4 0 0,-4-4 0 0,4 5 0 15,10-5-67-15,-10 4-17 0,0-8-3 0,1 4-622 16,8-3-125-16</inkml:trace>
  <inkml:trace contextRef="#ctx0" brushRef="#br0" timeOffset="79969.586">18552 8098 1796 0,'0'0'80'0,"0"0"16"0,0 0-77 0,0 0-19 16,0 0 0-16,0 12 0 0,0 0 26 0,0 8 2 15,-4 0 0-15,4 5 0 0,0 3 6 0,0 0 2 16,4 5 0-16,1 3 0 0,4-3-20 0,-4-5-3 16,8-4-1-16,1 0 0 0,0-3 8 0,4-1 2 15,0-4 0-15,-4-4 0 0,4-4 13 0,-5-4 2 0,1-4 1 0,0 0 0 16,-1-4 14-16,1-4 4 0,-5-4 0 0,5 0 0 16,0-4-36-16,-5 0-6 0,0-5-2 0,0 1 0 15,5-8-1-15,-10 8-1 0,5-5 0 16,0 1 0-16,-4-4 0 0,-1 3 0 0,1 1 0 0,-1 4 0 15,-8 4-10-15,4 0 0 0,-5 3 0 0,1 5 0 16,-5 0 0-16,-5 4 0 0,5 4 0 0,-9 4 0 16,0 4-49-1,-1 0-12-15,-3 0-3 0,-6 5-668 0,1 7-135 0</inkml:trace>
  <inkml:trace contextRef="#ctx0" brushRef="#br0" timeOffset="80487.1702">19140 8090 1638 0,'13'-17'72'0,"-13"17"16"0,14 0-71 0,-5 4-17 16,5 5 0-16,-5 3 0 0,4 4 38 0,-3 0 4 16,-1 4 1-16,0 1 0 0,0-5-16 0,-5 0-3 15,1 4-1-15,0 8 0 0,-1-7 28 0,-4-1 5 16,5 0 2-16,-5-4 0 0,4-3-8 0,-4-1-2 15,0-12 0-15,0 0 0 0,0 0-28 0,-9 8-7 16,5-4-1-16,4-4 0 0,-10 0 7 0,1 0 1 16,5-4 0-16,-1-4 0 0,5 8 9 0,-4-8 3 15,4-1 0-15,0-3 0 0,4 0-32 0,5 0 0 16,-4-4 0-16,9-4 0 0,-1 3 0 0,5 1 0 0,1-8 0 0,-1 4 0 16,5 0 0-16,-5 3 0 0,0 1 0 0,5 8 0 15,-10 0 0-15,6 4 0 0,-10-4 0 0,4 8 0 16,-3 8 12-16,-6 0-3 0,5 4-1 0,0 4 0 15,0 1-8-15,-4 3 8 0,4 0-8 0,-4 4 8 16,4 1 0-16,-5 3 0 0,5-8 0 0,-4 4 0 16,4 1-8-16,-4-5 0 0,4 0 0 0,0-8-11 15,0 4 11-15,-5-7 0 0,-4-9 8 0,0 0-8 16,0 0 0-16,0 0 0 0,0 0 0 0,14 4 8 16,-14-4-8-16,9-4 0 0,0-5 0 0,0-3 0 15,1 0 0-15,-6 0 12 0,10-4-4 0,-5-4 0 16,0-5-8-16,0 5 0 0,5 0 0 0,-5 4 0 15,5 4 0-15,-1-1 0 0,1 5 8 0,-1 0-8 16,1 0 0-16,0 4 0 0,4 4 0 0,-4-4 0 0,4 4 0 16,0 0 0-16,-4 4 0 0,-1 4 0 0,1 4-13 0,4 0-4 15,-4 5-1-15,-5-5 0 16,5 8-174-16,-5-8-36 0,14 21-6 0,-10-13-2 0</inkml:trace>
  <inkml:trace contextRef="#ctx0" brushRef="#br0" timeOffset="80979.9836">20246 8328 1566 0,'0'0'34'0,"0"0"7"0,-9-4 2 15,9 4 1-15,0 0-35 0,0 0-9 0,0 0 0 0,0 0 0 16,0 0 21-16,0 0 3 0,0 0 0 0,14 4 0 15,-1-8 32-15,5 0 6 0,5-4 2 0,4-4 0 0,1 4-13 0,-1-4-3 16,0 0 0-16,1 0 0 0,4-1-8 0,-5-3-3 16,-4 0 0-16,-1 0 0 0,-3-4-29 0,-1 3-8 15,-4 1 0-15,-1 0 0 0,-4-4 42 0,0 4 7 16,-9-1 2-16,5 1 0 0,0 4-3 0,-5-8-1 16,0 8 0-16,-5 0 0 0,0 8-27 0,-4-1-6 15,0 1-1-15,0 4 0 0,-5 0-4 0,-4 9-1 16,5-1 0-16,-10 8 0 0,0 0-8 0,0 8 0 15,-4 1 0-15,4-1-11 0,-9 0 11 0,5 0 0 16,0 5 0-16,8-1 0 0,1-4 0 0,0 1 0 16,9-1 0-16,0 4 0 0,0-3 0 0,9-1 0 15,0-4 0-15,4 4 0 16,5-3-97-16,1-1-18 0,3 0-3 0</inkml:trace>
  <inkml:trace contextRef="#ctx0" brushRef="#br0" timeOffset="81787.1683">21657 8300 1364 0,'0'-12'30'0,"0"8"6"0,-4-4 2 0,4 0 0 0,0 0-30 0,0-1-8 0,0-3 0 0,4 0 0 15,1 4 97-15,-1-8 19 0,1 0 3 0,0-4 1 0,8-1-45 0,-4 1-9 16,5 0-2-16,4-4 0 0,-4 7-12 0,9-3-4 16,-1-4 0-16,1 4 0 0,-5 3-6 0,1 1-2 15,-1 4 0-15,0 8 0 0,0-4-1 0,5 8-1 16,-5 0 0-16,5 4 0 0,0 4-10 0,-5 8-1 16,0 4-1-16,5 5 0 0,0-1-4 0,4 8-1 15,-9 1 0-15,10 3 0 0,-10-3-1 0,9-1-1 16,-9 0 0-16,5 1 0 0,0-1-6 0,-5 0-1 15,0 1 0-15,5-5 0 0,-5-4-3 0,5 1-1 16,0-5 0-16,-5 0 0 0,5-4-8 0,-1 1-11 16,6-1 3-16,-5 0 0 15,8-4-202-15,-3 0-40 0</inkml:trace>
  <inkml:trace contextRef="#ctx0" brushRef="#br0" timeOffset="81996.2416">22741 7827 1681 0,'0'0'74'0,"0"0"16"16,0 0-72-16,-9 0-18 0,0 4 0 0,0 4 0 15,-5 8 80-15,-4 4 13 0,-5 4 3 0,-4 9 0 0,4 3-41 0,-9 5-8 16,0 7-2-16,-13 1 0 15,-1-9 31-15,1 9 5 0,-1-1 2 0,1 1 0 16,-6-5-57-16,1 1-11 0,5-5-3 0,-5 1 0 16,9-1-12-16,0-3 0 0,9-5 0 0,0 1 0 15,9-1 0-15,5-4 0 0,0-3-8 0,9-1 8 16,4 0-180-16,1-4-32 0,-1 21-6 16,14-17-680-16</inkml:trace>
  <inkml:trace contextRef="#ctx0" brushRef="#br0" timeOffset="83286.7414">23183 7851 950 0,'0'0'42'0,"0"-8"9"0,0 0-41 0,0 0-10 0,0-1 0 0,0 1 0 16,-10 4 72-16,10-4 13 0,-4 4 3 0,4 4 0 16,0-4 12-16,0 4 2 0,0 0 1 15,0 0 0-15,0 0-37 0,0 0-7 0,0 12-2 0,9 0 0 16,0 5-23-16,5-1-5 0,-5 0-1 0,9 0 0 16,5 8-19-16,4-7-9 0,0-5 8 0,5 0-8 15,0 4 41-15,5-8 3 0,-5 0 1 0,4 0 0 16,0 0-21-16,-4-3-4 0,5-5 0 0,-1 4-1 15,-4-4 13-15,4-4 2 0,1 4 1 0,-1 0 0 16,5-5-19-16,-4 1-4 0,-6 0-1 0,1 4 0 16,0 0-11-16,-9 0 0 0,0 0 9 0,-5 0-9 15,-4 4 0-15,-1-4 0 0,1 4 0 0,0 1 0 0,-14-5 0 16,4 4 0-16,-4-4 0 0,9 8 0 0,-9-8 0 16,0 0 0-16,0 0 0 0,0 0 0 0,0 0 12 15,0 0 4-15,0 0 0 0,5 12 1 0,-5-4-27 0,0-8-6 16,0 0 0-16,0 0-1 0,-14 8 17 0,14-4 0 15,-9 0 0-15,0 4 0 0,-5-8 12 0,1 4 0 16,-6 0 0-16,1 4 0 0,-9 5 9 0,0 3 2 16,-5 0 0-16,0 4 0 0,0 0 1 0,-4 5 1 15,-1-1 0-15,1 4 0 0,4-3-5 0,0 3-2 16,0-4 0-16,0 4 0 0,0-7-9 0,5-1-1 16,-5 4-8-16,0-4 12 0,5-3-12 0,0 3 0 15,4-4-12-15,-4 0 12 0,4 0-18 0,0 1 3 16,5-5 1-16,0 4 0 15,4 0-158-15,-4-4-32 0,0 0-7 0</inkml:trace>
  <inkml:trace contextRef="#ctx0" brushRef="#br0" timeOffset="83582.4933">24171 8409 1497 0,'0'0'66'0,"0"0"14"0,0 0-64 15,0 0-16-15,0 0 0 0,-5 0 0 0,-4 8 105 0,-5 5 18 16,1-1 3-16,-6 4 1 0,-3 4-29 0,-1 0-6 16,-5 9 0-16,-3-1-1 0,-6-4-26 0,1 1-5 15,-1-1 0-15,1 4-1 0,0-4-13 0,-1-3-2 16,5-1-1-16,0 4 0 0,-4-8-35 0,0 1-8 15,4-1 0-15,0-4 0 0,4 0-11 0,6-4-4 16,-6 0-1-16,10 0 0 16,4-8-71-16,1 4-14 0,4-4-3 0,9 0-944 0</inkml:trace>
  <inkml:trace contextRef="#ctx0" brushRef="#br0" timeOffset="83956.9673">25263 7879 1036 0,'0'0'92'0,"-18"-4"-73"0,18 4-19 0,-14 0 0 16,5 0 208-16,-9 8 39 0,0 4 7 0,0 0 2 15,-1 9-154-15,-3 3-30 0,-1 4-7 0,-4 5-1 0,4-1-14 0,0 0-3 16,0 5-1-16,0 3 0 15,1-3-30-15,4-1-5 0,-1-3-2 0,10 3 0 16,-4-8-9-16,13 1 10 0,-5-5-10 0,10 0 10 16,-1-8-10-16,5 1 12 0,0-9-12 0,0 0 12 0,10-4-12 15,-1 0 0-15,5-8 0 0,-5 0 0 0,14-4 0 16,-5 0 0-16,-9-9 0 0,19 1 0 0,-6-4 18 16,-3-4 8-16,-1-1 2 0,-4-3 0 0,0 4-12 15,-5-5-3-15,0 1 0 0,0-4 0 0,-9-1-1 0,10 1 0 16,-6 0 0-16,1-1 0 0,-10 5-12 15,1 4 11-15,0-1-11 0,-10 5 10 0,-4 4-10 16,-5 4 0-16,-4 0 0 0,-9 8 0 16,-10 8-100-16,-4 0-16 0,-9 4-4 0,-4 4-924 15</inkml:trace>
  <inkml:trace contextRef="#ctx0" brushRef="#br0" timeOffset="84419.7191">26224 8057 864 0,'14'-16'38'0,"-14"16"8"0,0-4-37 0,0 0-9 15,0 4 0-15,0 4 0 0,-5 4 194 0,-9 8 37 16,1 9 7-16,4-1 2 0,-5 8-105 0,0 1-21 16,-9 7-4-16,1 5-1 0,-6-1-34 0,10-3-7 15,-9 7-2-15,-10-3 0 0,-4 3-47 0,10-7-10 16,-15-1-1-16,10 1-711 15,-5-9-141-15</inkml:trace>
  <inkml:trace contextRef="#ctx0" brushRef="#br0" timeOffset="84921.7029">26779 7988 1465 0,'0'0'32'0,"0"0"6"0,0-8 2 0,9-4 2 0,-4 4-34 0,4-8-8 16,0 4 0-16,-4-4 0 0,4-5 98 0,4 1 18 15,-3 0 3-15,8-4 1 0,-5-1-32 0,-3 1-5 16,17 0-2-16,-9-1 0 0,-4 5-13 0,13 4-4 15,-9 0 0-15,0 4 0 0,5 4-51 0,-5 4-13 16,1 4 0-16,-1 0 0 0,-4 4 34 0,4 4 4 16,9 8 1-16,-9 4 0 0,14 4-11 0,-5 5-3 15,5-5 0-15,0 8 0 0,-4 5-25 0,-1-1 0 16,-4-3 0-16,8 3 0 16,1 0 0-16,-9 1 0 0,0 3 0 0,0 1 0 0,-1-5 0 0,-3 5 0 0,-6-1 0 15,1 1 0-15,-5-1 0 0,0 1 0 0,-9-5 0 0,9 5 0 31,-4-13-251-31,4 4-55 0,0 9-11 0,5-17-3 0</inkml:trace>
  <inkml:trace contextRef="#ctx0" brushRef="#br0" timeOffset="85200.3578">27849 7693 1324 0,'0'0'118'0,"0"0"-94"16,-9-4-24-16,0 4 0 0,9 0 60 0,-14 4 7 16,10 0 1-16,-10 4 1 0,0 8 12 0,-4 1 3 15,0 3 0-15,-5 0 0 0,-9 8 2 0,1 1 1 16,-1 3 0-16,-5 0 0 0,-4 5-13 0,-4 3-2 16,-1-3-1-16,-4 3 0 0,-9-3-39 0,18 3-8 15,-5-3-2-15,1 3 0 0,4 0-22 0,14-3 9 16,-5-1-9-16,0-3 0 15,9-5-16-15,0 0-9 0,5-3-3 0,4-1-706 16,10-4-142-16</inkml:trace>
  <inkml:trace contextRef="#ctx0" brushRef="#br0" timeOffset="85411.6937">27927 8005 1904 0,'13'-8'42'0,"10"-1"9"0,0-7 1 0,9 0 1 0,9 4-42 0,-5 0-11 0,10 0 0 0,-5 4 0 15,4-5 56-15,-4 9 10 0,5-8 2 0,-5 4 0 16,-5 8-46-16,5-4-9 0,-9 0-1 0,4 4-1 16,-8 0-11-16,3 0 0 0,1 4 0 0,0 0 0 15,-4-4 0-15,-10 0-12 0,-5 4 2 0,-13 0-634 16,0-4-126-16</inkml:trace>
  <inkml:trace contextRef="#ctx0" brushRef="#br0" timeOffset="85586.4014">27999 8328 1094 0,'0'0'48'0,"0"0"11"0,0 0-47 0,0 0-12 15,5 0 0-15,9-4 0 0,-5 4 86 0,4 0 15 16,10 0 3-16,-5-4 1 0,10 4-49 0,-10-4-9 15,27 0-3-15,-4 4 0 0,-4 0-15 0,4 0-3 16,-5 0-1-16,-4 0 0 0,0-4-33 0,0 4-8 16,-5-4 0-16,5 4-484 0,-14-4-96 15</inkml:trace>
  <inkml:trace contextRef="#ctx0" brushRef="#br0" timeOffset="86149.2944">28691 7543 1148 0,'19'-24'51'0,"-15"16"10"0,-4-8-49 0,14 4-12 0,-10-5 0 0,10 1 0 15,-14-4 80-15,14 4 14 0,-5-4 2 0,0 3 1 16,0 1-17-16,-4 4-3 0,-5 8-1 0,0 4 0 15,0 0 0-15,0 0-1 0,0 0 0 0,0 8 0 16,-5 12-33-16,-4 9-6 0,-9 7-2 0,4 9 0 16,-4 11 11-16,-9 5 3 0,8 4 0 0,-8 3 0 15,-5 1-20-15,9 0-4 0,1-4-1 0,-10 8 0 16,9-9 9-16,0 5 1 0,-9-8 1 0,14 4 0 16,-9-9-34-16,9-3 0 0,-14-4 0 0,14-5-746 15,-10-8-156-15</inkml:trace>
  <inkml:trace contextRef="#ctx0" brushRef="#br0" timeOffset="86585.4652">29274 7535 403 0,'0'0'17'0,"14"-4"5"0,-14 0-22 0,14 0 0 16,-14 4 0-16,0 0 0 0,0 0 229 0,0 0 42 0,0 0 8 0,0 0 1 15,0 0-152-15,0 0-32 0,0 0-5 0,0 0-2 16,0 0-17-16,0 0-4 0,0 0-1 0,0 12 0 16,-5 0-24-16,-4 5-5 0,9 3-1 15,-14 8 0-15,14 4-19 0,-9 5-4 0,0-1-1 16,4 5 0-16,-4-5-5 0,9 5 0 0,-13-5-8 15,13 5 12-15,-5-5-12 0,10 0 0 0,-5-7 8 0,13 3-8 16,-13-4 0-16,14 1 8 0,-14-9-8 0,18 0 0 16,-9-8 10-16,-4 1-10 0,9-13 10 0,4 4-10 15,-5-4 24-15,1 0-2 0,0-9 0 0,4 1 0 16,-13 0 18-16,8-4 3 0,1-4 1 0,4 0 0 16,5-4 8-16,-5-5 1 0,0 5 1 0,0-8 0 15,-4 3-33-15,13-3-6 0,-8-4-2 0,-1 3 0 16,9-7 6-16,-9 4 1 0,-4-1 0 0,4 1 0 0,-4 8-7 15,-5-1-1-15,-4 1 0 0,-5 0 0 16,-14 3-12-16,9 5 0 0,-8 4 0 0,-15-4 0 16,10 4-94-16,-14 0-15 0,-13 12-3 15,8-4-1022-15</inkml:trace>
  <inkml:trace contextRef="#ctx0" brushRef="#br0" timeOffset="89269.1193">3291 11420 1094 0,'0'0'97'0,"-4"-4"-77"0,-10-4-20 0,0 0 0 16,1 0 32-16,-1 4 2 0,-9-4 1 0,1 8 0 15,-6-8 23-15,5 8 5 0,-4 4 1 0,4 0 0 16,-9 4-20-16,10 0-3 0,-10 4-1 0,0 8 0 15,0 1-9-15,5 3-3 0,-5 0 0 0,5 9 0 16,-1-5 0-16,6 0 0 0,-6 5 0 0,1 3 0 16,9-4 0-16,-5 5 0 0,0-5 0 0,0 5 0 15,10-1-4-15,-1-4-2 0,5 1 0 0,4-1 0 16,1-4-22-16,4 1 9 0,4-5-9 0,1 4 0 16,9-7 0-16,8 3 0 0,1-4 0 0,4-4 0 0,10 1 0 15,-1-5 0-15,5-4 0 0,5-4 0 0,4-4 0 16,0 0-9-16,0-8 1 0,5-4 0 0,-1-9 8 0,-4 1 0 15,-4 0 0-15,4-8 0 0,-4-5 0 0,-1-3 0 16,1-1 0-16,-5-3 0 0,-5-5 19 0,0 1-1 16,1-1 0-16,-5-3 0 0,-5 7-18 0,-4-3 0 15,-5 3-8-15,0 1 8 0,-9 3 0 0,-4-3 15 16,-5 8-2-16,-5-1 0 0,-4 1-13 0,-4 3 9 16,3 1-9-16,-8 4 8 0,-5 0 0 0,5 3 0 15,-4 1 0-15,-1 0 0 0,-5 4-8 0,6 4 0 16,-1-5 9-16,0 13-9 0,5-4 0 0,0 8 0 15,-5 4 0-15,5 4-8 0,0 0 8 0,-1 5-10 0,-3 3 10 16,3 4-10-16,6 4 10 0,-1 1-10 16,-4-1 10-16,4 0-10 0,5 0 10 0,5 5-8 15,-1-5 8-15,5-4-8 0,0-4 8 0,9 5 0 0,-4-9 0 16,8 0 0-16,-4-4 0 0,10-4 0 0,-1-8 0 16,5 0 0-16,4-4 0 0,5 0 8 0,-5-8-8 0,9-1 11 15,-4-3-11-15,9 4 10 0,0-8-10 0,0 4 10 16,0-1-10-16,0 1 0 0,0 0 0 0,5 4 0 15,-1 3 0-15,1 5 0 0,-1-4 9 0,1 4-9 16,-5 0 25-16,0 4 1 0,4 0 0 0,-8 4 0 16,-1 4 0-16,1 0 0 0,4 4 0 0,-10 4 0 15,1 0-5-15,-9 1-1 0,0-1 0 0,-5 0 0 16,5 4-12-16,-5-4-8 0,-4 4 8 0,-1 1-8 16,1-5 8-16,0 4-8 0,-1 0 8 0,1 8-8 15,0-3-118-15,-5 7-28 0,4 8-6 16</inkml:trace>
  <inkml:trace contextRef="#ctx0" brushRef="#br0" timeOffset="90159.5106">8272 10748 288 0,'5'-24'25'0,"-1"16"-25"0,-4-8 0 0,5 4 0 15,-1 0 257-15,1-1 47 0,-1 1 8 0,5 8 3 0,-4 0-195 0,4 4-38 16,-9 0-8-16,9 8-2 0,-4 13-14 0,-1-1-3 15,-4 8-1-15,-4 17 0 0,-1-1 7 0,1 13 2 16,-5 4 0-16,-5 3 0 0,0 5 4 0,1 4 1 16,-10-4 0-16,0 4 0 0,5-1-20 0,-5 1-4 15,0 0-1-15,5-4 0 0,0-4-15 0,0-5-2 16,4 1-1-16,0-8 0 0,5-1-10 0,5-3-3 16,-5-5 0-16,4-3 0 0,1-1-12 0,4-3 0 15,-5-9 0-15,0 0 0 16,5-3-20-16,0-1-11 0,-4-8-1 0,4 0-1108 0</inkml:trace>
  <inkml:trace contextRef="#ctx0" brushRef="#br0" timeOffset="90389.1386">8167 11639 1922 0,'0'0'85'0,"9"-8"18"0,-4 0-83 0,9-5-20 0,-1 1 0 0,10 4 0 16,0-4 47-16,9 4 5 0,4-4 0 0,5 0 1 16,14 0-21-16,-5-5-5 0,0 5-1 0,5 0 0 15,4 4-4-15,-5-4-1 0,1 4 0 0,-9 0 0 16,-1 0-21-16,1 4 0 0,-5-1-10 0,-5 1 10 16,-4 0-21-16,4 0 2 0,-4 4 1 0,0 0 0 15,-5 0-130-15,1 0-27 0</inkml:trace>
  <inkml:trace contextRef="#ctx0" brushRef="#br0" timeOffset="90666.7957">9201 10744 1209 0,'0'-16'108'0,"0"0"-87"16,4 0-21-16,-4 0 0 0,9 4 64 0,-4 3 9 15,-5 9 2-15,0 0 0 0,9 4 8 0,0 13 1 16,0 7 1-16,-4 8 0 0,4 5-8 0,-4 11-1 16,-10 5-1-16,0 4 0 0,-4 3-3 0,0 5-1 15,-9 0 0-15,0 0 0 0,-5-1-15 0,5-3-4 16,-5 4 0-16,0-1 0 0,5-3-8 0,4-4-3 16,-4 0 0-16,5-5 0 0,-1-3-17 0,5 3-4 0,0-11-1 15,4 3 0-15,-4-7-19 0,0-1 8 0,4-3-8 0,1-5 0 31,-1-4-69-31,-4 0-21 0,5 1-4 0</inkml:trace>
  <inkml:trace contextRef="#ctx0" brushRef="#br0" timeOffset="90930.7425">9861 10307 1825 0,'0'0'80'0,"0"0"18"0,5-8-78 16,-1-4-20-16,5 0 0 0,0 4 0 0,5-4 58 0,0-4 8 15,8 3 2-15,1-3 0 0,4 8-31 0,10-4-5 16,-5 0-2-16,9 0 0 0,0 4-30 0,0-5 0 15,4 5 0-15,1 0 0 16,-1 0-93-16,1 0-12 0,-5 4-3 0</inkml:trace>
  <inkml:trace contextRef="#ctx0" brushRef="#br0" timeOffset="91135.5528">10111 10404 1796 0,'-18'25'80'0,"9"-9"16"0,0 4-77 0,0 4-19 0,-5 13 0 0,5-1 0 15,-5 9 55-15,-4 3 7 0,5 1 2 0,-1 0 0 16,0 3-52-16,5 1-12 0,0-1 0 0,4 1 0 16,5 0-135-16,-4-1-29 0,-1 37-7 15,1-28-1-15</inkml:trace>
  <inkml:trace contextRef="#ctx0" brushRef="#br0" timeOffset="91658.1533">10935 10591 1825 0,'-9'20'80'0,"5"-8"18"16,-10 0-78-16,5 4-20 15,0 9 0-15,0 3 0 0,-5 8 64 0,5 1 10 16,-5-1 2-16,5 1 0 0,0-1-28 0,0 0-6 16,9 1-1-16,-4-1 0 0,4-7-41 0,0 3 0 15,4-8-13-15,1-3 3 0,-1-5 10 0,5-4 16 16,5-4-4-16,4-4-1 0,0-4 1 0,5-4 1 16,0-4 0-16,4-8 0 0,-4-5-4 0,9 1-1 0,-5-4 0 15,0-4 0-15,1-1 8 0,-1 1 2 0,5 0 0 16,0-9 0-16,-5 5 6 0,5-5 0 0,0 9 1 0,-5 0 0 15,1-1-13-15,-1 9-2 0,0 4-1 0,0 4 0 16,-4 4-9-16,0 8 0 0,-5 8 0 0,0 4 0 16,1 4 0-16,-6 8 8 0,1 9-8 0,0 3 8 15,-5 9 0-15,0 11 0 0,-5 1 0 0,1 8 0 16,-5 4-8-16,-5-1 0 0,-4-3 9 0,0 4-9 16,-9 0 12-16,0 0-3 0,-5-5 0 0,0 1 0 15,-4 0 25-15,0 0 5 0,-1-5 1 0,-4-3 0 0,-4-4-25 16,0-1-5-16,-5 1-1 0,4-9 0 15,-4 1-1-15,9-9-8 0,-4 1 12 0,-1-13-4 0,6 0-8 16,-1-8 0-16,4 1 0 0,-3-13 0 0,8-4 8 16,-5-4 0-16,6 0 0 0,-1-5 0 0,9-7-8 0,1 0 0 15,4 0 0-15,9-12 0 0,4-1 27 0,5 1 3 16,0-4 1-16,14-9 0 16,9 5-50-16,0-5-9 0,0 1-3 0,9-1 0 0,4 1 14 0,1-1 2 15,-1 5 1-15,5-1 0 16,-9 9-102-16,5-4-20 0,4 3-4 0,-9 5 0 0</inkml:trace>
  <inkml:trace contextRef="#ctx0" brushRef="#br0" timeOffset="92949.1864">14200 10469 806 0,'18'-16'72'0,"-9"4"-58"0,0 0-14 0,0-4 0 16,0-1 66-16,5 1 10 0,-5 0 3 0,0 4 0 15,0 0 20-15,1 4 4 0,-1-5 1 0,-9 13 0 16,0 0-10-16,0-8-2 0,4 0 0 0,-4 8 0 16,0 0-22-16,0 0-5 0,0 0-1 0,0 0 0 15,0 0-41-15,0 0-9 0,0 0-2 0,0 0 0 16,-4 16 0-16,-1 5 0 0,-4 7 0 0,-9 4 0 15,-5 9 23-15,0-1 4 0,0 1 1 0,-4 3 0 0,-5 1-10 16,-9 3-2-16,-4 1 0 0,-1-4 0 0,1 3-8 16,-5-7-3-16,0-1 0 0,-5 0 0 0,-4-3 2 0,-5-1 0 15,0-3 0-15,1 3 0 0,3-3-11 0,6-5-8 16,4-4 9-16,4 0-9 0,1 1 0 0,8-5 8 16,5-4-8-16,5 0 0 0,0-4 0 0,4 5 0 15,5-9 0-15,4 4 0 0,0-8 0 0,1 0 0 16,8 0 0-16,-4 4 0 0,9-8 8 0,0 0-8 15,0 0 0-15,0 0 9 0,0 0-9 0,5 8 0 16,4 0 0-16,0 0 0 0,0 0 9 0,5 1 0 16,4-1 0-16,0 0 0 0,0 0 5 0,5 0 1 15,9 4 0-15,0 0 0 0,4 0 9 0,1 5 3 0,-6-5 0 16,10 4 0-16,0 4-14 0,0 0-2 0,0 1-1 0,0-1 0 16,0 0-10-16,0 0 10 15,0-4-10-15,-4 1 10 0,4 3-10 0,0-8 0 0,0 4 0 16,0-4 0-16,4 1 10 0,1 3-10 0,-1 0 12 15,5 4-12-15,-4 0 8 0,-1-3-8 0,-4 3 0 0,0 0 0 32,0 0-72-32,-9 0-19 0,0-3-3 0,-9 3-1051 0</inkml:trace>
  <inkml:trace contextRef="#ctx0" brushRef="#br0" timeOffset="93503.5879">16135 10627 2217 0,'0'0'48'0,"0"-8"11"0,-5-4 1 0,1 0 4 0,4 4-52 0,-5-1-12 15,-4 5 0-15,0 0 0 0,-5 4 18 0,1 0 1 16,-6 4 0-16,-3 5 0 0,-6-1-19 0,-4 8 0 16,5 4 0-16,-5 4 0 0,0 5 16 0,-4 7 0 15,0 5 0-15,-1 3 0 0,5 5 20 0,0-1 3 16,5 1 1-16,9 3 0 0,0 5-26 0,9-4-5 0,-5-1-1 16,9 1 0-16,5-1 0 0,0-3-8 15,9-4 12-15,1-1-4 0,3 1-8 0,5-9 10 0,1-4-10 16,3-3 10-16,1-5-10 0,4-8 0 0,1 0 0 15,4-12 0-15,-5 0 0 0,5-8 0 0,-5-4 0 0,5 4 0 16,4-8 9-16,-4-4 3 0,5 0 1 0,8-4 0 16,5-9 15-16,-4 5 4 0,-10-4 0 0,5-5 0 15,5 1-16-15,-5-1-4 0,-5-3 0 0,-4 0 0 16,-9-9-12-16,4 1 0 0,-4-1 8 0,-5 1-8 16,-9-5 8-16,-4 4-8 0,4 5 11 0,-9 0-11 15,-9-1 16-15,-5 9-3 0,5 7-1 0,-5 1 0 16,-4 8 1-16,-9 4 0 0,-5 0 0 0,0 4 0 15,5 8-13-15,-10 4 0 0,-13 0 0 0,-4 4 0 16,-1 0-184-16,0 8-39 0,1-4-8 0,4 4-1 0</inkml:trace>
  <inkml:trace contextRef="#ctx0" brushRef="#br0" timeOffset="94585.4119">19640 11109 1843 0,'0'0'81'0,"0"0"18"0,0 0-79 0,10-8-20 0,3-1 0 0,5 5 0 15,1 4 51-15,8 0 6 0,0 0 2 0,5 4 0 16,9 1-25-16,0-1-5 0,0 4-1 0,-4 0 0 16,3-4-28-16,-3 4 0 0,-5 0-13 0,4-4-623 0,1 4-124 0</inkml:trace>
  <inkml:trace contextRef="#ctx0" brushRef="#br0" timeOffset="94424.3013">20292 10538 1782 0,'0'0'39'0,"4"-8"8"0,1 0 1 0,8-4 3 0,-4 0-41 0,10-1-10 0,-6-3 0 0,5 0 0 15,5-4 14-15,-5 4 1 0,-4-5 0 0,-5 1 0 16,0 0-15-16,0 0 0 0,-9-5 0 0,0 5 0 15,0 4 0-15,0-4 0 0,0-5 0 0,-9 1 0 16,0 0 0-16,0-4 11 0,0 3-3 0,-5-3-8 16,1 4 32-16,-1 3-1 0,0-3 0 0,1 8 0 0,-1 0-11 0,-4 0-1 15,4 3-1-15,1 1 0 0,-1 0-6 0,5 4-2 16,-5 0 0-16,0 4 0 0,5 0-10 16,0 4 8-16,-4 0-8 0,3 4 8 0,1 0-8 15,-4 4 0-15,4 0 0 0,-1 4 0 0,1 0 8 16,0 1-8-16,5-1 12 0,-1 4-4 0,1 0-8 0,4 4 10 15,-5 1-10-15,1 3 10 0,4 8 10 0,0 5 1 16,0 3 1-16,4 9 0 0,-4 3 14 0,0 9 2 16,0 4 1-16,0 4 0 0,5-1-2 0,-5 5 0 15,0 8 0-15,4 0 0 0,-4 0 0 0,0 0 0 16,5 0 0-16,-1-4 0 0,1-4 0 0,-1-1 0 16,1-3 0-16,-1 0 0 0,1 0-37 0,0-4 0 15,-10-1 0-15,5-3 0 0,-5 0 0 0,-4-9 0 16,-4 1 0-16,-5-13 0 15,-1 1-27-15,-3-9-9 0,-1-3-3 0,-9-5-750 0,0-8-151 16</inkml:trace>
  <inkml:trace contextRef="#ctx0" brushRef="#br0" timeOffset="95087.6082">21038 10979 2224 0,'-13'-8'49'0,"8"4"11"0,-4-4 1 0,-5 0 1 0,5 4-50 0,0 0-12 15,0 4 0-15,0 4 0 0,0 0 61 0,-5 4 10 16,5 0 1-16,0 12 1 0,-5 0-52 0,5 1-10 16,-5 7-3-16,5 0 0 0,-4 5-8 0,-1-5 0 15,5 4 0-15,0-3 0 0,0-1 0 0,4-4 0 0,1 1 0 16,-1-1 0-16,10-8 0 0,-1 0 0 0,1 1 0 0,4-5 0 15,0 0 0-15,5-8-17 0,4 0 4 0,4-4 1 16,6 0 12-16,4-4 0 0,4-4 0 0,5-4 0 16,-5-5 0-16,5 1 0 0,-4-4 0 0,-1 0 10 15,-4 0-2-15,0-5 0 0,0 1 0 0,-9-4 0 16,-5 3-8-16,0-7 8 0,-4 4-8 0,-5 7 8 16,-5 1 1-16,-4 0 0 0,-4 0 0 0,-1 8 0 15,-4-5-1-15,0 9-8 0,-9 0 12 0,0 0-4 16,-5 4-8-16,0 4 0 0,0 0 0 0,1 8 0 15,-1 0-34 1,0 4-9-16,-4 1-1 0,4 3-696 0,5 0-140 0</inkml:trace>
  <inkml:trace contextRef="#ctx0" brushRef="#br0" timeOffset="95291.036">21589 10821 2188 0,'0'0'48'0,"0"0"11"0,9 8 1 0,0 5 1 0,5 7-49 0,0 0-12 16,-1 0 0-16,1 5 0 0,4-5 24 0,-4 4 3 16,-1 0 0-16,1 1 0 0,-5-1-27 0,0 0 8 15,0 5-8-15,1-9 0 0,-6 4 22 0,-4-4-1 0,0-4 0 0,-4 5 0 16,-1-9 16-16,-4 0 3 0,4 0 1 0,-4-4 0 15,5 0 12-15,4-8 3 0,0 0 0 0,0 0 0 16,0 0-20-16,0 0-3 0,0 0-1 0,0-12 0 16,4-4 0-16,5 0 0 0,5-4 0 0,4-5 0 15,-4 1-20-15,9-4-12 0,-1-5 12 0,6 1-12 16,-1 0 11-16,5-1-11 0,-5 1 10 0,10-5-10 16,-1 5 0-16,-4 4 0 0,0-1 0 0,0 5 0 15,-5 0-42 1,5 4-5-16,-5-1-1 0,0 9 0 15,1-4-172-15,4 4-36 0,18-8-6 0,-14 7-2 0</inkml:trace>
  <inkml:trace contextRef="#ctx0" brushRef="#br0" timeOffset="95895.1983">24585 10097 1612 0,'0'0'144'0,"-5"-4"-116"0,1-4-28 0,-1 4 0 15,-4 4 78-15,0 4 10 0,0 0 1 0,-5 8 1 16,-4 8-31-16,-5 0-7 0,0 9 0 0,1-5-1 16,-6 4-43-16,1 5-8 0,4 3 0 0,1-3 0 15,-1-1 0-15,0 0 0 0,5-3 0 0,4-1 0 16,0-4 0-16,5 1 0 0,5-1 12 0,4-4-12 16,-5 0 0-16,5 0 0 0,0 1 0 0,5-5 0 15,-5 0 12-15,4-4-12 0,5 0 12 0,-4 1-12 16,0-1 0-16,-1 4 0 0,5-4 0 0,0 4-12 0,0 0 12 0,1 1 16 15,-1-5-3-15,0 8-1 0,0-4-3 0,0 0-1 16,0 0 0-16,-4 1 0 0,-1-1 11 0,-4-4 1 16,0 0 1-16,-4 0 0 0,-5 0-4 0,-1 1-1 15,-3-5 0-15,-5 4 0 0,-5 0-7 0,0 0-1 16,-4-4-8-16,-1 0 12 0,-8 0-27 0,0 5-5 16,-5-9-2-16,4 4 0 15,5 0-61-15,0 0-12 0,5 0-2 0,4-4-821 0</inkml:trace>
  <inkml:trace contextRef="#ctx0" brushRef="#br0" timeOffset="96220.3549">24935 10481 2170 0,'0'0'48'0,"0"0"9"0,0 0 3 0,0 0 1 0,0 8-49 0,-9 9-12 0,5 3 0 0,-5-4 0 0,0 8 0 0,-5 1 11 15,5-1-11-15,0 4 10 16,-5 5 7-16,0-1 2 0,5-4 0 0,0-3 0 16,9-1-19-16,0-4 0 0,0-4 0 0,5 0 0 15,4-3 0-15,4-5 0 0,1-4 0 0,0-4 0 16,4-4 0-16,0 0 0 0,0 0 0 0,1-9-9 16,-1 5 29-16,5-4 5 0,-5-4 2 0,-5 4 0 15,6-8-5-15,-1 4-1 0,-4-1 0 0,-1-3 0 0,1 4-1 0,0-4 0 16,-5 3 0-16,0 5 0 0,-5-4-20 0,5 0 0 15,-9 8 0-15,0-4 0 0,-4 4 0 0,-1 4 0 16,-8-5 0-16,4 9 0 0,-10-4-12 0,6 4-6 16,-10 0-2-16,0 0 0 15,-4 0-19-15,-1 4-4 0,-3 1-1 0,-6 3 0 0</inkml:trace>
  <inkml:trace contextRef="#ctx0" brushRef="#br0" timeOffset="96762.5049">25586 10502 2174 0,'0'0'96'0,"0"0"20"0,10 4-92 0,-6 0-24 0,1 4 0 0,-1 0 0 15,5 4 0-15,-4 4 8 0,-1 0-8 0,1 5 0 16,-5 3 0-16,0-4 0 0,0 0 0 0,-5 1 0 15,1-1 12-15,-1-4-3 0,1 0 0 0,-1-4 0 16,1-4-1-16,4-8 0 0,0 0 0 0,0 0 0 16,0 0 15-16,0 0 2 0,0 0 1 0,0 0 0 15,0 0 1-15,0 0 0 0,0 0 0 0,9-8 0 16,0 0-10-16,0-4-1 0,9 0-1 0,-4-4 0 16,9 4-6-16,-1-9-1 0,-3 5 0 0,3-4 0 0,-3 0 0 15,-1 0 0-15,9-1 0 0,-4 5 0 16,0 0 0-16,-1 0 0 0,1 8 0 0,0 0 0 0,-9 4-8 15,8 8 0-15,-3 0 0 0,-6 4 0 0,1 4-9 16,-5 0 9-16,5 4 0 0,-10 4 0 0,5 1 14 0,-4-1 10 16,-5 0 1-16,0 0 1 15,0 1-45-15,0-5-9 0,0 4-1 0,-5-8-1 0,1 0 30 16,4-12 0-16,-9 8 0 0,9-8 10 0,-14 8-10 0,14-8 0 16,0 0 0-16,0 0 8 0,0 0 12 0,0 0 3 15,0 0 0-15,0-8 0 0,0-4-23 0,0 4 0 16,14-4 0-16,-5-4 0 0,0 4 8 0,9-5-8 15,0 5 8-15,0-4-8 0,1 0 8 0,3 0-8 16,1 4 8-16,0-1-8 0,-9 5 0 0,8 0-8 16,-3 4 0-16,-6 4 0 0,1 4 24 0,-5 4 6 0,5-4 1 15,-10 9 0-15,5-1-37 0,-4 4-7 0,-5-4-2 16,0 4 0-16,0 0 23 0,0-3 0 0,0 3 0 0,0 4 0 31,0 0-114-31,-5-4-18 0,1 5-4 0,-5-5-1 0</inkml:trace>
  <inkml:trace contextRef="#ctx0" brushRef="#br0" timeOffset="97709.3393">26406 10761 518 0,'0'0'46'0,"0"0"-37"16,0 0-9-16,0 0 0 0,0 0 158 0,0 0 30 0,14 8 5 0,-1-8 2 15,10 0-131-15,0 0-25 0,4 0-6 0,5 0-1 16,0 0-32-16,4-4 0 0,5 0 0 0,0-4 0 16,0-1 0-16,0 5 0 0,-9-4 0 0,0 0 0 15,-9 0 26-15,4 0-2 0,-9-4 0 0,0 0 0 16,-4 0 46-16,0-5 9 0,-5 5 1 0,-5 0 1 15,1-4-11-15,-5 0-2 0,9 4-1 0,-4 3 0 16,-5-3-15-16,0 4-4 0,-5 0 0 0,5 8 0 16,0 0-22-16,-9-8-5 0,9 0-1 0,-5 4 0 15,-8 0-20-15,13 4 8 0,-14-4-8 0,0 4 0 16,5 0 17-16,-4 0-1 0,-1 4 0 0,-4 0 0 16,0-4 11-16,-5 8 1 0,9 0 1 0,-9 0 0 15,1 4-4-15,-6 0-1 0,6 1 0 0,8 3 0 16,-4 0-8-16,-5 0-3 0,9 0 0 0,5 1 0 15,-4-1-13-15,8 4 0 0,0 0 0 0,10 0 0 0,0 1 0 0,8-1 0 16,14 0 0-16,-4 4 0 16,5 1-69-16,3-1-14 0,15-4-2 0,-1 0-939 15</inkml:trace>
  <inkml:trace contextRef="#ctx0" brushRef="#br0" timeOffset="98604.0129">28282 9971 1440 0,'9'-24'64'0,"-5"16"12"0,-4-4-60 0,0 4-16 16,0 0 0-16,9 4 0 16,-9 4 50-16,0 0 7 0,0 0 2 0,0 0 0 0,-9 8-38 0,9 8-7 15,0 0-2-15,-13 8 0 0,13 1-2 0,-9 3-1 16,4 4 0-16,5 1 0 0,0-1-9 0,0-3 0 16,9-1 0-16,-4-4 0 0,8-4 53 0,-4 1 9 15,1-1 2-15,3-4 0 0,5 0-30 0,-4-4-6 0,0-4 0 0,4-4-1 16,5-4 20-16,0 0 4 0,-10-4 1 0,15-4 0 15,-6 0-24-15,1 0-4 0,0-4 0 0,0 4-1 16,-1-8-15-16,1 0-8 0,0 3 10 0,-5-3-10 16,9 0 13-16,1 0-3 0,-6 0-1 0,1-1 0 15,-5 1-9-15,1 8 0 0,-1-4 0 0,9 8 0 16,-9-4 0-16,-4 4 0 0,4 4 0 0,10 8 8 16,-15-4-8-16,5 8 0 0,-4 4 0 0,-9 1 0 15,8 7-8-15,1 0-1 0,-14 0 0 0,9 5 0 16,-9 7 9-16,0 1 0 0,0 3 0 0,-9 0 0 15,9 1 0-15,-5 3 0 0,-4-3 0 0,-4 3 0 0,4 1 11 16,-5 4-3-16,0-5 0 0,-4 5 0 0,-5-1 0 16,5 1 0-16,0-1 0 0,-9-3 0 0,8-1-8 0,-8-3 0 15,9-5 0-15,-10-3 0 0,6-5 21 16,3-4-1-16,-3-4 0 0,4-3 0 0,-1-5-5 0,1-4-2 16,-5-4 0-16,10-4 0 0,-6-4 37 0,6 0 7 15,-5-4 2-15,13-4 0 0,-4-1-19 0,4 1-3 16,-4-4-1-16,18 0 0 0,-4-4-7 0,4-1-1 15,5-3-1-15,-5 4 0 0,18-4-18 0,-9 7-9 16,14-3 10-16,0 8-10 0,14-4 0 0,-1 4 0 16,10-4 0-16,-1 3 0 15,6-3-20-15,17 0-11 0,-4-4-1 0,-9 0-1 16,-1-1-162-16,-4 1-32 0</inkml:trace>
  <inkml:trace contextRef="#ctx0" brushRef="#br0" timeOffset="98834.4475">29598 10801 1958 0,'0'0'174'0,"13"-12"-139"0,1 4-35 0,-1-4 0 16,-8 8 160-16,13 0 26 0,-9 4 5 0,5 0 1 16,-9 0-205-16,13 0-41 0,-18 0-8 0,0 0-1051 15</inkml:trace>
  <inkml:trace contextRef="#ctx0" brushRef="#br0" timeOffset="100142.3036">1288 13363 1407 0,'0'0'62'0,"-5"0"14"0,1 4-61 0,-5 0-15 16,4 0 0-16,5-4 0 0,0 0 59 0,0 8 9 15,0-8 1-15,0 0 1 0,5 8-27 0,-5-8-6 16,9 4-1-16,0 4 0 0,0-4-1 0,5 0-1 15,4 0 0-15,-4-4 0 0,4 0-7 0,5-4-2 16,8 4 0-16,6-4 0 0,-5 0-5 0,9 0-2 16,9 0 0-16,4-4 0 0,6 0-5 0,3 0-1 15,-3 0 0-15,8 0 0 0,5 0-12 0,-5 0 8 16,0-1-8-16,-4 1 0 0,4 0 0 0,-4 4-16 16,-5 0 1-16,-9 0 1 15,0 0-42-15,-4 4-8 0,-5 0-1 0,-5 0-789 0</inkml:trace>
  <inkml:trace contextRef="#ctx0" brushRef="#br0" timeOffset="100447.5911">2171 13508 1378 0,'-27'0'61'0,"18"0"13"0,-5 5-59 0,1-5-15 15,-1 4 0-15,0 4 0 16,1-4 68-16,-1 4 12 0,5 4 1 0,4 4 1 16,-8 4-16-16,-1 9-3 0,5-1-1 0,0 17 0 15,0 7 0-15,-10 5 0 0,1 8 0 0,0 3 0 16,4 5-3-16,-8 4-1 0,-15 4 0 0,10-4 0 0,9 0-29 0,-14 0-5 16,0-4-2-16,-5-5 0 0,1 1-22 0,4-4 8 15,9-4-8-15,-9-1 0 16,-8-3-44-16,8-8-12 0,9-9-4 0,0-4-620 15,5-3-124-15</inkml:trace>
  <inkml:trace contextRef="#ctx0" brushRef="#br0" timeOffset="101063.7625">3678 12715 1764 0,'-9'-20'39'0,"5"12"8"0,-6-4 1 0,6 0 1 0,-5 4-39 0,4-1-10 0,5 9 0 0,0 0 0 16,-9-4 38-16,9 4 6 0,0 0 0 0,-4 9 1 16,-10 3-31-16,9 8-6 0,-4 8-8 0,0 9 11 15,0 7 17-15,-5 5 4 0,1 7 1 0,-5 13 0 16,-5 8 23-16,0 8 4 0,-9-4 0 0,5 4 1 15,-10 4-4-15,1 4-1 0,-5-4 0 0,5-4 0 16,-1 0-38-16,-4 0-8 0,-4-8-2 0,4-4 0 16,13-8-8-16,-4-5 8 0,-13-7-8 0,9-5 8 15,4-11-8-15,4-5 0 0,6-3 9 0,-1-13-9 0,5-4 0 16,4-4 9-16,0-8-9 0,10-8 0 0,-10 4 12 16,10-12-4-16,8-5 0 0,5-7-8 0,5 0 0 0,0-5 0 15,4-3-10-15,9 0 10 0,9-5-10 0,1 1 10 16,-10-1 0-16,5 5-9 0,14 7 9 0,-1 5-10 15,-8 4 10-15,4 8-10 0,0 8 10 0,-1 4 0 16,1 0 0-16,-4 12-8 0,4 0 8 0,0 4 0 16,0 0 0-16,0 1 0 0,0-1 0 0,0 0 0 15,0 0 0-15,0-8 0 0,4 4 0 0,-4-8 0 16,5 0 0-16,-1-8 0 0,-4 0-12 0,0-4 0 16,0-4 0-16,0-4 0 0,0-4 12 0,-4-1 0 15,4-3 8-15,-5-8-8 0,0 3 0 0,1-3 0 16,-5 0 0-16,0 3 0 0,-10 1 0 0,1 0 0 15,-9 3 0-15,-1 1 0 0,1 0 11 0,-5 0-3 0,-9 3 0 0,0 1 0 16,0 4-8-16,-9 0 8 0,4 8-8 0,-4 0 8 16,-9-1 2-16,0 9 0 0,0 5 0 0,-10 3 0 15,-3 4-10-15,-1 4 0 0,-5 8 0 0,5 1 0 16,-4 7 0-16,4 0 0 0,-4 9 0 0,4 3 0 16,0-3 0-16,5 3 15 0,4-3-3 0,5-1 0 15,4 1 16-15,9-1 4 0,1-3 0 0,4-5 0 16,9 0-32-16,5 1 0 0,8-5 0 0,1 0 0 15,4 1-10-15,10-1-8 0,4-8-2 0,14 0 0 16,4 1-148-16,4-13-31 16</inkml:trace>
  <inkml:trace contextRef="#ctx0" brushRef="#br0" timeOffset="103037.1922">7389 13504 1407 0,'0'-20'62'0,"4"8"14"0,-4 4-61 0,5-8-15 16,-1 4 0-16,-4-5 0 0,5 1 74 0,0-4 12 15,-5 0 2-15,0 0 1 0,0 3-45 0,0-3-10 16,0 4-2-16,-5 0 0 0,0-4-19 0,1-1-4 16,-1 9-1-16,1-4 0 0,-5 4-8 0,0 0 0 0,-1 0 0 0,-3 3 0 15,-1 1 14-15,1 0-2 0,-6 4-1 0,1 0 0 16,0 0 10-16,-5 4 3 0,-4 0 0 0,-1 4 0 16,1 4 2-16,-5 4 1 0,0 5 0 0,-4-5 0 15,4 12 4-15,-9 4 1 0,5 1 0 16,-5 7 0-16,-5 1 4 0,1 7 0 0,-5 5 1 0,4-1 0 15,1 5-12-15,4 3-2 0,9-3-1 0,9 4 0 16,5-5-6-16,4-3 0 0,14 3-1 0,0-7 0 16,9 0-15-16,5-5 8 0,4-4-8 0,5 1 0 15,0-5 0-15,4 1 8 0,0-5-8 0,5-4 0 16,0-4-25 0,0 1-8-16,4-13-2 0,1 0 0 0,-5-4-39 15,4-8-8-15,9-4-2 0,-4 0 0 0,5 0-12 16,-5-5-4-16,0-3 0 0,4 0 0 0,1 0-3 0,0-4-1 15,-5-5 0-15</inkml:trace>
  <inkml:trace contextRef="#ctx0" brushRef="#br0" timeOffset="103357.237">7940 13638 979 0,'0'-8'87'0,"-5"0"-70"16,5 4-17-16,-9 0 0 0,4 0 175 0,-4 4 31 16,5 0 6-16,-10 8 2 0,-4 0-87 0,0 8-18 15,-5 0-3-15,0 9-1 0,0 3-54 0,-4 4-11 16,4-3-3-16,1 7 0 0,-6-4-23 0,10 1-5 15,-5-1-1-15,5 5 0 0,4-5-8 0,1-4 0 16,-1 1 0-16,0-1 8 0,10-4-8 0,-1-4 0 16,5-3 0-16,0-5 0 0,0 0 0 0,9-4 8 0,-4 0-8 0,9-4 0 15,-1-4 0-15,6 0 0 0,-1-4-12 0,5-4 12 16,-1-4-16-16,6-4 5 0,3-1 1 0,-3 1 0 16,-1-4 10-16,-4-4 0 0,0-1-9 0,-1-3 9 15,1 0 0-15,-5-1 0 0,1-3 0 0,-6 0 0 16,-4-5 0-16,0 9 0 0,-9 0 8 0,0 3-8 15,0 5 11-15,-9 0-3 0,0 0-8 0,0 3 12 16,-5 5-12-16,1 0 0 0,-5 4 0 0,-1 4 0 16,-3 4 0-16,-1 0 0 0,5 4 0 0,-5 8 0 15,0 8-22-15,5 1-1 0,-5 7 0 0,0 4-636 16,5 1-127-16</inkml:trace>
  <inkml:trace contextRef="#ctx0" brushRef="#br0" timeOffset="103710.5992">8318 13581 2077 0,'0'0'92'0,"0"0"19"0,9-4-89 0,4 4-22 16,1 4 0-16,4 4 0 0,5 5 20 0,0 3-1 15,4 4 0-15,0 4 0 0,1 5-7 0,-6-1-2 16,-3 4 0-16,-1 1 0 0,-4-1-10 0,-5 0 8 15,-14 1-8-15,5-5 8 0,0-4-8 0,-4 1 10 16,-6-9-10-16,1 4 10 0,0-8 0 0,5-4 0 16,4-8 0-16,0 0 0 0,0 0 22 0,0 0 5 0,4-12 1 0,5-4 0 15,5-4 0-15,0-9 0 0,-1-3 0 0,6-4 0 16,8-1-22-16,0-3-4 0,-4-1 0 0,9 1-1 16,0 3-11-16,-5 1 8 0,5 4-8 0,-5 7 8 15,-4 5 0-15,0 8-8 0,-5 0 12 0,-4 8-4 16,4 4 20-16,-9 8 3 0,5 0 1 0,-1 4 0 15,-4 4-32-15,0 9 0 0,0-1 0 0,1 4 0 32,-1 1-24-32,4 3-12 0,-4 4-1 0,1-3-1 0,-1 3-166 15,0-4-32-15</inkml:trace>
  <inkml:trace contextRef="#ctx0" brushRef="#br0" timeOffset="104758.6288">9815 13691 345 0,'0'0'31'0,"0"0"-31"16,0 0 0-16,0 0 0 0,0 0 176 0,-4-8 30 0,-1-5 6 0,1 5 0 16,-1-4-116-16,1 4-23 0,4-4-5 0,-5 4 0 15,1 0-12-15,-1 0-3 0,0-5 0 0,-4 1 0 16,5 0-8-16,-5 4-1 0,4-4-1 15,-4 8 0-15,0-4-15 0,-5 4-2 0,5-4-1 0,-4 4 0 16,-1 4-12-16,0-4-2 0,1 8-1 0,-6 0 0 16,-3 4-1-16,3 0 0 0,-8 4 0 0,4 4 0 15,-4 8 15-15,4-3 2 0,-4 3 1 0,4 0 0 16,5 9 23-16,0-1 5 0,4 4 1 0,5-3 0 16,0 3-32-16,9-3-7 0,-5-5-1 0,10 0 0 15,-1-7-8-15,5-1-8 0,1 0 9 0,3-4-9 16,1 0 12-16,0-8-3 0,-1-3-1 0,5-1 0 15,1-8 0-15,3-1-8 0,1-3 12 0,0-8-4 16,0 0-8-16,4-4 0 0,0-9 0 0,1-3 0 16,4 0 0-16,-1-5 0 0,1-7 11 0,5 3-11 15,-1-3 12-15,1-1-4 0,4-3-8 0,4-1 12 0,-4-4-12 16,-5 1 9-16,1-1-9 0,-5 1 8 0,0-5-8 0,-5 4 0 16,-4 5 0-16,4-1 8 0,-9 5-8 0,-4 3 0 15,0 5 0-15,-5 8 0 0,0 7 8 0,-5 9 4 16,-4 0 0-16,0 12 0 0,0 0 8 0,-4 8 1 15,-10 8 1-15,0 9 0 0,1 3-22 0,-5 8 0 16,-1 5 0-16,-3 3 0 0,-1 5 9 0,5-1-9 16,-5-3 12-16,5 4-12 0,4-1 13 0,0 1-4 15,1-1-1-15,4 1 0 0,-1-9-22 0,6 1-5 16,-1 3-1-16,1 1 0 16,-1-5-92-16,1 1-20 0,4-1-3 0,-5-7-507 0,1-1-102 15</inkml:trace>
  <inkml:trace contextRef="#ctx0" brushRef="#br0" timeOffset="104938.6572">10617 13602 1983 0,'-14'-9'88'0,"5"9"18"0,0 9-85 0,-5-5-21 0,5 4 0 0,-5 0 0 15,5 4 83-15,5-4 12 0,-10 4 2 0,5 0 1 16,4 5-60-16,1-1-12 0,4-4-2 0,-5 4-1 15,1 0-23-15,4-4-12 0,4 5 2 0,1-5 0 16,-5 0-183-16,0 0-37 0</inkml:trace>
  <inkml:trace contextRef="#ctx0" brushRef="#br0" timeOffset="105078.6265">10799 13286 1440 0,'0'0'128'0,"0"-12"-103"16,-9 4-25-16,4 0 0 0,1-5 79 0,4 13 10 16,0 0 3-16,0 0-824 0</inkml:trace>
  <inkml:trace contextRef="#ctx0" brushRef="#br0" timeOffset="105246.078">11395 13237 1558 0,'23'-12'69'0,"-5"4"15"0,5 4-68 0,9-4-16 0,4-4 0 0,5 0 0 15,0 0 60-15,5-1 8 0,-1 1 1 0,1 0 1 16,-1-4-46-16,1 0-8 0,-10 4-3 0,1-1-557 16,-1 1-112-16</inkml:trace>
  <inkml:trace contextRef="#ctx0" brushRef="#br0" timeOffset="105481.411">11992 12574 1324 0,'0'0'59'0,"0"0"12"0,-5-4-57 0,5 4-14 16,0 0 0-16,0 0 0 0,0 12 170 0,0 4 31 15,0 0 7-15,0 8 0 0,-4 5-141 0,4-1-29 16,-5 8-6-16,0 5 0 0,-8 8-24 0,4-1-8 15,-9-3 0-15,-1 7 9 0,1 5-9 0,-5-5 8 16,5 5-8-16,-9-4 8 0,9-1-8 0,-5-3 0 16,0-1 9-16,5 1-9 0,0-4 0 0,4-1-15 15,0-8 3-15,1 5 0 16,4-5-161-16,4 1-32 0</inkml:trace>
  <inkml:trace contextRef="#ctx0" brushRef="#br0" timeOffset="105659.3898">12347 13419 2188 0,'-5'0'195'0,"-4"0"-156"0,0-4-31 0,5 8-8 16,-1 5 47-16,0 3 8 0,1 0 1 0,-1 0 1 16,1 8-45-16,4-4-12 0,-5 1 0 0,5 3 0 15,0-4-21-15,0 4-10 0,0-8-1 16,0 5-1-16,5-5-167 0,-1-4-34 0</inkml:trace>
  <inkml:trace contextRef="#ctx0" brushRef="#br0" timeOffset="105777.5256">12570 13112 1670 0,'4'-16'148'0,"-4"0"-118"16,-4-1-30-16,4-3 0 0,0 4 91 0,0 4 12 15,4 0 2-15,-4 4 1 0,0 8-106 0,0 0-16 16,0 0-5-16</inkml:trace>
  <inkml:trace contextRef="#ctx0" brushRef="#br0" timeOffset="106115.7826">13103 13197 2163 0,'0'0'48'0,"0"0"9"0,4 16 3 0,-4 8 0 0,5 9-48 0,-1-1-12 0,1 0 0 0,-5 1 0 16,0 3 0-16,0-3 0 0,0 3 8 0,0-4-8 16,0-3-10-16,0-5-5 0,4 0-1 0,-4-7 0 15,0-5 4-15,0-12 0 0,0 0 0 0,0 0 0 16,0 0 25-16,0 0 6 0,5-8 1 0,4-9 0 16,0-3 35-16,0 0 7 0,-4-4 2 0,-1-5 0 15,10 5-16-15,-5-4-4 0,-4-5 0 0,4 5 0 16,-5-4-19-16,1-1-4 0,-1 1-1 0,1-1 0 15,0 5-6-15,-1 4-2 0,-4 0 0 0,0 3 0 16,0 9 7-16,0 0 1 0,0 12 0 0,0 0 0 16,0 0-20-16,-14 0 0 0,1 4 0 0,-5 8 0 15,-1-4-22-15,1 13-8 0,-5-1-2 0,5 0 0 16,-9 8-102-16,4-3-21 0,0 3-4 0,-4 0-1 0</inkml:trace>
  <inkml:trace contextRef="#ctx0" brushRef="#br0" timeOffset="106414.906">13535 13249 2196 0,'0'0'97'0,"0"0"20"0,9 9-93 0,5 3-24 16,-5 0 0-16,5 0 0 0,-1-4 70 0,1 8 10 15,0 0 1-15,-5-3 1 0,0 3-54 0,-5 0-12 16,1-4-1-16,-5 0-1 0,0-4-14 0,0-8 0 0,0 0 0 0,0 0 0 15,0 0 0-15,0 0 0 0,0 0 0 0,0 0 0 16,0 0-11-16,9-12 11 0,-4 0-10 0,4-4 10 16,4-4 0-16,1-5 18 0,-5 1-2 0,9-4-1 15,1-1 1-15,-1 1 1 0,5 4 0 0,-5 0 0 16,4 7-9-16,1 1-8 0,-5 0 12 0,1 4-12 16,-1 8 12-16,-4 0-4 0,4 8 0 0,5 0-8 15,-5 8 0-15,5 0 0 0,-5 4 0 0,4 9 0 16,-8-1-92-1,0 4-16-15,-10 1-4 0,5 3-960 0</inkml:trace>
  <inkml:trace contextRef="#ctx0" brushRef="#br0" timeOffset="106730.1053">14651 13055 2206 0,'-19'-24'98'0,"15"16"20"0,-5-4-94 0,0 4-24 15,-1 0 0-15,1 8 0 0,0 0 28 0,0 4 0 16,0 0 1-16,-5 4 0 0,1 4-29 0,-1 4 0 16,0 0 0-16,1 4 0 0,-1 9 20 0,0-5 0 15,1 4 1-15,4 1 0 0,4-5 17 0,1 4 3 0,-1 1 1 0,5-5 0 16,5 0-7-16,-1-4-2 0,-4 5 0 0,5-5 0 15,-1 0-5-15,1-4-2 0,-5-3 0 0,4 3 0 16,-4-4-26-16,-4 4 0 0,4-4-9 0,-9 0 9 16,4 5-8-16,-9-1 8 0,-4 4 0 0,-5 0 0 31,-8 4-166-31,-10-3-26 0,-41 15-6 0,0-3-1 0</inkml:trace>
  <inkml:trace contextRef="#ctx0" brushRef="#br0" timeOffset="107414.5757">17419 13152 1324 0,'-5'-8'118'0,"-4"-4"-94"0,9-4-24 0,0 4 0 16,-5 0 85-16,1 0 13 0,-1-5 2 0,5 9 1 16,5-4-20-16,-5 0-4 0,-5 0-1 0,1 0 0 15,4 8-42-15,0-4-9 0,-5-5-1 0,1 5-1 16,-1 0-8-16,1 4-2 0,-6-4 0 0,1 0 0 15,-4 4-1-15,-1 4 0 0,5 4 0 0,-14 4 0 16,-4 4-4-16,-5 0-8 0,-4 5 11 0,-1 7-11 16,-8 4 13-16,4 5-4 0,-9 3-1 0,0 0 0 15,13 5 12-15,-4-1 1 0,5-7 1 0,4 3 0 16,9-4-7-16,9 1-2 0,-4-1 0 0,9-3 0 16,0-5-13-16,9-4 9 0,0 0-9 0,9-8 8 15,-9 1-8-15,14-9 0 0,4-4 0 0,0 0-11 16,5-4-1-16,4-5-1 0,5-7 0 0,0 0 0 0,4 0 13 15,1-4-11-15,-5-5 11 0,4-3-10 0,1 4 10 16,-1-9 0-16,-13 1 10 0,4-4-10 0,0-1 20 0,1 5-1 16,-6-5-1-16,1 5 0 0,-9 4-2 0,0 7-1 15,4 5 0-15,-9 4 0 0,-9 12 6 0,9 0 2 16,5 8 0-16,-5 0 0 0,-5 13-14 0,1-1-9 16,-1 4 12-16,1 4-12 0,4 9 10 0,-9-5-10 15,0 1 8-15,5 3-8 0,-1 0-13 0,-4-3-8 16,-4-1-2-16,-1-3-705 15,-4 3-140-15</inkml:trace>
  <inkml:trace contextRef="#ctx0" brushRef="#br0" timeOffset="107736.5332">17774 13059 2059 0,'0'0'91'0,"0"0"19"0,9 12-88 0,-9 1-22 0,-5 7 0 0,5 0 0 16,9 0 71-16,-4 5 9 0,-10-1 3 0,5-4 0 16,5 4-47-16,0 1-10 0,-1-1-2 0,1-4 0 15,-1-4-12-15,1 5-2 0,4-5-1 0,-5 0 0 16,1-4-1-16,0 0 0 0,-1-8 0 0,-4-4 0 16,9 8 0-16,-9-8-8 0,0 0 12 0,0 0-4 0,0 0 21 0,0 0 4 15,5-8 1-15,-1 0 0 0,5-4 2 16,-4 0 0-16,-10-4 0 0,5 0 0 0,0-1-17 0,5-3-3 15,0 0-1-15,-1 4 0 0,-4-5-7 0,5 1 0 16,4 0-8-16,0 0 12 0,4-1-24 0,6 1-4 16,3 0-2-16,6 0 0 15,-5 0-40-15,8-5-8 0,1 1-2 0,0 4 0 16,5 8-166-16,-6-5-34 0,1 5-6 0,0 4-2 0</inkml:trace>
  <inkml:trace contextRef="#ctx0" brushRef="#br0" timeOffset="108100.3007">18448 13286 2253 0,'0'-4'49'0,"0"4"11"0,0-8 1 0,0 8 3 0,0 0-51 0,0 0-13 16,9-4 0-16,0 0 0 15,4 4 10-15,1-4-1 0,4 0 0 0,1 0 0 16,-1-1-9-16,0-3-11 0,0 0 3 0,5-4 0 15,-9-4 8-15,4 4 0 0,0 0 0 0,-4-5 0 16,-1 1 0-16,1 0 11 0,-5 0-3 0,-4-4 0 16,-1-1 13-16,1 5 3 0,-5 0 0 0,0 4 0 15,0 0 13-15,-5 0 3 0,1 0 1 0,-1 3 0 16,1-3-21-16,-6 4-4 0,6 4 0 0,-5-4-1 16,0 8-15-16,0 0 9 0,-5 4-9 0,-4 4 8 15,0 4-8-15,4 5 0 0,-9 3 0 0,0 4-11 16,5 4 41-16,-5 9 8 0,1-5 2 0,3 9 0 15,6-5-26-15,-1 5-5 0,10-5-1 0,-1 4 0 0,0-3-8 0,5-1 0 16,5-3 0-16,4-5 0 16,0 4-32-16,5-3-6 0,4-1-1 0,5-4 0 15,4 1-148-15,5-9-29 0,41 8-7 0,-9-20-1 0</inkml:trace>
  <inkml:trace contextRef="#ctx0" brushRef="#br0" timeOffset="108712.822">20050 13399 1566 0,'0'0'69'0,"0"0"15"0,0 0-68 0,9-4-16 16,5-4 0-16,0 4 0 0,-1 0 15 0,6 0-1 15,3-4 0-15,1 0 0 0,4-4-3 0,5 4-1 16,0-5 0-16,5-3 0 0,3 0 17 0,1-4 3 15,-4 0 1-15,-1 3 0 0,1-3 1 0,-5 0 1 16,-1 0 0-16,-8-5 0 0,0 9 15 0,-9-4 4 0,-1-4 0 0,-4 3 0 16,-4 5 1-16,0-4 1 0,-10 8 0 0,0 0 0 15,1 4-14-15,-10 0-2 0,1 8-1 0,-6 0 0 16,-8 0-9-16,0 12-3 0,-5 0 0 0,-5 8 0 16,-4 4-25-16,0 5-14 0,5 3 2 0,0-4 0 15,4 5 12-15,4-5 16 0,10 0-3 0,0 5-1 16,4-5-12-16,5 4 0 0,5-3 0 0,4-1 0 15,0 0 9-15,4 1-1 0,5-1 0 0,5 0 0 16,0 1-26-16,4 3-6 0,0-8 0 0,0 1-1 31,1-5-151-31,3 0-29 0,1-4-7 0,0 1-379 0,4-5-76 0</inkml:trace>
  <inkml:trace contextRef="#ctx0" brushRef="#br0" timeOffset="108955.0482">21043 13322 806 0,'18'-20'36'0,"-4"16"7"0,-1-8-35 0,-4 0-8 16,5 4 0-16,-5-4 0 0,-4 3 260 0,4 1 51 16,0 0 9-16,-9 0 3 0,0 8-163 0,0 0-33 15,0 0-7-15,0 0 0 0,0 0-66 0,0 0-13 16,14 4-2-16,-1 8-1 0,5 0-18 0,1 1-4 16,-1-1-1-16,5 0 0 0,-1 4-15 0,1-4 9 15,4 4-9-15,-4 1 8 0,5-1-8 0,-6 0 0 16,1 0 0-16,-5 4 0 0,-4 1-19 0,0 3 1 15,-10 0 0-15,5 5 0 16,-9-9-56-16,0 4-11 0,0 0-3 0,-4 1 0 16,-1-9-134-16,-4 4-27 0</inkml:trace>
  <inkml:trace contextRef="#ctx0" brushRef="#br0" timeOffset="109133.221">21603 13233 1440 0,'0'0'128'0,"-5"-8"-103"0,5 8-25 0,0 0 0 16,0 0 136-16,-9 0 21 0,-5 4 5 0,1 4 1 16,-5 9-107-16,-1-1-20 0,-8 4-5 0,4 4-1 15,-4 1-20-15,-5-1-10 0,0 8 10 0,-4-3-10 16,-1-1 0-16,-4 0 8 0,5-4-8 0,0 5 0 16,4-5-13-16,0-4-6 0,4 1-1 0,1-1-607 15,9-4-121-15</inkml:trace>
  <inkml:trace contextRef="#ctx0" brushRef="#br0" timeOffset="109377.7847">22254 13136 2300 0,'0'0'51'0,"0"0"10"0,-9 0 3 0,-5 8 0 0,0 0-52 0,-4 4-12 15,-5 5 0-15,-4 3 0 0,-5 4 22 0,0 5 2 16,-4 7 0-16,-1-4 0 0,6 9 3 0,-1-5 1 16,4-3 0-16,6 3 0 0,-6 4-13 0,10-3-3 15,4-5 0-15,1 5 0 0,4-9-12 0,4 4 8 0,5-3-8 16,5-9 0-16,-5 4 0 0,9-4-18 0,4-3 2 16,1-5-728-16,4 0-145 0</inkml:trace>
  <inkml:trace contextRef="#ctx0" brushRef="#br0" timeOffset="109583.9374">22718 12699 2419 0,'0'0'215'0,"-13"8"-172"0,3 4-35 0,-3 5-8 15,-1 3 11-15,0 8 0 0,10 4 0 0,-5 5 0 16,9 3 7-16,-5 5 2 0,5-1 0 0,5 5 0 15,-1 0-20-15,5-1 0 0,-4-3 0 0,0-1 0 0,-1 5 0 0,1-9 0 16,-1 1 0-16,-4-5 0 16,-4 5-92-16,-1-9-23 0,-9-4-4 0,1-8-1 0</inkml:trace>
  <inkml:trace contextRef="#ctx0" brushRef="#br0" timeOffset="109869.6812">22864 13225 2343 0,'0'0'52'0,"0"0"10"0,0 0 2 0,4 8 2 0,1 4-53 0,4 9-13 0,0-5 0 0,0 4 0 16,0 0 0-16,0 1 0 0,5 3 0 0,-5-4-10 15,0 0 10-15,0-3-8 0,1-5 8 0,-1 0-8 16,0 0 8-16,4-4 0 0,-3-4 0 0,3-4 0 15,5-4 41-15,-4 0 4 0,4-8 1 0,1 0 0 16,-1-4 14-16,4-5 4 0,-3 1 0 0,-1-4 0 16,5-1-46-16,-5-3-9 0,-4 4-1 0,-1-4-8 15,5-1 0-15,1 1 0 0,-1 0-10 0,-5-1 10 32,1 5-102-32,0 4-13 0,-5-1-2 0,5 9-973 0</inkml:trace>
  <inkml:trace contextRef="#ctx0" brushRef="#br0" timeOffset="110159.1278">24148 12845 2127 0,'0'0'47'0,"-9"0"9"0,-5 8 3 0,0 0 1 0,-8 4-48 0,3 4-12 16,-8 0 0-16,4 1 0 0,-4-1 8 0,4 8 0 16,0-4 0-16,5 5 0 0,0 3 23 0,4-4 4 15,5 5 1-15,0-1 0 0,0 0 16 0,4-3 3 0,5-1 1 16,-4 0 0-16,-5 0-20 0,4-3-3 0,1-5-1 0,-1 0 0 16,1 0 0-16,-5-4 0 0,4 0 0 0,-4 1 0 15,-5-1-32-15,1 0 0 0,-10 0 0 0,0 4-799 16,-9-4-166-16</inkml:trace>
  <inkml:trace contextRef="#ctx0" brushRef="#br0" timeOffset="110363.2982">24298 13245 2476 0,'0'0'220'0,"0"0"-176"16,0 0-35-16,5 17-9 0,-5-1 38 0,9 0 6 16,-5 4 0-16,-4 0 1 0,5 1-34 0,-1-5-11 15,-4 4 0-15,0-4 0 16,0 1-85-16,0-5-24 0,-4 0-5 0,-1 0-947 16</inkml:trace>
  <inkml:trace contextRef="#ctx0" brushRef="#br0" timeOffset="110561.4068">24635 12683 2649 0,'4'-16'58'0,"-8"-5"12"0,4 1 2 0,0 8 4 16,-5 4-61-16,5 8-15 0,0 0 0 0,0 0-1175 0</inkml:trace>
  <inkml:trace contextRef="#ctx0" brushRef="#br0" timeOffset="110828.9172">24931 13007 1785 0,'4'8'159'15,"15"0"-127"-15,-1 12-32 0,0 0 0 16,0 5 65-16,0 3 7 0,-4 0 2 0,0-3 0 15,-1 3 6-15,-3-4 2 0,-1 0 0 0,-5 5 0 16,-4-9-25-16,0 0-5 0,0 0 0 0,0 1-1 16,0-5-34-16,0 0-6 0,0 0-2 0,9-4 0 0,-4-3 2 15,4-1 0-15,5-4 0 0,-1 0 0 0,1-4 36 0,0 0 7 16,4-4 2-16,5-4 0 0,-1-1-5 0,6-7-1 16,-1 4 0-16,0-4 0 0,-4-4-6 0,4-5 0 15,1 1-1-15,-1 0 0 0,0 0-23 0,1-5-4 16,-1 1 0-16,0 0-1 0,-4-1-15 0,0-3 0 15,0 4 0-15,-1-1 0 0,-8 1-8 0,4 8-8 16,-4-5-2-16,0 5 0 16,-5 4-102-16,0 0-20 0,-9 4-4 0,0 12-1103 0</inkml:trace>
  <inkml:trace contextRef="#ctx0" brushRef="#br0" timeOffset="111206.3377">25851 13245 1324 0,'0'0'59'0,"13"4"12"0,-4 1-57 0,9-1-14 0,5 4 0 0,5 0 0 15,-6 4 149-15,1-4 27 0,0 0 6 0,0 0 1 16,4-4-137-16,-4 0-27 0,4-4-6 0,0-4-1 16,-4 0-4-16,14-4 0 0,-10 0-8 0,-4-4 12 15,-1-4 29-15,-8-5 6 0,9 1 1 0,-5-4 0 16,0 0 6-16,-9-5 2 0,0 1 0 0,10 0 0 15,-6-1-14-15,1 1-2 0,-5 0-1 0,0-1 0 16,0 5-14-16,-4-4-2 0,4 7-1 0,-5 1 0 16,-4 0-2-16,0 8 0 0,-13 0 0 0,8 8 0 0,-4 0-20 0,-9 4 0 15,0 8 0-15,-10 0 0 0,-8 4 11 0,-5 8-3 16,-4 9 0-16,-6-1 0 0,-8 0 5 0,9 5 1 16,-9 7 0-16,13 5 0 0,10-1 2 0,4 1 1 15,5-1 0-15,13 1 0 0,1-1 0 0,13 1 0 16,9-5 0-16,13 5 0 0,15-5 2 0,4 5 0 15,9-9 0-15,5 5 0 0,8 3-9 0,1-8-2 16,-5-3 0-16,14-5 0 16,-9-4-38-16,4 1-8 0,-9-5-2 0,10 0-829 15,-15-4-167-15</inkml:trace>
  <inkml:trace contextRef="#ctx0" brushRef="#br0" timeOffset="124907.8321">-551 16256 1231 0,'-9'-16'54'0,"9"16"12"0,-5-12-53 0,0 4-13 15,1 0 0-15,4 0 0 0,-5 0 44 0,1 0 5 16,4 8 2-16,-5-9 0 0,10 1-27 0,-1 4-4 16,-4-4-2-16,0 8 0 0,9-8-18 0,1 0 0 15,-1 4 0-15,0 0-9 0,-9 4-1 0,9-8 0 0,0 4 0 0,-9 4 0 16,0 0 10-16,0 0 0 0,0 0 0 0,0 0 0 16,0 0 0-16,0 0 0 0,0 0 0 0,0 0 0 15,-5 12 38-15,5 4 3 0,-4 4 1 0,-5 5 0 16,4 3-14-16,1 4-4 0,-5 5 0 15,4 3 0-15,0 5 8 0,1 3 0 0,-1 1 1 0,1-1 0 16,-5 1-22-16,4-4-11 0,1-5 10 0,-1-4-10 16,0-3 9-16,1-1-9 0,-1-8 8 0,1 1-8 15,-1-5 14-15,1 0-2 0,-1-4-1 0,1-3 0 16,-1-1 11-16,0-4 2 0,-4 4 1 0,5-4 0 16,-5 4-4-16,4-8-1 0,1 0 0 0,-1 0 0 15,5-4-9-15,0 0-3 0,-9 0 0 0,9 0 0 16,-5 0-8-16,5 0 0 0,0 0 9 0,0-8-9 15,5 0 8-15,0-4-8 0,-1-4 10 0,1 0-10 16,-1-5 8-16,1 5-8 0,-1-4 0 0,1 0 0 0,-1-5 0 16,1 5 8-16,-1-4-8 0,-4-4 0 0,10-1 0 15,-10 1 9-15,4-4-9 0,-4-1 8 0,0 1-8 0,0-5 0 16,0 9 0-16,5-4 0 0,-5 3 0 0,0-3 8 16,9-4-8-16,-5 3 0 0,5 1 0 0,1-5 0 15,3 1 0-15,5 0 0 0,-4-1 0 0,4 1 0 16,-4-1 0-16,4 9 0 0,0 0 0 0,-4 3 0 15,0 5 0-15,-1 4 0 0,1 4 0 0,-5 4 0 16,-9 8-8-16,0 0 8 0,0 0 0 0,9 16-9 16,0 4 9-16,-4 4 0 0,4 9 0 0,-4-1 0 15,4 5 0-15,-5-1 0 0,1 8 0 0,4-3 0 16,-5-1 0-16,10 5 0 0,0-9 0 0,-1 1 0 0,1-1 0 16,4-3 0-16,0-1 8 0,1-4 0 0,-6 5-8 0,6-9 12 15,-6-4-12-15,1-4 0 0,0 1 8 0,-1-5-8 16,-4-4 12-16,0-4 0 0,-9-4 0 0,10 4 0 15,-10-4 1-15,0 0 0 0,9-8 0 0,-5-4 0 16,1-5 23-16,-5-3 5 0,0-4 1 0,0-4 0 16,0-5-8-16,0 1-2 0,-5-1 0 0,1-3 0 15,4 0-16-15,-5-1-4 0,5-3-1 0,0-1 0 16,-4 5-11-16,4-1 0 0,4 1 0 0,-4 4 0 16,5-1 0-16,-1 9 0 0,1 0 0 0,-1 8 0 15,-4 3-9-15,5 5-4 0,-5 8-1 0,0 0 0 16,0 0-138-16,0 0-27 0,0 8-5 15</inkml:trace>
  <inkml:trace contextRef="#ctx0" brushRef="#br0" timeOffset="125642.1611">327 16236 1382 0,'-4'-12'61'0,"-1"4"13"0,-4 4-59 0,5 0-15 0,-6-4 0 0,6-4 0 16,4 3 60-16,-5 5 8 0,1-4 3 0,-1 4 0 16,-4 0-22-16,5-4-4 0,4 8-1 0,0 0 0 15,0 0-27-15,0 0-5 0,-5 4-2 0,-4 0 0 16,4 4-10-16,-4 4 0 0,-4 1 9 0,4 3-9 16,4 4 11-16,0 0-3 0,1 1 0 0,-1 3 0 15,5 0 0-15,0-4-8 0,0 1 12 0,5-1-4 16,-1-4-8-16,6 4 8 0,-10-4-8 0,4 5 8 15,5-9-8-15,0 4 0 0,0-8 9 0,5 4-9 16,0-4 0-16,4 8 8 0,0-7-8 0,0-1 0 0,5 0 8 16,-5-4-8-16,1 0 8 0,-1-8-8 0,5 0 0 15,-1 0 9-15,1-4-9 0,0-5 0 0,-5-3 13 0,5 4-4 16,-5-4-1-16,-4 0 0 0,4 0-8 0,-4-1 0 16,-1 1 9-16,-8 0-9 0,-1-4 10 0,-4 4-2 15,0-5-8-15,0 1 12 0,-4-4 7 0,-1 4 1 16,1-1 0-16,-5 1 0 0,-1 0-2 0,1 4 0 15,0-5 0-15,0 9 0 0,-5 0-18 0,1 4 0 16,-1 4 0-16,-4 0 0 0,0 4 0 0,-1 4 0 16,1 0-12-16,0 8 12 15,-9 0-53-15,4 5-5 0,-4-1-1 0,-1 8-831 0</inkml:trace>
  <inkml:trace contextRef="#ctx0" brushRef="#br0" timeOffset="125753.2471">774 16107 1728 0,'0'0'153'0,"0"0"-122"0,0 0-31 0,4-8 0 15,5-1 0-15,5 1 0 0,4-4 0 0,0 0 0 16,10 0 0-16,3-4 0 0,10 4 0 0,-4-1 0 15,4-3 0-15,-5 4 0 0,5 4 0 0,0 0 0 0,-9 0 0 0,4 0 0 16,-4 0 0-16,-4 4 0 0,-1 0 0 0,-4 4 0 16,-5-4 0-16,5 4 0 0,0-5 0 0,-5 5 0 15,0-4 0-15,0 4 0 0,0-4-10 0,1 4 10 16,-1 0-8-16,-9-4 8 16,-9 4-68-16,14 0-9 0,27-12-2 0,-28 4 0 0</inkml:trace>
  <inkml:trace contextRef="#ctx0" brushRef="#br0" timeOffset="126008.2806">1288 15637 1152 0,'0'-8'102'0,"0"0"-82"16,-5-4-20-16,10 4 0 0,-5-4 66 0,0 12 9 0,0 0 1 0,0 0 1 15,0 0 2-15,0 0 0 0,0 0 0 0,0 0 0 16,0 12-37-16,-5 4-7 0,1 0-2 0,-5 8 0 15,0 1 8-15,0 3 2 0,-5 8 0 0,5 1 0 16,-5 3 12-16,0 5 2 0,1-1 1 0,4-3 0 16,-5 3-11-16,0 5-3 0,1-9 0 0,4 9 0 15,-5 4-24-15,9-9-4 0,-4 1-2 0,5-5 0 16,-5 5-14-16,4-1 0 0,5-3 0 0,-4-1 0 31,4-8-96-31,-5 1-21 0,5-1-5 0,-5-3-824 0</inkml:trace>
  <inkml:trace contextRef="#ctx0" brushRef="#br0" timeOffset="126394.8223">1634 16467 1324 0,'0'0'118'0,"-5"0"-94"15,-4 0-24-15,0 0 0 0,9 0 127 0,0 0 21 16,0 0 4-16,0 0 0 0,14-4-113 0,4 0-23 15,0-4-5-15,1 0-1 0,-1-5 18 0,5 1 3 16,8-4 1-16,-3 0 0 0,-1-4-32 0,-4-1 0 16,4 1 0-16,0 0 0 0,-8 0 0 0,-1-1 0 15,-4-3 0-15,4 4 0 0,-5 0 0 0,-4 4 0 16,-4-1 0-16,-5 1 0 0,0 0 26 0,0 4 2 16,0 0 1-16,-9 0 0 0,0 3 6 0,0 5 1 15,4 0 0-15,-8 0 0 0,-10 4-36 0,5 4 0 0,-1 4 0 16,-3 9 0-16,-6-5 0 0,1 8 0 0,-5 0 0 0,9 5 0 15,10 3 14-15,-10 4-1 0,0 1 0 0,0-1 0 16,14-4 5-16,-4 1 1 0,-1-1 0 0,5-4 0 16,9 1-7-16,4-1-2 0,5-4 0 0,1 0 0 15,-1 1-10-15,4-5 0 0,24-8 9 0,-5 0-9 32,-1-4-22-32,15-4-9 0,4-4-1 0,0-4-1009 0</inkml:trace>
  <inkml:trace contextRef="#ctx0" brushRef="#br0" timeOffset="126913.252">3451 15524 2091 0,'-23'-16'92'0,"18"8"20"0,-4 0-89 16,0-1-23-16,5 5 0 0,4-4 0 15,0 8 40-15,0 0 4 0,0 0 1 0,9-4 0 16,4 4-30-16,-4 4-7 0,5 0 0 0,-5 4-8 16,0 9 0-16,-4 3 0 0,4 8 0 0,-5 9-9 0,-4 7 9 0,-4 5 16 15,-5 3-4-15,-5 5-1 0,0 8 23 0,1-5 5 16,-10-3 1-16,5 4 0 0,-5-1-13 0,0-3-3 16,1 0 0-16,3-5 0 0,6 1-16 0,-6-4-8 15,6-5 8-15,4-3-8 16,4-5-23-16,1-8-9 0,4 5-3 0,-5-9-698 15,10-8-140-15</inkml:trace>
  <inkml:trace contextRef="#ctx0" brushRef="#br0" timeOffset="126658.1073">3369 15892 2152 0,'-32'-8'96'0,"23"4"19"0,0 4-92 0,-1 0-23 16,1 0 0-16,9 0 0 0,0 0 35 0,0 0 2 16,0 0 1-16,9 8 0 0,5-8-24 0,4 0-5 15,1 0-1-15,8-8 0 0,0 0-8 0,0-4 12 16,1 0-12-16,8 4 12 0,-4-5-12 0,9-3 10 0,-9 4-10 16,0-4 10-16,0 8-10 0,0-4-11 0,-5 4 3 0,5 4 0 31,-9-5-151-31,-1 9-29 0,6-4-7 0,-28 4-1 0</inkml:trace>
  <inkml:trace contextRef="#ctx0" brushRef="#br0" timeOffset="127529.4619">4161 15317 2257 0,'-23'-16'100'0,"19"12"20"0,-6-4-96 0,1 8-24 0,0 4 0 0,0 4 0 15,0 0 0-15,0 5 0 0,0 3 0 0,0 4 0 32,-5 4-21-32,9 5-10 0,-8-1-1 0,4 8-1 0,0 1 33 0,-1 7 8 0,6-3 0 0,-1 3 1 15,5 5-9-15,0 3-12 0,0 1 2 0,0 0 1 16,5 7 40-16,-5-7 8 0,-5 4 1 0,5-5 1 15,-9 5-29-15,5-5-12 0,-5-3 8 0,0 0-8 16,-5-9 0-16,0-3 0 0,-4-5 0 0,4-8 0 16,1 0 0-16,-6-11 0 0,6-1 0 0,-5-4 0 15,8-8 0-15,-3 0 0 0,4-4 0 0,-5-4 0 0,5-4 12 16,4-5-4-16,5-3 0 0,0 0 0 0,5 0-8 16,4-9 0-16,0 5 0 0,9 0 0 0,5-1-9 0,0 1 9 15,0 4-12-15,4 8 12 0,-4-4-10 0,4 8 10 16,-4 3-8-16,0 1 8 0,-1 4 0 0,1 4 0 15,0-4 0-15,0 9 0 0,-5-1 0 0,9 0-8 16,-9 0 8-16,5 0 0 0,0 0 0 0,0-4 0 16,-1-4 0-16,1 0 0 0,0 0 0 0,0-4 0 15,9-8 0-15,-5 4 0 0,0 0 0 0,1-4 0 16,-6-1 0-16,1-3 0 0,0 0 0 0,-5 0 8 16,0 0-8-16,-4-1 8 0,0 1 4 0,-5-4 2 15,-5 8 0-15,1-4 0 0,-1 4-14 0,1 4 0 0,-5-5 8 16,0 5-8-16,-9 0 9 0,4 4-1 0,-4-4 0 15,-5 8 0-15,-4 0-8 0,0 4 0 0,-9 0-10 0,4 8 10 16,-4-4-9-16,-1 9 9 0,6-1-8 0,-6 4 8 16,1-4 0-16,4 4 0 0,5 5 0 0,-5-5 0 15,10 4 11-15,3-4 4 0,1 1 1 0,5-1 0 16,4 4-16-16,0 0-16 0,4-3 3 0,1 3 1 16,9-4 12-16,-1 5 15 0,10-9-3 0,0 4-1 15,9-4-11-15,4 0-12 0,5 0 2 0,5-7-699 16,-1 3-140-16</inkml:trace>
  <inkml:trace contextRef="#ctx0" brushRef="#br0" timeOffset="127969.4679">5859 15941 1904 0,'-18'-8'42'0,"13"4"9"0,1-5 1 0,-1 1 1 0,5 4-42 0,0 4-11 16,0 0 0-16,0 0 0 0,5-8 55 0,4 0 9 16,0 4 1-16,9-4 1 0,0 0-45 0,1 0-9 15,3-4-1-15,6 0-1 0,-1-1 10 0,-4 1 1 16,-1-4 1-16,1-4 0 0,-5 4-22 0,1-1-10 0,-1 1 1 15,-9 0 0-15,0 0 20 0,0-4 4 0,-4-1 1 0,-5 1 0 16,0 0 5-16,-5 0 2 0,1-5 0 0,-5 5 0 16,-1 0 9-16,6-4 1 0,-5 3 1 0,0 5 0 15,0-4-34-15,-1 8 0 0,6 4 0 0,-1 0-12 16,5 8 12-16,0 0 0 0,-9 8 12 0,0 4-12 16,5 4 0-16,-6 12 0 0,1 9 0 0,0 3 0 15,0 5 0-15,-4 3 0 0,3 5 0 0,-8-4 0 16,5 7 20-16,-1-3-4 0,0-1 0 0,1-3 0 15,-1 0 6-15,5-5 1 0,0-3 0 0,4-1 0 16,1 1 0-16,-1-1 0 0,0-4 0 0,1-3 0 16,-1-5-46-16,5 0-9 0,0 1-1 15,0-9-1138-15</inkml:trace>
  <inkml:trace contextRef="#ctx0" brushRef="#br0" timeOffset="128174.9523">5886 16099 2412 0,'-22'-13'107'0,"12"13"21"0,1-4-102 0,9 4-26 15,0 0 0-15,0 0 0 0,0 0 57 0,0 0 7 16,5-8 0-16,4 0 1 0,5 0-45 0,4 0-10 16,5 0-2-16,-1 0 0 0,6 0-22 0,-5 0-5 15,-1 0-1-15,1 8 0 16,0-5-25-16,-5 1-6 0,0 4-1 0,0 4 0 15,1 1-124-15,-1 3-26 0,5-8-5 0,-5 4-1 0</inkml:trace>
  <inkml:trace contextRef="#ctx0" brushRef="#br0" timeOffset="128369.3819">6556 15969 403 0,'0'0'36'0,"0"0"-36"0,0 0 0 0,0 0 0 15,0 12 262-15,0 4 46 0,4-3 8 0,1-5 3 16,-1 4-159-16,1 4-32 0,-5-4-7 0,0-4-1 16,4 4-35-16,1 0-7 0,-5 1-2 0,0-13 0 15,4 12-44-15,-4-4-10 0,0 4-2 0,5-4 0 16,-5-8-84-16,5 8-18 0,-5-8-3 0,0 0-1 0</inkml:trace>
  <inkml:trace contextRef="#ctx0" brushRef="#br0" timeOffset="128500.3649">6833 15690 2365 0,'-18'-20'52'0,"4"7"10"0,1 1 2 0,4 4 4 0,0 4-55 0,9 4-13 16,0 0 0-16,0 0-1048 0</inkml:trace>
  <inkml:trace contextRef="#ctx0" brushRef="#br0" timeOffset="128803.7304">7006 15827 1728 0,'0'0'76'0,"0"0"16"0,0 0-73 0,0 0-19 0,0 0 0 0,14 4 0 15,0 5 140-15,4-1 24 0,0 4 4 0,5 8 2 16,-5 0-133-16,0 5-26 0,0-1-11 0,1 0 8 15,-6 0-8-15,-4-3 0 0,1-1 0 0,-1 4 0 16,-5-8 0-16,1 5 8 0,-5-5-8 0,4-4 0 16,-4 0 0-16,0-4 0 0,-4 4 8 0,4-12-8 15,0 0 36-15,0 0 6 0,0 0 1 0,0 0 0 16,0-12 13-16,0-4 4 0,-5 0 0 0,5 0 0 16,0-9-35-16,0-3-6 0,5 0-2 0,-1-1 0 15,5-3-6-15,1 0-2 0,8-1 0 0,0 5 0 0,0 4-9 16,-4 3 0-16,9 1-12 0,-5 8 12 15,0 0-103-15,0 4-13 0,0 4-2 16,1 0-1013-16</inkml:trace>
  <inkml:trace contextRef="#ctx0" brushRef="#br0" timeOffset="129052.711">7858 15710 2336 0,'-18'-24'104'0,"13"16"20"0,-4 0-99 0,4-1-25 0,5 9 0 0,0 0 0 16,0 0 21-16,0 0-1 0,0 0 0 0,-4 13 0 16,-5 3-20-16,4 0 0 0,-4 8 0 0,0-3 0 15,0 7 0-15,0 0-10 0,0 5 10 0,-1-5 0 16,6 4 13-16,-5-3 10 0,4-1 1 0,5-4 1 16,0 0 7-16,5 1 2 0,-5-9 0 0,0 4 0 15,0-4-10-15,0 1-3 0,-5-1 0 0,-4-4 0 16,5 4-21-16,-10 0-20 0,-4-4 4 0,0 5 1 31,-5-5-161-31,5 0-33 0,-10 0-7 0</inkml:trace>
  <inkml:trace contextRef="#ctx0" brushRef="#br0" timeOffset="129271.9722">8272 15779 2419 0,'5'-16'215'0,"8"4"-172"16,1-1-35-16,4 1-8 0,5 0 40 0,9 4 5 15,4-4 2-15,1 4 0 0,4-4-25 0,4-1-5 16,1 1-1-16,-5 4 0 16,0 0-99-16,0 0-20 0,-10 0-4 0,1 0-1 15,-9 4-59-15,0 0-12 0,-5 0-2 0,-9 0-379 16,-9 4-75-16</inkml:trace>
  <inkml:trace contextRef="#ctx0" brushRef="#br0" timeOffset="129449.2531">8573 15281 748 0,'0'0'67'0,"0"0"-54"0,0 0-13 0,0 0 0 16,0 0 132-16,0 0 23 0,0 0 5 0,0 0 0 16,-5 12-27-16,5 8-5 0,0 5-2 0,0 3 0 15,-5 0 2-15,1 5 1 0,-5 3 0 0,4 1 0 16,-4 3-43-16,0 1-9 0,4-1-1 0,1 0-1 15,-5 1-36-15,4 3-7 0,1 1-2 0,-1-1 0 16,1 1-30-16,-1 0 0 0,0-1 0 0,-4-3-776 16,5 3-155-16</inkml:trace>
  <inkml:trace contextRef="#ctx0" brushRef="#br0" timeOffset="130182.9855">10134 15718 1670 0,'0'0'74'0,"-4"-16"15"0,4 0-71 0,0-9-18 15,4 5 0-15,-4 0 0 0,5 0 76 0,-1 4 12 16,-4-5 3-16,0 5 0 0,0 0-28 0,0 4-6 0,-4 0-1 0,-1 4 0 16,-4 0-23-16,0 3-5 0,-5 5 0 0,-4 9-1 15,0-1-19-15,-5 8-8 0,0 4 0 0,-9 8 8 16,1 9 8-16,-1-1 0 0,4 1 1 0,1 7 0 16,0 1 13-16,4-1 2 0,5-3 1 0,4 3 0 15,0-7-20-15,5-1-4 0,0-8-1 0,5 5 0 16,4-9-8-16,0-4 0 0,0 0 0 0,9-3 0 31,0-1-80-31,5-4-11 0,4 0-2 0,0-4-928 0</inkml:trace>
  <inkml:trace contextRef="#ctx0" brushRef="#br0" timeOffset="130535.6662">10412 15840 1612 0,'-9'-9'144'0,"0"5"-116"15,0-4-28-15,4 4 0 0,5 4 165 0,-9 0 27 16,0 4 6-16,4 4 1 0,-4 0-153 0,5 1-30 16,-1 7-7-16,5 4-1 0,-5 0-8 0,5-4 0 15,0 1 0-15,5-1-11 0,0 4 1 0,4-4 0 16,0-4 0-16,4 5 0 0,6-9 10 0,-1 0-12 16,0 0 12-16,0-8-12 0,10 0 12 0,-6-4 0 15,1-4 0-15,4 0 0 0,-4-5 12 0,0 1 0 16,0-4 1-16,-5 0 0 0,-4 0 5 0,-1 0 1 15,5-5 0-15,-8 1 0 0,-1 0-7 0,0 4 0 16,-5-5-1-16,1 5 0 0,-1 4-11 0,-4-4 0 16,0 4 0-16,-4 0 0 0,-1 4 0 0,-4 4 8 0,-4-5-8 0,-1 5 0 15,0 4 0-15,-8 0 0 0,-1 0 0 0,0 4 0 16,-4 5 0-16,-1-1 0 0,6 4 0 0,-6 4 0 16,1-4-12-16,4 0-8 0,0 4-2 0,5-3-692 15,0 7-138-15</inkml:trace>
  <inkml:trace contextRef="#ctx0" brushRef="#br0" timeOffset="130859.3386">10881 15771 1843 0,'0'-12'81'0,"0"12"18"16,4-8-79-16,-4 8-20 0,9 0 0 0,5 4 0 15,0 0 156-15,4 8 28 0,0 0 6 0,5 4 1 0,0-4-153 0,-5 4-30 16,5 5-8-16,-5-1 0 0,0-4 0 0,-4 0 0 16,-1 0-8-16,1-3 8 0,-9-1-12 0,4-4 4 15,0-4 0-15,-9-4 0 0,0 0 8 0,0 0 0 16,0 0 0-16,0 0 0 0,0 0 8 0,0 0 3 16,-5-8 1-16,5-4 0 0,0-1 8 0,5-7 3 15,-1 0 0-15,1 0 0 0,0-5-13 0,4 5-2 16,4-4-8-16,1 4 12 0,-5 4-12 0,9-1 0 15,-4 5 0-15,4 0 0 0,-4 8 0 0,-1 4 0 16,1 0 8-16,0 0-8 0,-1 4 0 0,1 0-16 16,-5 8 3-16,5 0 1 0,-10 5 12 0,1-1 0 15,4 4 0-15,5 4 0 16,-1 1-194-16,1-1-42 0,13 12-9 0,5-11-668 0</inkml:trace>
  <inkml:trace contextRef="#ctx0" brushRef="#br0" timeOffset="131329.5558">12247 15763 2246 0,'-5'-12'200'0,"1"-9"-160"0,-6 1-32 0,10 4-8 15,-4 0 106-15,4-1 20 0,-5 5 4 0,1 4 1 16,4-4-95-16,-5 8-20 0,5 4-3 0,-4-4-1 15,-5 0-44-15,-10 0-10 0,1 0-2 0,0 4 0 0,-5 8 24 0,0-4 5 16,-4 4 1-16,0 0 0 0,-1 4 14 0,6 0-11 16,3 1 11-16,-3 7-10 0,-1 0 10 0,5 4 8 15,4 1-8-15,0-1 11 0,1 0-11 0,8 0 0 16,1 1 9-16,4-5-9 0,0 0 0 16,4 0 8-16,1 1-8 0,4-5 0 0,0-4 0 0,0 0-13 15,5-4 1-15,4-8 1 0,-4 4-1 0,4-4-1 16,-5-4 0-16,10-4 0 0,-5 0 13 0,5 0 0 15,-5-8-10-15,1 0 10 0,-1-5 0 0,-4-3 0 16,-1 4 0-16,5-8 0 0,-4-1 12 0,4 1-4 16,-4-4 0-16,4-1 0 0,0-7 2 0,1-1 0 15,-1 1 0-15,0 3 0 0,0 1-10 0,5-1 12 16,-9 9-12-16,-1 0 12 0,1 4 22 0,-5 3 5 0,5 5 1 16,-10 4 0-16,1 4-23 0,-5 8-4 0,0 0-1 15,0 0 0-15,0 0-3 0,0 12-1 0,0 4 0 0,-5 4 0 16,1 5-8-16,-1 3 0 0,1 4 0 0,-1 1 0 15,-4-1-9-15,4 1 9 0,1 3-12 0,4-4 12 32,-5 9-100-32,5-9-14 0,0 5-2 0,5-1-632 0,-1-4-127 0</inkml:trace>
  <inkml:trace contextRef="#ctx0" brushRef="#br0" timeOffset="131625.5859">12798 15823 806 0,'0'0'72'0,"0"0"-58"16,-10 0-14-16,1 0 0 0,-4 0 324 0,13 0 63 16,-9 4 12-16,9-4 2 0,-5 13-263 0,0-1-53 15,1 0-10-15,-1 4-3 0,5-4-51 0,0 0-10 16,0 4-3-16,0-3 0 16,5-1-136-16,-5 0-28 0,4 4-6 0,1-4-1 0</inkml:trace>
  <inkml:trace contextRef="#ctx0" brushRef="#br0" timeOffset="135534.8929">13289 15605 921 0,'0'0'82'0,"0"0"-66"16,0 0-16-16,0 0 0 0,0 0 102 0,0 0 17 15,5-8 3-15,-1 0 1 0,1 4-38 0,4 0-7 16,5 4-2-16,-1-5 0 0,1 1-28 0,0 0-5 15,-1 4-2-15,1-4 0 0,4 4-32 0,0-4-9 16,1 0 0-16,-6 0 0 0,-4 0 0 0,5 4 8 16,0 0-8-16,4-4 0 0,-4 4 9 0,4 0-9 15,5 0 12-15,-1-4-12 0,1 4 0 0,0 0 0 0,0-4 0 16,-5 0-12-16,5 0 12 0,4 4 0 16,-4-4 0-16,4 0 0 0,0 0 0 0,5 0 0 0,-5 0 0 15,1 0 0 1,4 0-63-16,-5 4-6 0,0-8-2 0,1 3-417 0,-6 5-84 0</inkml:trace>
  <inkml:trace contextRef="#ctx0" brushRef="#br0" timeOffset="136309.7823">12911 15512 1152 0,'-13'-4'102'0,"4"-4"-82"0,0 0-20 0,4 3 0 16,-9-3 79-16,10 8 11 0,-5-4 2 0,9 4 1 15,0 0-34-15,-9-4-7 0,9 4-2 0,0 0 0 16,0 0-42-16,0 0-8 0,0 0 0 0,0 0 0 31,0 0-24-31,9 8-1 0,0-4-1 0,0 5-686 0</inkml:trace>
  <inkml:trace contextRef="#ctx0" brushRef="#br0" timeOffset="136868.4352">13685 15346 518 0,'0'0'23'0,"0"0"5"0,9-8-28 0,-4 4 0 0,-5 4 0 0,9-4 0 16,-4 0 84-16,4 0 12 0,-5-5 3 0,-4 9 0 15,0 0-28-15,9-4-6 0,-9 4-1 0,10-4 0 16,-10 4 6-16,0 0 1 0,0 0 0 0,0 0 0 16,4-8-2-16,-4 8 0 0,0 0 0 0,0 0 0 15,0 0-10-15,0 0-3 0,0 0 0 0,0 0 0 16,0 12-16-16,-4 1-4 0,-1 3-1 0,-4 8 0 15,4 4 20-15,-8 1 4 0,4 7 1 0,-5 5 0 16,-4-1-16-16,9 5-4 0,-5-5 0 0,0 5 0 16,5-1-20-16,0-3-4 0,-5 3 0 0,5-4-1 15,0 5-15-15,0-5 0 0,0-7 0 0,4-1 0 16,1-3-47-16,-1-5-5 16,5 0-2-16,5-8-608 0,4 0-122 0</inkml:trace>
  <inkml:trace contextRef="#ctx0" brushRef="#br0" timeOffset="137112.7085">14614 15742 460 0,'-4'0'41'0,"-10"-4"-33"0,0 4-8 0,5 4 0 16,-4 5 280-16,3-1 55 0,1 4 10 0,5 4 3 16,-5 4-241-16,4 0-48 0,5 1-10 0,-4-1-1 15,4 0-36-15,0 4-12 0,0-3 9 0,0-5-9 32,0 4-18-32,0 0-9 0,0 1-1 0</inkml:trace>
  <inkml:trace contextRef="#ctx0" brushRef="#br0" timeOffset="137277.9509">14664 15419 2246 0,'-9'-29'200'16,"5"17"-160"-16,4-8-32 0,-5 8-8 0,5-4-10 0,5 8-3 15,-1-1-1-15,-4 9 0 16,9 4-105-16,5 1-21 0</inkml:trace>
  <inkml:trace contextRef="#ctx0" brushRef="#br0" timeOffset="137667.4087">15088 15661 1602 0,'-14'-8'71'0,"14"8"14"0,0 0-68 0,0 0-17 0,0 0 0 0,0 0 0 15,0 0 0-15,-5 13 10 0,1-1-10 0,-5 0 8 16,4 8-8-16,1 0 0 0,-1 1 0 0,-4 3 8 16,4 0 0-16,1 0 0 0,-1 1 0 0,5-5 0 15,0 4-8-15,0-8 8 0,0 5-8 0,5-13 8 16,-5-8-8-16,9 8 8 0,-9-8-8 0,9 4 8 15,0 0 14-15,5-8 2 0,0 0 1 0,-1-4 0 16,1 0 16-16,0-9 3 0,4 1 1 0,-5 0 0 16,6-4-5-16,-6-5-2 0,5-3 0 0,-4 4 0 15,0-4-11-15,-5 3-3 0,5 1 0 0,-5 4 0 16,-5 0 10-16,1-1 2 0,-5 5 0 0,0 4 0 0,-5 0-20 16,5 12-3-16,-4-4-1 0,-10 0 0 0,5 8-12 15,-5-4 0-15,-4 8 0 0,0 0 0 16,0 4-46-16,-5 0-12 15,5 4-2-15,-5 5-915 0</inkml:trace>
  <inkml:trace contextRef="#ctx0" brushRef="#br0" timeOffset="138354.7708">15561 15653 1890 0,'0'0'84'0,"0"0"16"0,0 0-80 0,9 4-20 0,0 5 0 0,0-1 0 16,-4 0 34-16,4 8 2 0,-4 0 1 0,4 0 0 15,-9 5-37-15,4-1 0 0,-8-4 0 0,-1 4 0 16,1 0 0-16,-1 1 0 0,1-5 0 0,-6 0 11 16,1-8-11-16,5 8 0 0,-5-8 0 0,9-8 8 15,0 0-8-15,0 0 0 0,0 0 0 0,0 0 8 16,0 0 7-16,0 0 1 0,0 0 0 0,9-8 0 15,0-8 8-15,5 0 1 0,-1-4 1 0,5-1 0 16,5-3-11-16,0 0-3 0,0 0 0 0,4-5 0 16,-4 5-4-16,0 0-8 0,-1-1 11 0,-3 5-11 15,-1 8 16-15,0-4-3 0,0 8-1 0,-4 0 0 0,-5 4 32 16,-9 4 5-16,14 4 2 0,-5 0 0 0,0 4-43 16,0 8-8-16,0 0 0 0,0 4 0 0,0 5 0 15,-4-1 0-15,-1 4 0 0,1 5 0 0,-1-1 0 16,1-4-11-16,-5 5 0 0,5-1-719 15,-1-4-144-15</inkml:trace>
  <inkml:trace contextRef="#ctx0" brushRef="#br0" timeOffset="140677.6167">17341 15581 403 0,'0'0'36'0,"0"0"-36"0,0-9 0 0,0 1 0 0,5 4 117 0,-5-8 17 15,-5 4 3-15,5 4 1 0,0 4-54 0,0-8-10 16,0 0-2-16,0-4-1 0,0 12-31 0,5-4-7 16,4 0-1-16,-9 4 0 0,0 0-4 0,4-4-2 15,10 4 0-15,0 0 0 0,-14 0 2 0,0 0 0 16,0 0 0-16,4 12 0 0,10 0 9 0,-9 8 3 16,-10 4 0-16,0 5 0 0,1 3 16 0,-5 0 3 15,0 5 1-15,0-5 0 0,-5 9-25 0,5-5-5 16,0-4-1-16,0 1 0 0,-5-5-9 0,9-4-1 15,5-3-1-15,-4-1 0 0,-1-4-1 0,1 0 0 16,4-4 0-16,0-12 0 0,0 0-17 0,0 0 0 0,0 0 0 16,0 0 0-16,13 5 0 0,1-5 8 0,-14 0 1 15,14 0 0-15,4-9-9 0,-4-3 8 0,-1 0-8 0,5 0 8 16,-4-8-8-16,4 0 0 0,1-1 0 0,-6 1-11 16,5-4 11-16,1-1-13 0,8 1 5 0,-4 0 8 15,-5 0-10-15,5 3 10 0,4 5 0 0,5 0-9 16,0 4 9-16,0 0 0 0,-1 4 8 0,1 0-8 15,0 4 0-15,-4-1-8 0,-6 5 0 0,1 5 0 16,0 3 8-16,0 0-10 0,-10 4 10 0,1 4-10 16,0-8 10-16,-5 8 12 0,0 1-2 0,-9-1-1 15,4 0 7-15,-4 0 0 0,-4-4 1 0,-1 4 0 16,1-3 21-16,-5-1 4 0,-1-4 1 0,-3 0 0 16,-1 4-19-16,0-4-3 0,-8 0-1 0,-1-4 0 15,5 4-7-15,-5 0-1 0,-9-4-1 0,5 1 0 16,4-1-11-16,0 0-11 0,-9-4 3 0,5 4 0 15,-5 0-96-15,0 0-18 0,10-4-4 0,-6 0-787 16</inkml:trace>
  <inkml:trace contextRef="#ctx0" brushRef="#br0" timeOffset="140805.9351">17532 15354 1612 0,'0'0'72'0,"10"-4"14"0,-1-4-69 0,-9 8-17 15,0 0 0-15,0 0 0 0,9 8 0 0,-9-8 0 16,0 8 0-16</inkml:trace>
  <inkml:trace contextRef="#ctx0" brushRef="#br0" timeOffset="141610.4712">19886 15386 1094 0,'-22'-8'97'0,"12"0"-77"0,6 4-20 0,-5-4 0 16,0 4 64-16,0 0 8 0,-1 0 3 0,1 4 0 15,-4 0-44-15,-1 0-9 0,0 4-2 0,1 0 0 0,-5 0-20 0,-1 4 8 16,1 0-8-16,-5 0 0 0,1 0 16 0,3 4-2 16,1-3 0-16,4 3 0 0,1-4 10 0,-1 4 1 15,5 0 1-15,0 0 0 0,4 0-5 0,1 5-1 16,4-5 0-16,4 8 0 0,1 0 16 0,0 0 4 16,4 1 0-16,0-1 0 0,0 0-1 0,0 0 0 15,0 1 0-15,0-9 0 0,5 4-6 0,-5 0-1 16,0-4 0-16,-4 4 0 0,-1-3-4 0,1-5-2 15,-1 0 0-15,-4-8 0 0,0 12-1 0,-9-4 0 16,5 0 0-16,-6 0 0 0,-3-4-5 0,-1 4 0 16,-9 0-1-16,1 0 0 0,-6 1-19 0,-4-1-19 15,1 0 4-15,-6 0 1 16,1 0-161-16,-5-4-32 0,4 4-6 0,1-8-2 0</inkml:trace>
  <inkml:trace contextRef="#ctx0" brushRef="#br0" timeOffset="142016.9485">20373 15613 1630 0,'32'-28'72'0,"-18"15"16"0,0 1-71 0,4 0-17 0,0 4 0 0,5-4 0 15,-5 0 52-15,0 4 8 0,-4 0 0 0,0 4 1 16,-5-5-21-16,-5 1-4 0,-4 8 0 0,0 0-1 15,-4-4-11-15,-10 0-3 0,0 0 0 0,1 0 0 0,-6 0-13 0,1 4-8 16,-4 8 8-16,-1-4-8 0,-9 0 24 0,5 4 0 16,4 5 0-16,-5-1 0 0,1 0 4 0,9 0 0 15,0 4 1-15,0 0 0 0,-1 1-29 0,6 3 0 16,-1-4 0-16,5 0 0 0,0 0 0 0,0-4 0 16,4-3 8-16,5-1-8 0,0-8 0 0,0 0 0 15,0 0 0-15,0 0-10 0,0 0 10 0,5 8-12 16,-5-8 12-16,13 0-12 0,-4-8 12 0,10 4 0 15,-6-4 0-15,6-5 0 0,3 1 0 0,-3 0 9 16,3 0-9-16,1 0 0 0,0 4 13 0,-5 0-4 16,-4 0-1-16,4 8 0 0,-4-5 11 0,-5 5 1 15,-9 0 1-15,0 0 0 0,4 13-8 0,1-1-1 0,-1 0-1 16,1 4 0-16,-5-4-11 0,0 4 0 0,0 1 0 16,-5-1 0-1,5 4-123-15,-4 0-23 0</inkml:trace>
  <inkml:trace contextRef="#ctx0" brushRef="#br0" timeOffset="142511.745">20902 15504 2156 0,'4'-4'48'0,"5"-9"9"0,-4 9 3 0,4 0 0 0,5 4-48 0,-5 0-12 0,4 0 0 0,1 4 0 15,-5 9 24-15,5-1 4 0,-1-4 0 0,-3 8 0 16,-1 0-28-16,0 4 0 0,-5 1 0 0,1-1 0 0,-1 4 0 0,-4-4 0 16,0-3 0-16,-4-5 0 0,-1 0 0 0,5 4 0 15,-4-8-11-15,-1 4 11 0,5-12 13 0,0 0 8 16,-9 8 2-16,9-8 0 0,0 0 3 0,0 0 1 16,0 0 0-16,0 0 0 0,0 0-6 0,0 0-1 15,0 0 0-15,0-8 0 0,0 8-20 0,5-12 0 16,4 0 0-16,0-4 0 0,0 0 0 0,5-1 0 15,-5-3 0-15,4 8-8 0,6-4 8 0,-1 4 0 16,-5 4 0-16,6 0 0 0,-1-1 0 0,0 5 0 16,0 4 8-16,5 0-8 0,0 4 0 0,0 0 0 15,-1-4 0-15,-3 5 0 0,3 3 0 0,-3 0 0 16,-6 0 0-16,5 0-8 0,-8 4 8 0,-1 0 0 16,-5-4 0-16,1 0 0 0,-5-8 0 0,0 0 0 15,0 0 8-15,0 0-8 0,-5 4 0 0,1 5 0 0,4-9 0 16,-9 4 0-16,-1-4 0 0,10 0 0 0,0 0 0 0,0 0 0 15,-4-9 8-15,4 9-8 0,0 0 8 0,0-12-8 16,4 0 11-16,1 4-3 0,4-4 0 0,0 4 0 16,0 4-8-16,0 0 0 0,0-4 0 0,5 4 0 15,-5 4 0-15,0 0 0 0,0 4 0 0,5 0 0 16,-5 0 0-16,0 4 0 0,5 0 0 0,0 4 0 31,-5 0-33-31,4 0-9 0,-3 5-2 0,3-5-1036 0</inkml:trace>
  <inkml:trace contextRef="#ctx0" brushRef="#br0" timeOffset="142871.8059">21839 15722 1911 0,'19'-12'84'0,"-15"4"19"0,1 4-83 0,-1-4-20 16,10 0 0-16,0 4 0 0,-1 0 19 0,6 0-1 16,3-5 0-16,1 1 0 0,-5 0-32 0,5-4-6 15,-5 4-2-15,0 0 0 0,1-4 12 0,-6 0 10 16,1 0-13-16,0-1 5 0,-10 1 8 0,5 0 0 0,-4 0 0 0,-1 0 8 16,1 4 35-16,-5 8 7 0,5-12 2 0,-5 12 0 15,-5-8 6-15,5 8 2 0,-5-9 0 0,5 9 0 16,0 0-45-16,-4-4-15 0,-10-4 9 0,5 8-9 15,0 0 10-15,-5 4-10 0,1 0 12 0,-1 0-12 16,0 0 0-16,1 9 0 0,-1-5 0 0,0 0 0 16,1 4 0-16,4 8-9 0,0 0 9 0,-5 5 0 15,0 3 0-15,5 0-8 0,0 5 8 0,4-1 0 16,1 5-14-16,4-5 2 0,0 4 1 0,9-3-997 16</inkml:trace>
  <inkml:trace contextRef="#ctx0" brushRef="#br0" timeOffset="143605.718">23611 15544 1785 0,'4'-12'159'0,"5"4"-127"16,-4-4-32-16,4 0 0 15,-5-1-27-15,1 1-11 0,0 0-2 0,-5 4-1 0,0 0 74 0,0 8 15 16,0-8 4-16,0 0 0 0,-5 0 3 0,5 8 1 16,-5-4 0-16,5 4 0 0,-9-4-28 0,0 4-4 0,0 0-2 0,-5 4 0 15,1 0-3-15,-5 4-1 0,-1 0 0 0,1 4 0 16,-5 0 5-16,1 4 1 0,-6 1 0 0,6 3 0 15,-6 0-24-15,1 0-15 0,0 0 3 0,4 5 0 16,5-5 12-16,-1 4 0 0,10-8 0 0,0 1 0 16,0-1 0-16,5 0 16 0,-1-4-3 0,0 0-1 31,10-4-34-31,-5-8-7 0,0 0-2 0,0 0 0 0,0 0 5 0,14 9 1 0,-1-9 0 0,10-5 0 31,4 1-3-31,1-4 0 0,-1 0 0 0,0-4 0 0,5-4 28 0,-5 0 0 0,-4 0 0 0,5-5 0 16,-6 1 11-16,-3 0 7 0,-1 0 2 0,0 3 0 15,-4-3 4-15,-5 8 2 0,0-4 0 0,0 4 0 16,-4 4 10-16,-5 8 1 0,0 0 1 0,0 0 0 16,0 0-30-16,0 0-8 0,0 12 0 0,0 4 0 15,0-4 0-15,-5 8 0 0,0 5 0 0,1-1 0 16,-5 0 0-16,4-4 0 0,1 1 0 0,-5-1 0 0,4-4-8 16,0 0-4-16,-4-8 0 0,9-8 0 0,0 0 2 15,0 0 0-15,0 0 0 0,0 0 0 0,0 0 25 0,0 0 5 16,14-4 0-16,-5-8 1 0,9 0-21 0,1 0 0 15,3-4 0-15,10-1 8 0,0-3 0 0,14 0 0 16,-1 0 0-16,5 0 0 0,5-1-8 0,4 1 0 16,-4 4 0-16,-1-4 0 0,1 3 0 0,-5 1 8 15,-5 0-8-15,-8 4 8 0,4 4-8 0,0 4 0 16,-5-4 0-16,-4 4 0 0,-5 4 8 0,-4 0 0 16,-5 0 0-16,-8 4 0 0,3 0 4 0,-13-4 2 15,5 12 0-15,-1 0 0 0,-8 0 13 0,4 4 2 0,-5-8 1 16,-4 5 0-16,0-1-18 0,-5 0-3 0,1 0-1 15,-6 0 0-15,1-4 4 0,-5-4 0 0,5 4 0 16,-9 0 0-16,4-3 1 0,0-1 1 0,-4 0 0 0,-5-4 0 16,0-4-14-16,-4 4 0 0,-5-4 8 0,0-1-8 31,-9-3-77-31,0 4-19 0,0 0-3 0,-5-4-964 0</inkml:trace>
  <inkml:trace contextRef="#ctx0" brushRef="#br0" timeOffset="145821.2795">5363 17329 1267 0,'0'0'112'0,"-5"-8"-89"15,1 0-23-15,-1 0 0 0,1-1 88 0,4 1 14 16,0-4 2-16,0 12 1 0,4 0-28 0,10-8-5 16,-5 4-2-16,5-4 0 0,-1 8-53 0,5 0-17 15,1-4 10-15,-1 4-10 0,5 0 0 0,4-4 0 16,0 0 0-16,1 4 0 0,8-8 0 0,-4 8 0 15,4-4 0-15,-4 0 0 16,0 4-28-16,-5-4 1 0,5 0 1 0,-4 0 0 16,3 4-48-16,-3 0-10 0,-6-5-1 0</inkml:trace>
  <inkml:trace contextRef="#ctx0" brushRef="#br0" timeOffset="145550.7875">5358 16908 612 0,'5'-20'27'0,"-1"12"5"0,1 4-32 0,-1-5 0 16,6 1 0-16,-1 0 0 0,-5 0 58 0,5 0 5 16,-4-4 1-16,-1 4 0 0,1 0-4 0,0 4 0 15,-1-4 0-15,-4 8 0 0,5-4 4 0,-5 4 1 16,0-4 0-16,0 4 0 0,0 0-5 0,0 0-2 15,0 0 0-15,0 0 0 0,0 0-16 0,0 0-3 0,0 0-1 0,0 0 0 16,4 16-10-16,-4 0-3 16,0 8 0-16,0 0 0 0,0 9 11 0,-4 3 1 15,4 5 1-15,0 7 0 0,-5-3-7 0,10-1-2 0,-5 1 0 16,0 3 0-16,-5-7-6 0,5-1-2 0,0-3 0 16,0 3 0-16,0-3-11 0,0-5-2 0,0-4-8 15,0-3 12-15,0 3-4 0,0-8-8 0,-4 0 11 0,4 1-11 31,-5 7-35-31,5-8-13 0,-5 0-4 0,1 1-536 0,-1-9-108 0</inkml:trace>
  <inkml:trace contextRef="#ctx0" brushRef="#br0" timeOffset="146142.2454">6023 16823 864 0,'4'-20'76'0,"1"12"-60"0,0 0-16 0,-1-1 0 0,1 1 48 0,-5 0 8 0,0 8 0 0,0 0 1 16,0 0 33-16,0 0 6 0,0 0 2 0,0 0 0 0,-5 12-10 15,-4 1-3-15,4 7 0 0,-4 0 0 0,0 8-21 0,5 5-5 16,-1 7-1-16,1-3 0 0,-5-1-11 0,4 0-3 16,0 5 0-16,5-5 0 0,5-3-20 0,-5 7-4 15,5 1 0-15,-1-13-1 0,-4 12-10 0,5-7-1 16,-5 3-8-16,0-3 12 0,0-5-12 0,-5 8-12 16,5-7 3-16,-9 3 0 15,4-4-124-15,-4-3-25 0,-9 35-5 0,4-31-1 0</inkml:trace>
  <inkml:trace contextRef="#ctx0" brushRef="#br0" timeOffset="146476.5918">6223 17321 403 0,'-9'-25'17'0,"9"17"5"0,-4-8-22 0,8-4 0 0,1 0 0 0,4-5 0 16,4 5 314-16,6-4 58 0,3 0 12 0,6-1 3 15,4-7-302-15,0 4-60 0,-5-5-12 0,5 5-2 16,9 4-11-16,-9 3 0 0,-1 1 0 0,-3 8 0 16,-1 0 0-16,-4 4 0 0,-5 4 0 0,-4 4 0 15,4 4 11-15,-4 4 0 0,4 12 0 0,-5 4 0 16,1 5 29-16,4 11 7 0,1 1 1 0,-1 3 0 0,0 1-3 15,0 7 0-15,5-3 0 0,0-1 0 0,-1 1-19 0,6-9-4 16,-5 1-1-16,-1-5 0 0,6-3-21 0,-6 3 0 16,1-12-10-16,0-3 10 15,0-1-53-15,-5 4-4 0,-4-8-1 0,-1-8-577 16,-4 5-115-16</inkml:trace>
  <inkml:trace contextRef="#ctx0" brushRef="#br0" timeOffset="146760.4036">7371 16908 1036 0,'-14'-12'92'0,"9"8"-73"0,-4 0-19 0,-4 4 0 15,-1 8 99-15,0-4 16 0,5 4 3 0,-4 0 1 16,-10 4-23-16,5 0-4 0,-1 5 0 0,1-1-1 15,-5 4-63-15,1 4-13 0,-1 0-3 0,0 1 0 16,0 7 24-16,-4 5 5 0,0-1 1 0,-5 4 0 16,4 1 7-16,-8 3 2 0,0-3 0 0,-5 7 0 15,0-7-21-15,-5 8-4 0,1-1-1 0,-5-3 0 16,-1 3-15-16,6-7-10 0,-1-1 12 0,5 5-12 16,5-5-30-16,4-3-13 15,0-5-2-15,5 0-603 0,9-7-121 0</inkml:trace>
  <inkml:trace contextRef="#ctx0" brushRef="#br0" timeOffset="147273.6325">7589 17256 1324 0,'-9'0'118'0,"4"-8"-94"0,1 4-24 0,4 4 0 16,0-8 69-16,0 8 10 0,0 0 1 0,4-4 1 15,10-4-47-15,-5 0-10 0,5 3-1 0,0 1-1 16,-1-4-9-16,1 4-1 0,0-4-1 0,-1 4 0 15,5-4 6-15,-4 4 2 0,0 0 0 0,-1 4 0 16,1-4 18-16,4 4 4 0,-4 0 1 0,-5 0 0 16,5 4 5-16,-1-4 1 0,-4 0 0 0,5 0 0 15,-14 0-16-15,9 4-2 0,5-4-1 0,-5 0 0 16,-9 0-12-16,0 0-2 0,0 0-1 0,9 4 0 16,9-4-14-16,-4 0 11 0,4 0-11 0,0-4 10 0,1 0-10 0,3 4 0 15,1-8 9-15,0 4-9 16,0 4 0-16,-1-8 8 0,1 8-8 0,0 0 0 15,-9 0 0-15,-1 0 0 0,5-4 0 0,-8 0 0 16,-10 4 0-16,13 4 0 0,-13-4 0 0,9 0 0 0,-9 0 0 0,14 0 0 16,-5 0 0-16,5 0 0 0,-1 0 0 0,1 0 8 15,0 0-8-15,-1-4 0 0,1 4 0 16,4-4 0-16,-4 4-12 0,0 0 4 16,-1 0-26-16,-4 0-5 0,5 0-1 0,-5 0 0 15,-9 0-32-15,0 0-8 0,0 0 0 0,0 0-511 16,-9 12-101-16</inkml:trace>
  <inkml:trace contextRef="#ctx0" brushRef="#br0" timeOffset="147478.9561">7871 17426 1792 0,'0'0'80'0,"0"0"16"0,0 0-77 0,0 0-19 0,0 0 0 0,14 0 0 15,0-4 36-15,4 8 4 0,5-4 1 0,-1 0 0 16,1 0-13-16,0 8-4 0,0-8 0 0,4 4 0 31,0-4-40-31,1 0-8 0,-1 0-1 0,0 4-1 0,5 0-102 0,-4-4-21 16,22-4-4-16,-5-4-1 0</inkml:trace>
  <inkml:trace contextRef="#ctx0" brushRef="#br0" timeOffset="147877.1043">9255 16993 1785 0,'-9'-16'79'0,"0"16"17"0,0-4-77 0,-5 0-19 16,1 4 0-16,-1 4 0 0,-4 0 41 0,4 4 5 15,-4 4 1-15,-5 4 0 0,10 0-17 0,-6 5-3 16,6 3-1-16,-5 4 0 0,4-4-26 0,0 9 8 15,5-5-8-15,5 5 0 0,-6-5 0 0,6 0 0 16,-1-8 8-16,5 9-8 0,5-9 9 0,-5 0 0 16,4-4 0-16,6-3 0 0,-1-1-9 0,-5 4 8 15,10-12-8-15,0 4 8 0,4-8 5 0,-5 0 1 16,6-8 0-16,3 4 0 0,-3-4-6 0,-1-4-8 16,5-5 11-16,-1 9-11 0,-3-4 24 0,-6 0-3 0,1-4 0 15,-5-4 0-15,0-1-21 0,0 9 0 0,0-8 0 0,-4 0 8 16,-1 4 0-16,1-5 0 0,-5 1 0 15,0 0 0-15,0 0-8 0,0 8 8 0,-5-1-8 16,-4-3 8-16,0 4 0 0,-9 4 0 0,0 0 0 0,-5 0 0 16,0 4-8-16,-4-4 11 0,-5 0-11 0,5 4 12 15,-5 4-22-15,5 0-4 0,-1 0-1 0,5 8 0 32,-4 4-41-32,9 0-9 0,0 0-2 0,9 4-887 0</inkml:trace>
  <inkml:trace contextRef="#ctx0" brushRef="#br0" timeOffset="148087.2698">9897 17256 2131 0,'0'0'189'0,"0"0"-151"15,14 8-30-15,0 0-8 0,4 4 53 0,-4 0 10 16,4 13 1-16,-5-1 1 0,-3-4-34 0,-6 9-7 0,1 3-2 0,-14-4 0 15,-1 9-2-15,-8-5 0 16,-9 0 0-16,0 5 0 0,-1-1-20 0,-4 1-10 16,-4-5 1-16,4-4 0 15,-4 9-111-15,4-9-21 0,5-4-5 0</inkml:trace>
  <inkml:trace contextRef="#ctx0" brushRef="#br0" timeOffset="151122.9416">11363 17005 806 0,'0'0'72'0,"0"0"-58"0,0 0-14 0,0 0 0 15,0 0 66-15,0 0 10 0,10-8 3 0,-10 8 0 16,0 0-9-16,13-8-2 0,1-4 0 0,-5 8 0 16,9 0-19-16,-4 0-4 0,-1-4-1 0,10-1 0 15,0 5 16-15,9-4 2 0,0 0 1 0,4 0 0 16,5 4-7-16,5-4-2 0,8-4 0 0,1 4 0 0,9 0-19 15,-1 4-4-15,1-5-1 0,0 5 0 0,0-4-30 0,-1 4 8 16,-8 0-8-16,-5 0 0 16,-4-4-35-16,-10 8-9 0,0-8-3 15,-8 8 0-15,-10 0-11 0,-4 0-2 0,-14 0-1 16,0 0 0-16,0 0-3 0,-5 8 0 0,-13-4 0 0,-5 4-383 16,-4 0-77-16</inkml:trace>
  <inkml:trace contextRef="#ctx0" brushRef="#br0" timeOffset="151472.7719">11650 17074 633 0,'0'0'56'0,"-4"-4"-44"0,4 4-12 0,0 0 0 16,0 0 156-16,0 0 28 0,0 0 7 0,0 0 1 16,0 0-108-16,0 0-22 0,13 0-4 0,1-4-1 0,0 0-34 0,4 4-7 15,-4 0-2-15,4 0 0 16,0 4 2-16,0-4 0 0,0 0 0 0,1 0 0 15,3 0-16-15,-3 4 9 0,-1 0-9 0,-5 0 8 16,1 4-8-16,-5-4 0 0,-9-4 0 0,0 0 8 16,0 8-8-16,0 8 0 0,-4-4 0 0,-10 5 8 15,0 7 29-15,-4-4 6 0,-5 4 1 0,-4 1 0 16,0 3 8-16,-1-8 1 0,-3 5 1 0,-1 3 0 16,4-4-17-16,-4 0-3 0,1-3-1 0,3-1 0 0,1 0-16 15,4 4-3-15,0-3-1 0,5-5 0 0,5 0 6 16,-1-4 1-16,9 0 0 0,5-4 0 0,0 9-20 15,5-13 0-15,4 8 0 0,9-4 0 0,0 0 13 0,14-4-1 16,5 0 0-16,4 0 0 0,0-8-4 0,9 0 0 16,0 0-8-16,4-4 12 15,6 4-49-15,-1-4-11 0,5 0-1 0,-5 4-610 16,5-4-121-16</inkml:trace>
  <inkml:trace contextRef="#ctx0" brushRef="#br0" timeOffset="151858.5127">13021 17224 1036 0,'-5'-21'46'0,"-4"9"10"0,4-4-45 0,-4 0-11 0,5 4 0 0,-1-9 0 16,1 9 196-16,-1-4 38 0,5 0 7 0,0 0 2 16,9-9-152-16,-4 5-31 0,4 0-5 0,0-4-2 15,5-1-37-15,-1 1-7 0,6 4-1 0,-1 0-8 16,0-1 0-16,0 5 0 0,5 0 0 0,0 4 0 16,-5-4 0-16,5 8 0 0,-1 0 0 0,-3 4 0 15,3 4 0-15,-3 0 8 0,-1 4-8 0,0 4 10 16,0 0 10-16,-4 12 1 0,0 0 1 0,-1 5 0 0,1 3 10 0,4 0 1 15,0 1 1-15,1 7 0 0,-6-4-10 0,1 1-1 16,-1 3-1-16,1-4 0 0,0 5-12 0,4-5-2 16,0 1-8-16,-4-5 12 0,4-8-12 0,-4 0 0 15,-1 1 0-15,1-1 0 16,0-4-148-16,-1-4-25 0</inkml:trace>
  <inkml:trace contextRef="#ctx0" brushRef="#br0" timeOffset="152174.1264">13776 16839 1864 0,'0'-20'83'0,"-4"8"17"0,4 8-80 0,0-4-20 0,0 8 0 0,0 0 0 15,0-8 8-15,0 8-8 0,0 0 9 0,0 0-9 16,0 0 9-16,0 0-9 0,0 0 8 0,-5 8-8 15,-4 4 40-15,-4 0 4 0,-1 4 0 0,-9 4 0 16,0 9 9-16,-9 3 3 0,-4 4 0 0,-5 5 0 16,5-1-31-16,-5 1-5 0,-5-1-2 0,5 9 0 15,0-5-2-15,0 1-1 0,5-5 0 0,4-3 0 16,0-1-15-16,5 1 0 0,4-5-12 0,0-4 12 16,0-3-161-16,10-1-26 0,4-8-5 0,4-8 0 15</inkml:trace>
  <inkml:trace contextRef="#ctx0" brushRef="#br0" timeOffset="152466.92">14245 17333 2055 0,'0'-8'45'0,"-4"0"10"0,4 8 1 0,0 0 2 0,0 0-46 0,0 0-12 16,0 0 0-16,0 0 0 0,0 0 15 0,0 0 1 0,0 0 0 0,0 0 0 16,0 0 1-16,0 0 1 0,0 0 0 0,0 0 0 15,0 8 19-15,0 8 4 0,-5 0 1 0,-4-4 0 16,5 4 2-16,-1-3 0 0,0 3 0 0,1-4 0 15,4 4-29-15,-5-4-6 0,1 0-1 0,4-3 0 16,0 3-8-16,4-4 0 0,1 4 0 0,-1-4 0 31,6 0-100-31,-1-4-23 0,-9-4-4 0,13 0-863 0</inkml:trace>
  <inkml:trace contextRef="#ctx0" brushRef="#br0" timeOffset="152601.7803">14427 16916 1728 0,'-4'-4'153'0,"-1"-8"-122"16,1 0-31-16,-1 4 0 0,5 4 137 0,0 4 22 15,0 0 4-15,0 0-774 16,9 12-154-16</inkml:trace>
  <inkml:trace contextRef="#ctx0" brushRef="#br0" timeOffset="152884.905">14987 17046 1900 0,'-9'-13'169'0,"9"13"-135"0,5-8-34 0,-5 8 0 16,0 0 72-16,9-8 8 0,0 4 2 0,9 4 0 15,-4-4-42-15,13 0-9 0,-4 0-2 0,9 4 0 16,0 0-29-16,0 0 0 0,0-4 0 0,4 4-10 31,-4 4-16-31,4 0-3 0,-4-4-1 0,9 0 0 16,-9 0-27-16,4-4-6 0,-4 4-1 0,-4 0 0 16,-6 0-5-16,-3 4-2 0,-6-4 0 0,-4 0-462 0,-9 0-93 0</inkml:trace>
  <inkml:trace contextRef="#ctx0" brushRef="#br0" timeOffset="153043.4084">15033 17345 460 0,'0'0'41'0,"0"0"-33"0,0-8-8 0,0 8 0 0,0 0 420 0,9 0 83 16,0 0 16-16,5 0 3 0,9-4-406 0,4 4-80 15,0 0-17-15,1 0-3 16,-1-4-99-16,5 4-19 0,0-4-4 0,0 4-1 15,-1 0-81-15,1-4-16 0</inkml:trace>
  <inkml:trace contextRef="#ctx0" brushRef="#br0" timeOffset="153246.9502">16053 16649 2073 0,'0'0'92'0,"0"0"19"16,0 0-89-16,0 8-22 0,-9 8 0 0,9 0 0 0,0 9 96 0,0-1 16 0,0 4 2 0,4 9 1 16,1-5-59-16,-1 5-11 0,5 3-2 0,1 0-1 15,-6 1-25-15,5 3-5 0,0-3 0 0,0-1-1 32,-4 1-60-32,4-1-12 0,5-3-3 0,-5-1-1062 0</inkml:trace>
  <inkml:trace contextRef="#ctx0" brushRef="#br0" timeOffset="153462.3591">17027 17276 345 0,'0'0'15'0,"0"0"4"0,0-8-19 0,0 8 0 16,0 0 0-16,0 0 0 0,5 8 545 0,-1 4 106 15,-4 9 21-15,0-1 4 0,0 8-541 0,-9 0-108 0,-18 5-27 0,0-5 0 32,-5 9-18-32,0-1-9 0,-14 0-1 0,5 5-1 15,0-5-195-15,-4 1-40 0</inkml:trace>
  <inkml:trace contextRef="#ctx0" brushRef="#br0" timeOffset="154569.5608">18152 16944 633 0,'0'0'56'0,"0"0"-44"0,0-4-12 0,0 4 0 15,4-8 75-15,-4 8 13 0,5-8 2 0,-5 0 1 16,4 0-40-16,5-4-8 0,-4 4-2 0,0-4 0 15,4 3 14-15,-5-7 2 0,10 0 1 0,-5 4 0 16,-4-8 18-16,4-1 4 0,0 1 1 0,0-4 0 16,0-4 1-16,0 3 0 0,5 5 0 0,-1 0 0 15,1 0-16-15,0-1-3 0,-1 5-1 0,6 0 0 0,-1 8-26 16,0 0-6-16,-4 4-1 0,4 4 0 0,5 4-14 16,-1 8-3-16,-3 0-1 0,3 8 0 0,-3 9-3 0,-1-1 0 15,0 0 0-15,0 9 0 0,-4-1 7 0,0 1 1 16,-1 7 0-16,1 1 0 0,4-1-8 0,-4 5 0 15,4-5-8-15,5 1 12 16,-5-5-36-16,5-3-8 0,4-1-2 0,-4-4-652 16,4-7-130-16</inkml:trace>
  <inkml:trace contextRef="#ctx0" brushRef="#br0" timeOffset="154849.8932">19058 16778 1036 0,'-9'-28'92'0,"9"16"-73"0,0-8-19 0,4 4 0 15,1-9 26-15,-5 13 2 0,4 0 0 0,1-4 0 16,-1 8 36-16,-4 0 7 0,0 0 1 0,0 8 1 16,0 0 15-16,0 0 2 0,0 0 1 0,-13 8 0 15,-6 4-15-15,-3 8-4 0,-6 0 0 0,1 9 0 16,-5 3-20-16,0 4-5 0,-4 1-1 0,0 11 0 15,-1-7-10-15,1 3-3 0,-1 1 0 0,1 3 0 16,-5 1-9-16,4-5-3 0,-4-3 0 0,0-1 0 16,5-3-21-16,-5 3 9 0,5-7-9 0,-1-1 0 15,-4 0-160-15,0-7-38 0,-36 27-8 16,27-19-2-16</inkml:trace>
  <inkml:trace contextRef="#ctx0" brushRef="#br0" timeOffset="155252.1256">19941 16778 2134 0,'-5'-20'95'0,"1"12"19"16,4-4-91-16,0 4-23 0,0 4 0 0,0 4 0 15,0 0 20-15,0 0 0 0,9-4 0 0,5 4 0 16,-1 4-20-16,5 4 8 0,1-4-8 0,-1 4 0 16,5 4 8-16,4-4-8 0,0 4 10 0,5-3-10 15,0-5 0-15,0 4 0 0,4 0 0 0,1-8 0 16,-1 0 0-16,1 0 8 0,-1 0-8 0,-9 0 0 16,-4 8 16-16,-5-8 1 0,5 0 0 0,-9 4 0 15,-1 0 15-15,-4 0 4 0,-9-4 0 0,10 8 0 16,-10-8-1-16,4 12 0 0,-8 4 0 0,-1 1 0 15,0 3-13-15,-8 4-2 0,-5 4-1 0,-10-3 0 16,-8 11-10-16,4-3-1 0,-9-1-8 0,5-4 12 16,-10 9-12-16,5-5 9 0,0 0-9 0,0-7 8 0,0-1-8 15,0-4 0-15,-4 0 0 0,4 1-11 16,4-5-33-16,1 0-8 0,4 0 0 0,5-4-1 16,-1-4-155-16,6 9-32 0</inkml:trace>
  <inkml:trace contextRef="#ctx0" brushRef="#br0" timeOffset="155483.2515">20683 17175 2300 0,'0'-20'51'0,"0"20"10"0,-4-8 3 0,4 8 0 0,0 0-52 0,-5-8-12 16,-4 4 0-16,0 4 0 0,-5 0 20 0,-4 12 2 15,-9-4 0-15,4 8 0 0,-9 8-22 0,-5 1 0 0,-8-1 0 16,-5 8 8-16,4-3-8 0,5 3 11 0,0 0-11 0,0-3 12 16,10-1 8-16,-6 0 3 0,10 1 0 0,-5-5 0 31,5 0-131-31,-1 0-25 0,-4 5-6 0,10-9-826 0</inkml:trace>
  <inkml:trace contextRef="#ctx0" brushRef="#br0" timeOffset="155851.5925">21293 16896 2041 0,'5'-20'90'0,"-5"16"19"0,0-1-87 0,0 5-22 0,0 0 0 0,0 0 0 0,0 0 10 0,0 0-2 15,0 13-8-15,-5 7 12 0,-4 0 4 0,0 4 1 16,-5 5 0-16,1-1 0 0,-6 0-2 0,6 5-1 15,-1-5 0-15,0 4 0 0,10 1-5 0,-5-1-1 16,0-3 0-16,9-1 0 0,-5-4 1 0,10 0 0 16,-5-3 0-16,4-5 0 0,1 0-9 0,8-4 8 15,1-4-8-15,0 0 8 0,9-4 3 0,-1 0 0 16,1 0 0-16,4-8 0 0,1 0-11 0,4-4 0 16,-5 0 0-16,0-4 0 0,-4-4-9 0,0 0 9 15,-5-5-12-15,0 1 12 0,0-8 0 0,-4 4 14 16,0-5-1-16,-10 5 0 0,1-4 27 0,-5-1 4 0,0 5 2 15,-5 0 0-15,1-1-4 0,-5 5-1 0,-5-4 0 16,5 4 0-16,-5 0-18 0,0 7-4 0,1 1-1 0,-1 4 0 16,0 0-27-16,5 4-6 0,-4 0-1 0,-1 4 0 31,0 0-156-31,1 4-32 0</inkml:trace>
  <inkml:trace contextRef="#ctx0" brushRef="#br0" timeOffset="161961.5241">23501 16362 666 0,'0'0'29'0,"0"0"7"16,-4-4-36-16,4-5 0 0,0 1 0 0,0 0 0 15,0 0 69-15,0 0 7 0,0-4 2 0,0 4 0 0,0 0-30 0,0-4-7 16,0 4-1-16,0 8 0 0,0-9-24 0,0 9-6 15,0-4-1-15,0 4 0 0,0 0 3 16,0-8 1-16,0 0 0 0,0 8 0 0,0 0 27 0,0 0 4 16,0 0 2-16,0 0 0 0,0 0-18 0,0 0-3 15,0 0-1-15,-5-4 0 0,5 4 7 0,-14 4 1 16,1 0 0-16,-5 4 0 0,-1 4 3 0,-8 1 1 16,-5 7 0-16,0 0 0 0,0 8 0 0,-4 5 0 15,-5 7 0-15,0 5 0 0,0 7 9 0,5 1 3 16,-1 0 0-16,1 3 0 0,9-3-15 0,-1 4-2 15,10-1-1-15,0 1 0 0,4-5-20 0,5 1-10 16,4 0 10-16,1-5-10 0,4-7 0 0,4 7 0 16,-4-11 0-16,5-5-620 0,4-8-122 15</inkml:trace>
  <inkml:trace contextRef="#ctx0" brushRef="#br0" timeOffset="162547.9159">23661 16827 1364 0,'0'0'60'0,"0"0"13"0,0 0-58 0,0 0-15 15,0 0 0-15,0 0 0 0,4 8 0 0,10-4 9 16,-10 4-9-16,10 0 8 0,0 0 7 0,4 1 1 16,-4-1 0-16,4 0 0 0,-5-4-16 0,6 0 0 15,-6 4 8-15,6-8-8 0,-1 0 30 0,0-4 3 16,0 0 1-16,0-4 0 0,1 0-34 0,-1 0 0 15,0-5 0-15,5 1 0 0,0-8 21 0,-5 0-2 16,0 4-1-16,-4-1 0 0,4-7 12 0,0 4 2 16,-4 0 1-16,-1-5 0 0,1 5-17 0,-5-8-4 0,0 4-1 15,0-1 0-15,-4 5-3 0,-1 4 0 0,1 0 0 16,-5-1 0-16,0 5 5 0,-5 8 1 0,1 0 0 0,4 4 0 16,-9 4-14-16,-5 0 0 0,-4 8 8 0,-5 5-8 15,0 3 16-15,-9 8 1 0,-4 1 0 0,-5-1 0 16,5 4 1-16,-5 1 0 0,4-1 0 0,5-4 0 15,1 5 4-15,3 3 1 0,5-4 0 0,5 5 0 16,0-5-7-16,4 1-2 0,5-1 0 0,0 4 0 16,0-3-6-16,5-5-8 0,-1 0 11 0,5 1-11 15,-5-5 0-15,5-4-9 0,5 5-1 0,0-5-623 16,4-8-125-16</inkml:trace>
  <inkml:trace contextRef="#ctx0" brushRef="#br0" timeOffset="162852.7376">24535 16896 1497 0,'0'-16'66'0,"0"16"14"0,-5-8-64 0,1-5-16 16,-1 5 0-16,1 0 0 0,-6 0 68 0,1 8 9 16,0-8 3-16,-4 8 0 0,3 0-52 0,-3 0-11 15,-1 0-1-15,0 8-1 0,-4-4-15 0,0 4 0 16,0 0 0-16,0 9-10 0,-1-1 24 0,1 4 5 15,5 0 1-15,-6 9 0 0,1-9 11 0,4 8 2 16,1-4 1-16,-1 1 0 0,1-5-16 0,8 0-3 0,-4 0-1 16,0 1 0-16,4-1-5 0,1-8-1 0,-1 0 0 15,5-12 0-15,0 0-8 0,0 0-11 0,0 0 3 0,0 0 0 16,0 0-2-16,14-4 0 0,-1-8 0 0,1-4 0 16,0-5 10-16,-1 9 0 0,6-8 0 0,-1-4 0 15,-5 0 0-15,6-1 0 0,-1 5 0 0,-4-4 0 16,4 4 0-16,-5 3 0 0,1 5 0 0,-5 0 0 15,0 8 16-15,0 0 0 0,-9 4-1 0,0 0 0 16,0 0-15-16,9 12 0 0,-4 4 8 0,0 0-8 16,-5 9 0-16,-5-5 0 0,0 8 0 0,1-3 0 15,-5 3 0-15,0-4-8 0,4 0 8 0,1 5-934 16</inkml:trace>
  <inkml:trace contextRef="#ctx0" brushRef="#br0" timeOffset="163130.1912">24972 16738 1728 0,'0'-20'153'16,"0"12"-122"-16,0-5-31 0,0 9 0 0,0 4 36 0,0 0 2 16,0 0 0-16,0 0 0 0,0 0-19 0,0 0-4 0,-9 4-1 0,0 9 0 15,-10-1-14-15,15 0 8 16,-10 0-8-16,5 8 0 0,0-4 12 0,4 5-4 15,1-1-8-15,-1 0 12 0,5 4 24 0,0-3 4 16,0-5 0-16,0 0 1 0,5 0-3 0,-5 5-1 16,-5-5 0-16,5 0 0 0,-4 0-1 0,-1-4-1 0,-13 4 0 0,13-3 0 15,-8-1-15-15,-5 0-2 0,-1 0-1 0,-3 0 0 16,3 0-17-16,-3 4 0 0,-1-3 0 0,5-1 0 31,4 8-171-31,-9-12-34 0</inkml:trace>
  <inkml:trace contextRef="#ctx0" brushRef="#br0" timeOffset="163622.0179">25245 16787 1785 0,'9'-17'159'0,"-4"13"-127"0,8-4-32 0,-4 4 0 0,5 8 24 0,-5 0 0 15,5 8-1-15,-10 1 0 0,10-1-15 0,-5 4-8 16,-4 4 8-16,-5 0-8 0,0 1 9 0,-5-1-9 16,1-8 12-16,-6 4-12 0,1-4 18 0,9-4-3 15,-9 0-1-15,9-8 0 0,0 0 11 0,0 0 3 16,0 0 0-16,0 0 0 0,0 0-7 0,0 0-1 16,9-8 0-16,5 4 0 0,4-4-20 0,0-4 0 15,1 4 0-15,8-4 0 0,0 0 0 0,5 4 0 16,-4-5 0-16,-6 1 0 0,-4 4 0 0,5 4-8 15,-5 0 0-15,1 0 0 0,-10 4 8 0,0 8 0 16,0 0 0-16,-9 4 0 0,14 1 11 0,-10 7 4 16,1 0 1-16,-1 8 0 0,1 5 9 0,-5-1 3 15,0 5 0-15,0-5 0 0,0 8-13 0,0-3-3 16,-5 3 0-16,1-7 0 0,-5-5-3 0,-5 0-1 16,5-7 0-16,-9 3 0 0,-1-4 13 0,1-4 3 0,-5 4 0 0,1-3 0 15,-10-5-7-15,0 0-1 0,0-4 0 0,-4 0 0 16,-1-4-3-16,5-4-1 0,1 0 0 0,-1 0 0 15,4 0 4-15,6-12 0 0,-1 4 0 0,5-4 0 16,-1 0 19-16,10-5 4 0,0-3 1 0,5 0 0 16,4 0-32-16,4 0-8 0,5-1 0 0,9 1 0 31,10 0-50-31,8 4-11 0,5-5-3 0,5 9 0 16,8 0-179-16,6 4-36 0,53-20-7 0,-31 7-2 0</inkml:trace>
  <inkml:trace contextRef="#ctx0" brushRef="#br0" timeOffset="163846.7072">26511 16714 2055 0,'4'-17'91'0,"-4"9"19"0,14-4-88 0,-5 8-22 15,0-4 0-15,5 0 0 0,9 0 48 0,-1 4 6 16,6 0 1-16,-1 0 0 0,9 0-40 0,-4 0-15 15,5 0 11-15,4 0-11 0,-5 4 0 0,-9-4 0 16,14 4-11-16,-9 0 11 16,-9 0-56-16,4-4-4 0,-9 4-1 0,5-5 0 15,-5 1-35-15,-4 0-6 0,0 0-2 0,-14 4-434 16,9-4-87-16</inkml:trace>
  <inkml:trace contextRef="#ctx0" brushRef="#br0" timeOffset="164097.7592">26948 16354 1555 0,'9'-21'138'0,"-5"13"-110"0,-4-4-28 0,0 0 0 16,5 0 78-16,-5 12 10 0,0 0 3 0,0 0 0 15,0 0-12-15,0 0-3 0,0 0 0 0,0 12 0 16,-5 8-61-16,1 8-15 0,-5 1 0 0,-5 11 0 15,5 1 24-15,-14 7 4 0,10 1 0 0,-6 3 1 0,-3-3-1 0,-1 4-1 16,-9-1 0-16,9-7 0 0,0 11-18 16,-8-7-9-16,3-4 10 0,-4 3-10 0,-4-3-8 0,0-1-8 15,-1 1-2-15,1-1-1018 16</inkml:trace>
  <inkml:trace contextRef="#ctx0" brushRef="#br0" timeOffset="164588.0334">26870 17062 1440 0,'0'-12'128'0,"0"3"-103"0,0-3-25 0,9 0 0 16,1 4 184-16,-10 4 31 16,0 4 6-16,0 0 2 0,0 0-164 0,0 0-33 0,0 0-6 0,13 8-2 15,-4 8-10-15,-4-4-8 0,-1 1 12 0,-4-1-12 16,0 0 0-16,5 4 0 0,-5-4-15 0,5 4 5 15,-1-3 10-15,-4-13-13 0,0 0 5 0,0 8 8 16,14-4 0-16,-5-4 0 0,0 8 0 0,5-16 0 16,-1 8 0-16,5 0 0 0,-4-8 0 0,0 4 0 15,4-5 0-15,0 1 0 0,-4-4 0 0,9 0 8 16,-5 4-8-16,0 0 0 0,0-4 0 0,-4 0 8 16,-5-5-8-16,0 5 0 0,-9 4 0 0,9-4 0 15,-9-4 0-15,0 4 8 0,-9 0-8 0,9-1 8 16,-9 1 4-16,0 0 1 0,-5 4 0 0,5 4 0 15,-4 0-13-15,3 0 9 0,-3 4-9 0,4 4 8 16,0-4-8-16,-5 4-17 0,14 8 4 0,0-4-683 16,0 4-137-16</inkml:trace>
  <inkml:trace contextRef="#ctx0" brushRef="#br0" timeOffset="166246.3188">28400 16689 979 0,'0'0'87'0,"0"0"-70"15,0 0-17-15,-9-4 0 0,9-4 60 0,0 8 8 16,-5-8 1-16,-8 4 1 0,8-4-6 0,-4 8 0 16,-5 0-1-16,5 0 0 0,-4 0-35 0,-1 0-6 15,0 0-2-15,-4 8 0 0,0-4-6 0,-5 4-2 0,5-8 0 0,4 12 0 16,5-4-3-16,0-3-1 16,-5 3 0-16,10 4 0 0,-5 0-8 0,4 0 0 15,-8 4 0-15,13 0 8 0,-5 1-8 0,-4 3 0 16,9 0 0-16,0-4 0 0,-5 5 0 0,1-1 0 15,-1 0 0-15,5 0 0 0,-4-4 0 0,-10 5 0 0,0-1 0 0,10-4 0 16,-10-4 21-16,1-4 3 0,-6 4 0 0,6-3 0 16,-1 3 15-16,-4-8 3 0,4 0 1 0,10 4 0 15,-10-4-18-15,0 0-3 0,10 0-1 0,-5 0 0 32,-10 4-37-32,19 0-8 0,-13 4-2 0,4-4 0 0</inkml:trace>
  <inkml:trace contextRef="#ctx0" brushRef="#br0" timeOffset="166633.8681">28591 16965 1450 0,'0'0'64'0,"14"-8"14"0,-5 16-62 0,0-8-16 15,5 8 0-15,4-4 0 0,5-4 0 0,-5 0 0 16,0-4 0-16,0 0-10 0,-4-8-12 0,0 12-2 16,4-9-1-16,-4 5 0 0,-1-8 1 0,-8 0 1 15,4 0 0-15,-4 0 0 0,8 0 23 0,-13 0 0 16,14-5 0-16,-10 5 0 0,-4-4 39 0,0 4 12 16,14 4 2-16,-5-4 1 0,-9 4 5 0,0 8 1 15,0 0 0-15,0 0 0 0,-9-5-23 0,4 1-4 16,-4 0-1-16,0 4 0 0,0 0-13 0,-4 4-3 15,-6 0-1-15,1 5 0 0,-9 3 3 0,-1 0 1 16,10 0 0-16,-5 4 0 0,1 0 1 0,-1 1 0 0,0-5 0 16,5 4 0-16,0 4-5 0,4-4-1 0,-4 1 0 15,9-5 0-15,-9 4-14 0,18 0 11 0,-5-4-11 0,5 4 10 16,5-4-10-16,-5 5-12 0,9-1 2 0,0-4 1 31,4 8-139-31,1-8-28 0</inkml:trace>
  <inkml:trace contextRef="#ctx0" brushRef="#br0" timeOffset="167036.3645">29151 17033 460 0,'0'0'20'0,"0"0"5"0,0 0-25 0,0 0 0 15,14 0 0-15,0 0 0 0,-1 4 224 0,1-4 39 16,0 0 8-16,-5 0 1 0,4 0-208 0,1 0-41 15,4 0-9-15,-4-8-2 0,4 4-12 0,5-4-10 16,-5-4 2-16,0 0 0 0,-4-4 8 0,4 4 0 16,-4-1 8-16,4-3-8 0,-4 4 43 0,-1-4 4 15,-8 0 1-15,9 0 0 0,-14 3 12 0,9 5 4 16,-9-8 0-16,-9 4 0 0,9 8-21 0,0-4-4 16,-14 0-1-16,9 8 0 0,-8 0-21 0,-1 0-4 15,5 8-1-15,-14-4 0 0,5 4-3 0,-9 8-1 16,-5-4 0-16,14 5 0 0,-10 3 8 0,-4 0 0 15,14-4 1-15,-9 8 0 0,9 1-5 0,-10-5 0 16,19 0-1-16,0 0 0 0,-5 1-11 0,10-1 0 0,-1 4 0 0,5-4-11 31,9 5-34-31,-9-5-7 0,14 0-2 0,0-4-857 0</inkml:trace>
  <inkml:trace contextRef="#ctx0" brushRef="#br0" timeOffset="167316.2417">30030 16281 1926 0,'14'-4'42'0,"-10"-4"9"0,10 8 1 0,0 0 3 0,-10 4-44 0,10 8-11 15,-1 8 0-15,-8 0 0 0,9 4 24 0,-5 13 4 16,-5 3 0-16,-8 9 0 0,-5 4-13 0,-5 3-3 16,-4 5 0-16,0 0 0 0,-10 3 10 0,-4 1 2 15,0 8 0-15,1-4 0 0,-1 0 3 0,4-9 1 16,-3 9 0-16,-1-12 0 0,0-5-28 0,0-3 0 15,-14-5 0-15,15-3 0 16,-15-5-103-16,1 1-22 0,-1-9-5 0,0 0-1 16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06:38.30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 contextRef="#ctx0" brushRef="#br0">0 843 345 0,'0'0'31'0,"0"0"-31"0,0 0 0 0,0 0 0 16,0 0 108-16,0 0 16 0,9-4 4 0,5 4 0 16,-1-4-72-16,-3 0-13 0,-1-4-3 0,4 4-1 15,1-4 6-15,4 4 2 0,-4-5 0 0,0 1 0 16,-1 0-11-16,5 4-1 0,-4-4-1 0,0 0 0 15,-1 4-10-15,1-4-1 0,4 4-1 0,-4 0 0 16,0 0-11-16,4-4-3 0,-5 4 0 0,6 0 0 16,-1 4-8-16,0-4 0 0,0-1 0 0,-4 1 0 15,4 0 9-15,-4 0 0 0,-1 0 0 0,1 0 0 16,0 0-1-16,-1 4 0 0,1-4 0 0,-5 0 0 16,5 4 18-16,0 0 3 0,-1 0 1 0,1-4 0 15,-14 4 2-15,14-4 0 0,4 4 0 0,-5-4 0 16,6 0-4-16,-6 0-1 0,10 4 0 0,-9-4 0 15,4 8-8-15,0-4-2 0,0 0 0 0,1-4 0 0,3 0-5 16,1 4-2-16,0-4 0 0,0 4 0 0,-1-4 2 16,1 0 0-16,0 0 0 0,0 4 0 0,4 0 0 15,5-4 0-15,0-1 0 0,4 5 0 0,-4 0 0 0,4 0 0 16,-4 0 0-16,5 5 0 0,-1 3-1 0,1-4 0 16,-1 0 0-16,0 0 0 0,5 4-11 0,5-4 10 15,-5 0-10-15,4 4 10 0,1 0-10 0,-1-4 0 16,1 0 0-16,4 0 8 0,-4 0-8 0,-1-4 0 15,-4 4 0-15,5 0 8 0,-5-4-8 0,4 0 10 16,1 0-10-16,4-8 10 0,4 8-2 0,1-8-8 16,-5 4 12-16,0 0-4 0,0 0-8 0,9-4 12 15,-4 4-12-15,0 0 12 0,-5 4-12 0,9-4 0 0,5-4 0 16,-10 4 0-16,1 0 0 0,0 0 0 0,8 0 8 16,1 0-8-16,0-1 0 0,0 1 0 0,-1 0 0 0,1 0 0 15,4-4 0-15,-8 0 0 0,-6 0 0 0,10 0 0 16,9-4 8-16,-5 4-8 0,-9 0 0 0,5 0 8 15,4-1-8-15,-4 1 0 0,0 8 0 0,-1-4 0 16,-3 4-9-16,-1-4 9 0,0 4 0 0,0 0 0 16,-4 4 0-16,4 0 0 0,0-4 0 0,0 0 0 15,1 0 0-15,-1 0 0 0,-5 0 0 0,6 4 0 16,-6-4 0-16,5 0 0 0,5 0 0 0,0 0 0 16,0-4 0-16,-1 0 0 0,1 4 0 0,0-4 0 15,-5 4 0-15,0 0 0 0,0 4 0 0,-8-4 0 16,-1 4 0-16,4-4 0 0,-4 0 0 0,5 4 0 0,0 0 0 15,-5-4 0-15,-5 4 0 0,1 1 0 0,-1-1 0 0,1 0 0 16,-1 0 0-16,1 4 0 0,-1-4-13 0,1-4 4 16,-1 4 1-16,1 0 0 0,-1-4-7 0,1 4-1 15,4-4 0-15,-4 0 0 0,-1 4-6 0,5-4-2 16,0-4 0-16,5 4 0 0,0-4 12 0,-1 4 3 16,1-8 0-16,-5 4 0 0,5-4 9 0,-5 8 0 15,4-8 0-15,1 4 0 0,-10-1 0 0,10 1 0 16,-5 4 0-16,5-4 0 0,-1 0 0 0,1 4 0 15,0-4 0-15,-5 4-8 0,0 0 8 0,0 4 0 16,-5-4 0-16,6 4 0 0,3-4 0 0,1 4 0 16,-5-4 0-16,5 0 0 0,-1 0 0 0,5 4 0 15,1-4 0-15,-1 0 0 0,0-4 0 0,5 4 0 0,-1 0 0 16,1 0 0-16,4-8 0 0,5 8 0 0,-4-4 0 16,-1 4 0-16,9 0 0 0,-8 0 0 0,-1 0 0 15,-4 4 0-15,-1-4 0 0,1 4 0 0,0-4 0 0,-5 4 0 16,0 0 0-16,5 5 0 0,0-1 8 0,-5-4-8 15,0 4 0-15,0 0 8 0,-4 0-8 0,-1 0 0 16,1-4 13-16,4 4-1 0,0-4-1 0,1 4 0 16,-1-4-11-16,0 0 0 0,5-4 9 0,-5 9-9 15,5-5 0-15,-5 0 0 0,-4-4 0 0,-1 0 0 16,5 4 0-16,-4-4 0 0,0-4 0 0,-1 0 0 16,5 4 0-16,1-4 0 0,-10 4 0 0,4 0 0 15,-4 0 20-15,0 0 0 0,-4 0 0 0,0 0 0 16,-1 4-9-16,-4-4-3 0,5-4 0 0,-5 4 0 15,0 0-8-15,0 0 0 0,4 0 0 0,1 4 0 0,-10-4 0 16,5 4 0-16,4 0 0 0,1 0 0 16,0 4 0-16,-1-4 0 0,1 0-12 0,-1 0 12 0,1 0 0 15,-5 0 0-15,4-8 0 0,1 0 0 0,-1 4 0 0,1 0 0 16,4 0 0-16,0-4 0 0,0 4 0 0,0 0 0 16,9-4 0-16,-4 0 0 0,-5 4 0 0,5-4 0 15,-5 0 0-15,0 0 8 0,-5 0-8 0,5 0 10 16,-4 4-10-16,-1-4 10 0,1 4-10 0,-1 0 0 15,-4-4 0-15,0 8 0 0,5-4 0 0,0 4 0 16,-6-4 0-16,1 4 0 0,0 0 0 0,5-4 0 16,-10 0 0-16,5 0 0 0,0 0 0 0,0 0 0 15,0 0 0-15,5 0 0 0,4-4 0 0,-5 0 0 16,1 4 0-16,4-4 0 0,0 4 0 0,0-4 0 0,-4 4 0 0,4 0 0 16,0 4 0-16,-5 0 0 0,1-4 0 15,-1 4 0-15,1 0 0 0,4 0 0 0,0 0 0 0,0 0 0 16,-4 0 0-16,8 0 0 0,-8 4 0 0,4 0 0 15,0-4-12-15,-4 0 12 0,4 4-10 0,-5 0 10 16,1-8 0-16,4 4-9 0,-5 1 9 0,5-1 0 16,5-4 0-16,-5-4 0 0,5 4 0 0,-1-5 0 15,10 5 0-15,-5 0 0 0,1 0 0 0,-1-4 0 16,-9 4 0-16,4-4 0 0,1 0 0 0,0 4 0 16,-1-4 0-16,1 0 0 0,0 0 0 0,-5 0 0 15,0 4 0-15,4-4 0 0,-4 4 0 0,1 0 0 16,-1 4 0-16,0-4 0 0,-5-4 0 0,5 4 0 15,0-4 0-15,1 0 0 0,-1-4 0 0,9 4 0 0,0 0 0 16,0-4 0-16,5 4 0 0,0 0 0 0,-5 0 0 16,0 0 0-16,0-5 0 0,5 5 0 0,4-4 0 15,1 0 0-15,-1 0 0 0,-4 0 0 0,-5 0 0 16,4 0 0-16,1 0 0 0,-9-4 0 0,-1 3 9 0,-3 1-9 16,3 0 12-16,-4 4-12 0,0 0 15 0,0 0-4 15,5 0-1-15,4 0 0 0,-4 4 1 0,0-4 0 16,-1 0 0-16,5 4 0 0,1-4-11 0,-6 4 0 15,1 0 0-15,-1 0 0 0,1 0 0 0,0 0 0 16,4 0 0-16,-4 0 0 0,-1 0 0 0,5-4 0 16,1 4 0-16,-1 0 0 0,-5-4 0 0,6-4 0 15,-6 4 0-15,1 0 0 0,-5 0 0 0,5 0 0 16,-1-5 0-16,1 5 0 0,-5 0 8 0,5 4-8 0,-1-4 0 16,1 0 8-16,-1 0-8 0,1 0 0 0,0 0 0 15,-1 0 0-15,-4 4 0 0,10-8 0 0,-6 4 0 0,5 4 0 16,5-4 0-16,0 0 0 0,-5-4 0 0,0 4 0 15,5 0 0-15,-5 0 0 0,0-4 0 0,1 3 0 16,-1-3 0-16,0 0 0 0,0 0 0 0,0 4 0 16,0-4 0-16,-4 0 0 0,0 4 0 0,-5-4 0 15,0 8 0-15,-5 0 0 0,6-4 0 0,-10 0 0 16,-1 4 0-16,-3 0 8 0,-1 0-8 0,1 4 8 16,-1-4-8-16,1 0 0 0,-1 0 0 0,0 0 0 15,5 4 0-15,-4-4 0 0,8 0 0 0,1 0 0 16,-10 4 0-16,5-4 8 0,5 0-8 0,-5 0 8 15,4-4-8-15,-4 4 0 0,0 0 0 0,0 0 0 16,0 0 0-16,5 0 0 0,-1-4 0 0,1 0 0 16,4 0 0-16,-5 0 0 0,5 0 0 0,5 0 0 0,-5-1 0 15,-4 1 0-15,4-4 0 0,-5 8 0 0,1-4 0 16,-1 0 0-16,-4 0 0 0,0-4 0 0,5 4 0 0,-5 0 0 16,4 0 0-16,1-4 0 0,-1 4 0 0,1-4 0 15,4 4 0-15,0 0 0 0,0-4 0 0,0 3 0 16,0 5 0-16,0-4 0 0,1 0 0 0,-1 0 0 15,0 0 0-15,-5 0 0 0,5-4-14 0,5 0 5 16,-5 4 1-16,-4-4 0 0,-1 4 8 0,-4 0 0 16,5-4 0-16,-5 4 0 0,-10-4 0 0,6 4 0 15,-5 0 0-15,4 4-8 0,-4-5 8 0,0 5 14 0,0-4-3 16,4 4-1-16,-4-4-2 0,4 4-8 16,1 0 12-16,-1-4-4 0,10 4-8 0,-5 0 0 0,0 0 0 15,0-4 0-15,9 4 0 0,-5 0 0 0,5-4 0 16,-4 4 0-16,0 4 0 0,-1-8 0 0,1 4 0 15,-1 0 0-15,-4-4 0 0,5 4 0 0,-1-4 0 0,1 0 0 16,-1 0 0-16,1 0 0 0,-1-4 0 0,1 8 0 16,-5 0 0-16,4 0 0 0,-13 4 0 0,14-4 0 15,-10-4 0-15,1 4 0 0,-6 0 0 0,-3 0 0 16,-1 0 0-16,5 4 0 0,0-4 0 0,-5 0 0 16,5 0 0-16,0-4 0 0,4 4 0 0,1 0 0 15,4-4 0-15,-5 4 0 0,-4 0 0 0,4 0 0 16,1 0 0-16,-1 0 0 0,1 4 0 0,-1-4 0 15,-4 0 0-15,0 4 0 0,0 0 0 0,0 0 0 16,-5-4 0-16,5 4 0 0,0-4 0 0,-5 0 0 16,5 0 0-16,0 0 0 0,-5 0 0 0,5 0 0 0,-9 0 0 15,13 0 0-15,0-4 0 0,-8 4 0 0,-1-4 0 16,0 4 0-16,5 0 0 0,-4 0 0 0,3 0 0 0,-3 0 0 16,-1 0 0-16,0 4 0 0,-4-4 0 0,0 0 0 15,4 0 0-15,-9 0 0 0,10 0 0 0,-10 4 0 16,5-4 0-16,-5-4 0 0,0 4 0 0,0-4 0 15,1 4 0-15,-6 0 0 0,5-4 0 0,1 4 0 16,-10 0 0-16,14-4 0 0,-5 4 0 0,0 0 0 16,0-4 0-16,0 0 0 0,-4 0 0 0,13 0 8 15,-8 0-8-15,-1 4 12 0,-5-4 0 0,10 4 0 16,-9-4 0-16,4 4 0 0,5 0-12 0,-5 0 0 16,5 0 9-16,-5 0-9 0,0 0 0 0,5 0 8 15,0 0-8-15,-5 0 0 0,-4 0 0 0,4 0 0 0,-4 0 0 16,-1 0 0-16,5 0 0 0,-4 0 0 0,0 0 0 15,-1 0 8-15,1 0-8 0,0 0 0 0,-5 0 0 0,4 0 0 16,1-9 0-16,4 9 0 0,-4 0 0 0,0 0 8 16,4-4-8-16,0 4 0 0,-4 0 0 0,13 0 0 15,-9 0 0-15,0 0 0 0,10 0 0 0,-10 0 0 16,5-4 0-16,0 0 0 0,-1 4 0 0,1 0 8 16,9-4-8-16,-5 0 0 0,-9 0 0 0,10 4 0 15,-1-4 0-15,-4 0 0 0,0 4 0 0,-1 0 0 16,6 0 0-16,-6 0 0 0,1 0 0 0,0 0 0 15,0 0 0-15,-1 0 0 0,6 0 0 0,-10 4 0 16,14-4 0-16,-5 0 0 0,5 0 0 0,0 0 0 16,13 0 15-16,6 4-2 0,-6-4 0 0,19 4 0 15,-5 4 27-15,14 0 4 0,-9 1 2 0,-1-1 0 16,1 0-17-16,0 0-3 0,-5-4-1 0,5 4 0 0,-5-4-15 0,-9 4-10 16,9 0 12-16,-13-4-12 0,-14 4 8 0,13 0-8 15,-13-4 0-15,0 1 0 0,-14-1-12 0,-4 0-7 16,-1-4-1-16,1 0-1128 15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08:53.79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151DA1D-C2B6-4B41-8B09-C36D5D1A89AD}" emma:medium="tactile" emma:mode="ink">
          <msink:context xmlns:msink="http://schemas.microsoft.com/ink/2010/main" type="inkDrawing" rotatedBoundingBox="-755,1567 -731,245 -677,246 -701,1568" shapeName="Other"/>
        </emma:interpretation>
      </emma:emma>
    </inkml:annotationXML>
    <inkml:trace contextRef="#ctx0" brushRef="#br0">87 301 1328 0,'13'-12'59'0,"-8"8"12"0,4-5-57 0,-5 1-14 0,1 4 0 0,-1-4 0 16,-4 8 73-16,0 0 12 0,0 0 3 15,0 0 0-15,0 0-20 0,0 0-3 0,0 0-1 0,-4 16 0 16,-5 1-33-16,4 3-7 0,-4 8-2 0,5 4 0 16,-5 1 18-16,4 3 3 0,-4 0 1 0,4 5 0 15,5-5 0-15,0 4 0 0,0 1 0 0,0-1 0 16,0 5 4-16,0-5 0 0,0 4 1 0,0 1 0 16,0-1-11-16,0 1-2 0,0 3-1 0,0-4 0 15,0-3-6-15,0 3-1 0,0-3 0 0,0-5 0 16,5-4-8-16,-1 1-1 0,-4-5-1 0,0 0 0 15,0-4-8-15,0 5-2 0,5-9 0 0,-5 0 0 0,0 0-8 16,0-4 10-16,0-4-10 0,0 5 10 0,0-5-10 16,5 0 8-16,-10-4-8 0,5 4 8 0,0-4-8 15,0 0 0-15,-5 0 0 0,5 4 0 0,-4-4-21 16,4-8 3-16,0 0 1 0,-5 12 0 16,1-3-35-16,4-9-6 0,0 0-2 0,0 0 0 15,0 0-36-15,0 0-7 0,0 0-1 0,0 0-578 16,0 0-115-16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09:34.373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C07F341-C7D4-4C4B-8730-057011DAD785}" emma:medium="tactile" emma:mode="ink">
          <msink:context xmlns:msink="http://schemas.microsoft.com/ink/2010/main" type="writingRegion" rotatedBoundingBox="3791,4436 29920,3534 30043,7090 3914,7993"/>
        </emma:interpretation>
      </emma:emma>
    </inkml:annotationXML>
    <inkml:traceGroup>
      <inkml:annotationXML>
        <emma:emma xmlns:emma="http://www.w3.org/2003/04/emma" version="1.0">
          <emma:interpretation id="{6EC9AA28-4F81-4252-8D93-673E70C66C8D}" emma:medium="tactile" emma:mode="ink">
            <msink:context xmlns:msink="http://schemas.microsoft.com/ink/2010/main" type="paragraph" rotatedBoundingBox="3791,4436 29920,3534 30043,7090 3914,79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BE8ADE-60D7-4694-9070-2B4AFA4841FD}" emma:medium="tactile" emma:mode="ink">
              <msink:context xmlns:msink="http://schemas.microsoft.com/ink/2010/main" type="line" rotatedBoundingBox="3791,4436 29920,3534 30043,7090 3913,7993"/>
            </emma:interpretation>
          </emma:emma>
        </inkml:annotationXML>
        <inkml:traceGroup>
          <inkml:annotationXML>
            <emma:emma xmlns:emma="http://www.w3.org/2003/04/emma" version="1.0">
              <emma:interpretation id="{68B388A1-E472-4536-AA93-8301C4870AAD}" emma:medium="tactile" emma:mode="ink">
                <msink:context xmlns:msink="http://schemas.microsoft.com/ink/2010/main" type="inkWord" rotatedBoundingBox="3813,5087 9395,4895 9496,7800 3914,799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1777 967 1069 0,'9'-16'47'0,"-9"12"10"0,0 4-45 0,5-8-12 16,-5 0 0-16,4 0 0 0,1 0 96 0,4 0 18 15,-9 3 3-15,4-3 1 0,5 4-27 0,1 0-6 16,-1 0-1-16,-5 0 0 0,5 4-17 0,-9 0-4 16,14 0-1-16,0 8 0 0,-1 8-24 0,5 1-5 15,1 11-1-15,3 0 0 0,1 13 9 0,0 3 2 16,-5 5 0-16,0-1 0 0,1 5-11 0,-6-4-3 15,-4-1 0-15,0 1 0 0,-4-5-13 0,0 1-4 16,-5-9 0-16,0-3 0 0,0-1 2 0,0-8 0 16,0 1 0-16,-5-9 0 0,5-4-2 0,5 0 0 15,-1-8 0-15,-4-4 0 0,0 0-4 0,0 0-8 0,0 0 11 16,0 0-11-16,0 0 16 0,5-4-4 0,-1-8-1 16,5 0 0-16,-4 0 5 0,-1-5 0 0,-4 1 1 0,5-4 0 15,-5-4 7-15,5-5 2 0,-5 1 0 0,4-8 0 16,1 3-12-16,4 1-2 0,4-5-1 0,-3 1 0 15,3 0-11-15,5-5 0 0,1-3 0 0,3-1 0 16,1-4 0-16,0 5 0 0,-5-1 0 0,0 1 0 16,5 3 0-16,0 1 0 0,0 4 0 0,-1 3 0 15,10 5-97-15,-4 4-25 16,-1 3-5-16,0 5-985 0</inkml:trace>
          <inkml:trace contextRef="#ctx0" brushRef="#br0" timeOffset="347.704">3352 599 172 0,'-4'0'16'0,"-5"0"-16"16,-1 4 0-16,1 0 0 0,5 4 440 0,-5 4 84 16,-5-4 18-16,5 9 3 0,-5 3-408 0,5 4-81 15,-5 0-17-15,5 5-3 0,0 3-15 0,0 4-2 16,-5-3-1-16,5-1 0 0,5 1-10 0,-1-1-8 15,1-4 9-15,-1 1-9 0,5-1 0 0,5-4 0 16,-1-4 0-16,5-7 0 0,-4 3 0 0,4-8 0 0,0-4 0 16,0 0 0-16,5-4 0 0,0-4 0 0,-1-4 0 15,5-4 0-15,1 0 0 0,-1-9 0 0,0 1 0 16,-4-4 0-16,4-4 17 0,0-1-2 0,-9-7-1 0,5 3 0 16,-10-7 2-16,6-1 1 0,-10-7 0 0,0 3 0 15,0 5-6-15,-5 8-2 0,-4-9 0 0,4 13 0 16,-8-1 10-16,-1 5 1 0,-4 4 1 0,-5 8 0 15,0 4 3-15,-9 8 0 0,5 0 0 0,-5 4 0 16,0 8-94-16,-4 4-18 16,0 8-4-16,4-3-639 0,9-5-127 0</inkml:trace>
          <inkml:trace contextRef="#ctx0" brushRef="#br0" timeOffset="-1261.0093">197 166 1612 0,'0'0'144'0,"0"0"-116"0,0 0-28 0,0 0 0 0,0 0 52 16,0 0 4-16,0 0 0 0,0 0 1 0,0 0 5 0,0 0 1 16,0 0 0-16,0 0 0 0,0 0-4 0,0 0-1 15,0 0 0-15,0 0 0 0,0 0-41 0,0 0-8 16,0 0-1-16,0 0-8 0,0 0 18 0,0 12-3 15,0 0-1-15,0 4 0 0,0 5 21 0,0 3 4 16,0 4 1-16,0 9 0 0,-4 7-2 0,-1 9 0 16,5 7 0-16,-9 13 0 0,0 0 2 0,-5 12 1 15,0 0 0-15,1 4 0 0,-1 4-16 0,0-4-3 16,-4 0-1-16,0 4 0 0,9-8 7 0,0-8 2 16,0 4 0-16,4-8 0 0,1 0-30 0,4-4-12 15,0 0 1-15,-5-1 0 0,1-3 11 0,4-4 0 16,0-5 0-16,0-3 0 0,-5 0 0 0,0-9-12 15,1 1 12-15,-5-9-12 16,4 1-12-16,-4-9-4 0,0 0 0 0,0 1 0 16,0-9-7-16,-5 0-1 0,5 0-1 0,0-8 0 15,0 5-131-15,4-13-27 0,-4 0-5 0,9-4 0 0</inkml:trace>
          <inkml:trace contextRef="#ctx0" brushRef="#br0" timeOffset="-835.7976">56 813 1778 0,'0'-8'39'0,"-9"-12"8"0,0 0 1 0,0-8 3 0,0-1-41 0,-1-3-10 0,6 4 0 0,-1-5 0 0,5-3 44 0,5 3 8 16,-1-3 0-16,10-1 1 0,0-3-29 0,8 0-7 15,6-1-1-15,-1 5 0 0,0-1 24 0,1 1 4 16,4-1 0-16,4 5 1 0,-4 4 3 0,4-1 1 16,1 5 0-16,4 0 0 0,4 4-21 0,1 3-5 15,-5 5-1-15,4 0 0 0,1 4-22 0,-1 8 0 16,1 0 0-16,-1 0 8 0,-4 8 0 0,5 0 0 16,-5 4 0-16,4 9 0 0,-4-1-8 0,5 4-16 15,-1 4 4-15,-4 1 0 0,0 7 20 0,-4 1 3 16,-5-1 1-16,-5 0 0 0,-4 5 15 0,-14 7 3 15,-5-3 1-15,-4 4 0 0,-4 3 6 0,-19 5 2 16,0-5 0-16,-13 1 0 0,-5 4-23 0,-9-5-4 16,0-3 0-16,0-5-1 0,-5-3-11 0,0-1 10 0,5-7-10 15,0-9 10-15,5-4-10 0,4-8 0 0,4 0 0 16,5-7 0-16,1-5-17 0,3 0-6 0,1-5-1 0,13-3 0 31,1-8-176-31,4-4-35 0,-14-29-7 0,18 1-2 0</inkml:trace>
          <inkml:trace contextRef="#ctx0" brushRef="#br0" timeOffset="772.0008">4240 546 1922 0,'0'0'85'0,"-9"-8"18"0,0 4-83 0,0-4-20 16,0 4 0-16,9 4 0 0,-10 0 90 0,10 0 14 15,-4 4 2-15,4-4 1 0,-9 4-72 0,4 4-15 16,-4 0-2-16,5 0-1 0,-6 5-17 0,6 7 0 16,-5 0 0-16,0 4 0 0,4 5 0 0,1 7 0 15,-1-4-8-15,5 1 8 0,0-5 0 0,5 0 0 16,-1 1 0-16,1-5-9 0,4 0 9 0,-5-3 0 0,10-5 0 16,-5 0 0-16,5-8 0 0,-5 4 0 0,5-4 0 0,-1-4 0 15,5-4 8-15,-4-4-8 0,0-4 8 16,4-4-8-16,-4 0 12 0,4-4-1 0,-5-4-1 15,-3-1 0-15,-1-3 9 0,-5 0 1 0,5-9 1 0,-9 1 0 16,-4-4-7-16,-1 3-2 0,1 5 0 0,-5-5 0 16,-5 5 8-16,0 0 0 0,-8 8 1 0,3-5 0 15,-3 5 7-15,-6 4 2 0,1 8 0 0,-5 0 0 16,0 0-63-16,0 8-13 16,-4 4-2-16,-1 4-725 0,1 0-145 0</inkml:trace>
          <inkml:trace contextRef="#ctx0" brushRef="#br0" timeOffset="1433.0907">4709 652 1911 0,'0'0'84'0,"-9"0"19"0,0-4-83 0,9 4-20 0,0 0 0 0,0 0 0 16,0 0 47-16,18 0 5 0,0 0 0 0,5 0 1 16,9 0-23-16,9 0-5 0,0-5-1 0,4 1 0 15,10 0-6-15,4-4-2 0,-9-4 0 0,5 0 0 31,4 8-97-31,0 0-20 0</inkml:trace>
          <inkml:trace contextRef="#ctx0" brushRef="#br0" timeOffset="1242.3366">5141 389 1936 0,'10'-13'43'0,"3"5"9"0,5 4 1 0,1-4 1 0,-1-4-43 0,5 0-11 16,-1 0 0-16,1 0 0 0,4-13 50 0,-4 5 8 0,-5 0 2 0,1 0 0 15,-6-5-46-15,-4-3-14 0,-4 0 8 0,0-5-8 16,-5 1 0-16,0 0 8 0,-5-5-8 0,-4 5 0 16,0-1 14-16,0-3-4 0,0-1-1 0,-5 1 0 15,0 4 15-15,1-1 4 0,-1-7 0 0,0 7 0 16,-4-3-8-16,4 0-2 0,5-1 0 0,0 1 0 15,0 7-18-15,0 1 0 0,0 4 0 0,4 4 0 16,5-1 27-16,0 9 1 0,0-4 1 0,0 4 0 16,0 8-21-16,0-4-8 0,0 8 0 0,0 0 0 15,0 0 0-15,0 0 8 0,0 0-8 0,-4 16 0 16,-1 0 9-16,-4 4-1 0,5 1 0 0,-1 7 0 16,-4 4-8-16,0 1 0 0,0 3 0 0,4 13 0 15,5 3 8-15,0 5-8 0,0 0 12 0,0 7-4 0,9 5 8 16,-4 0 2-16,4 4 0 0,0 4 0 0,0 0 10 15,5 4 3-15,-5 8 0 0,0 4 0 0,5 4-9 16,-10-4-2-16,-4-4 0 0,0 4 0 0,-4 0-12 16,-10-4-8-16,0-4 8 0,-4 0-8 15,0-4-68-15,-5-4-19 0,0-8-3 0</inkml:trace>
        </inkml:traceGroup>
        <inkml:traceGroup>
          <inkml:annotationXML>
            <emma:emma xmlns:emma="http://www.w3.org/2003/04/emma" version="1.0">
              <emma:interpretation id="{D564848A-A0DE-43B4-A4E6-00E3458A0651}" emma:medium="tactile" emma:mode="ink">
                <msink:context xmlns:msink="http://schemas.microsoft.com/ink/2010/main" type="inkWord" rotatedBoundingBox="11939,4702 13759,4639 13841,6996 12021,705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317.4607">8155 308 172 0,'0'0'16'0,"5"-9"-16"16,-5 1 0-16,0-4 0 0,0 4 212 0,0-4 40 15,-5 0 8-15,5 4 2 0,-9-4-113 0,5-1-22 16,-5 1-5-16,4 0-1 0,1 0-30 0,-6 8-7 16,1-4 0-16,5 4-1 0,4 4-35 0,0 0-6 15,-9 8-2-15,0 4 0 0,4 4-10 0,-4 9-2 16,-5 11-1-16,10 13 0 0,-5 11 15 0,-1 9 3 16,-3 12 1-16,4 0 0 0,0 4-25 0,0-4-5 15,4 0 0-15,5-4-1 0,9-4 4 0,0-9 1 0,5-11 0 16,4-5 0-16,5-7-9 0,0-9-2 15,4-3 0-15,5-13 0 0,-5-8-9 0,5-8 0 0,4-12 9 16,1-4-9-16,4-13 0 0,4-7 0 0,-4-1 0 0,0-11 0 16,5 3 17-16,-10-7-1 0,-4-5 0 0,-5-4 0 15,-4-3-16-15,-5-1 0 0,1-4 0 0,-10 4 0 16,4 1 8-16,-8 3-8 0,-10 4 12 0,5 5-12 16,0-1 9-16,-9 8-9 0,-4 1 0 0,-6 8 9 15,1 3-9-15,-5 5 0 0,-8 8 0 0,-1 12 0 16,-5-1-64-16,5 5-16 0,0 8-2 0,1 5-614 15,-1-1-122-15</inkml:trace>
          <inkml:trace contextRef="#ctx0" brushRef="#br0" timeOffset="2915.3161">9098 983 1209 0,'-18'-4'108'0,"18"4"-87"15,-9-4-21-15,-1 4 0 0,10 0 140 0,0 0 23 16,0 0 5-16,14-4 0 0,0 0-96 0,13-8-20 16,9 4-4-16,10-8-1 0,-5 0-34 0,9-1-13 0,14-3 11 0,0 4-602 15,-1-4-120 1</inkml:trace>
          <inkml:trace contextRef="#ctx0" brushRef="#br0" timeOffset="2742.4443">9353 130 1728 0,'18'-5'153'0,"0"1"-122"16,5-4-31-16,4 0 0 0,5-8 0 0,0 4-15 15,4-8 2-15,-4-1 0 0,0 1 49 0,0-4 11 16,0 0 1-16,-5-5 1 0,-4-3-27 0,-5 4-6 16,0-5 0-16,-8 1-1 0,-6-5-15 0,-4-3 9 0,0 4-9 15,-9-5 8-15,0 5-8 0,0-1 10 0,-5-7-10 0,0-1 10 16,-4 1 6-16,5-5 2 0,-6 1 0 0,6 7 0 15,-5 5 14-15,4-1 4 0,0 5 0 0,1 4 0 16,3 3-4-16,1 13 0 0,0 0 0 0,5 4 0 16,-5 4-32-16,9 4 0 0,0 0 0 0,-5 4 0 15,0 12 8-15,1 0-8 0,4 9 0 0,0 3 0 16,0 8 0-16,4 9 0 0,1 3 0 0,4 13 0 16,-4 0 17-16,4 8 3 0,-5 3 1 0,5 13 0 15,-4 4 25-15,-5 4 5 0,5 5 1 0,-5 3 0 16,0-4 3-16,-5 8 1 0,0-4 0 0,1 13 0 15,-1-9-36-15,-4 0-8 0,0-8 0 0,5-4-1 16,-6 8-11-16,6-12 0 0,-1-8 0 0,1-4 0 16,-5 0-103-16,0-12-22 0,-5-8-5 0,0-5-965 15</inkml:trace>
        </inkml:traceGroup>
        <inkml:traceGroup>
          <inkml:annotationXML>
            <emma:emma xmlns:emma="http://www.w3.org/2003/04/emma" version="1.0">
              <emma:interpretation id="{CA464A13-D769-4CF2-80E4-B2F3109CAA37}" emma:medium="tactile" emma:mode="ink">
                <msink:context xmlns:msink="http://schemas.microsoft.com/ink/2010/main" type="inkWord" rotatedBoundingBox="17369,3967 23733,3747 23840,6851 17476,707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791.1122">13418 227 1292 0,'0'0'57'0,"0"0"12"0,0-4-55 0,0 4-14 15,0 0 0-15,0 0 0 0,5-9 91 0,-5 1 15 16,5 0 3-16,-5 8 1 0,4-12-13 0,5 4-2 16,0 4-1-16,5-4 0 0,-5 0-56 0,5 4-11 15,9-4-3-15,4 4 0 0,5 0 13 0,9-4 3 16,4 8 0-16,1-9 0 0,8 9-17 0,6-4-3 15,3-4-1-15,10 4 0 0,0-4 19 0,9 4 4 16,4-8 1-16,6 4 0 0,-6 4-25 0,-4-8-5 0,0 4-1 16,4-5 0-16,-8 1-4 0,-10 0-8 0,-4 0 11 0,0 0-11 15,4 4 10-15,-9 0-10 0,-9 0 8 0,5-5-8 16,-1 5-8-16,1-4-8 0,0 4 0 0,-5-4-1 31,0 4-20-31,4 0-4 0,-3 0-1 0,-10-4-673 0,-10-1-134 0</inkml:trace>
          <inkml:trace contextRef="#ctx0" brushRef="#br0" timeOffset="4122.1244">14775-1072 1558 0,'5'-33'69'0,"-5"21"15"0,0 0-68 0,-5 0-16 16,10 0 0-16,-5 4 0 0,0-1 23 0,0 9 1 15,0 0 0-15,0 0 0 0,0 13 4 0,-5 3 0 16,-13 4 1-16,9 12 0 0,4 9 5 0,-4 3 1 16,-4 9 0-16,8 12 0 0,-4 8 11 0,0 3 2 15,0 9 1-15,0 13 0 0,-5-5-1 0,5 12 0 16,0 8 0-16,-5 13 0 0,5-5 3 0,-5 0 0 15,5-3 0-15,-4 3 0 0,3-3-14 0,6-1-2 0,-10-16-1 16,5 0 0-16,-5-4-34 0,5 1 0 0,-4-9 0 16,-1-8 0-1,0 4-20-15,1-13-12 0,-5 1-1 0,4-12-696 0,-4-4-139 16</inkml:trace>
          <inkml:trace contextRef="#ctx0" brushRef="#br0" timeOffset="4907.7567">16196-1558 576 0,'22'-20'51'0,"-17"12"-41"15,0-9-10-15,-5 9 0 0,-5-4 63 0,5 8 10 16,9-8 3-16,-13 8 0 0,-6 0 32 0,1-4 8 16,9 8 0-16,0 0 1 0,0 0-25 0,0 0-4 15,0 0-2-15,0 0 0 0,9 8-34 0,-9 8-8 16,0 4 0-16,0 9-1 0,14 3 0 0,-5 13 0 15,-4 7 0-15,4 13 0 0,9 8-7 0,-4 8-2 16,-5 12 0-16,-5 16 0 0,-8 0-2 0,4 5 0 0,4 7 0 16,-4 17 0-16,-18-9-1 0,0 5-1 0,0-1 0 15,-5 9 0-15,0-17-12 0,-4-3-2 0,-5-1-1 16,-4 1 0-16,8-9-7 0,-4-8-8 0,-4-12 11 16,4-12-11-16,5-12 0 0,4-12 0 0,0-9 0 15,10-16 0-15,-1-3 0 0,5-13-12 0,9-12 12 0,0-4-12 16,0 0 20-16,4-12 4 0,10-8 0 0,4-5 1 15,1-3-3-15,-1-4-1 0,5-1 0 0,4-7 0 16,9 3 4-16,-4 1 1 0,-5-9 0 0,14 5 0 16,5 0-6-16,-10-1 0 0,-13 9-8 0,0 7 12 15,-5 9 2-15,0 0 0 0,-4 8 0 0,-5 4 0 16,-9 4-29-16,5 12-5 0,8 4-2 0,1 4 0 0,-9 5 10 16,4 3 1-16,9 4 1 0,5 5 0 0,-1-5 10 15,6-3 0-15,-1-1 0 0,5 0 0 0,4-3-15 16,-4-5-1-16,5-4 0 0,4-8 0 15,0-4-33-15,4-4-7 0,1-4-2 0,4-4 0 16,-5-8 30-16,1 0 5 0,4-5 2 0,0 1 0 0,-5 0 21 0,1-4 8 16,-10-1 0-16,1-3 0 0,-5-4 12 0,0-5 3 15,-5 5 0-15,5-9 0 0,-5 1 7 0,0-1 2 16,-4 1 0-16,0-5 0 0,0-3-20 0,-1 3-3 16,-3-3-1-16,3-1 0 0,-13-3 0 0,1 3-8 15,-6 0 12-15,-4 1-4 0,-4 7 16 0,-6 5 2 16,-3 8 1-16,-5-1 0 0,-5 13 2 0,5 0 1 15,-10 8 0-15,6 8 0 0,-6 4-10 0,1 8-1 16,0 4-1-16,-5 9 0 0,4 11-18 0,1 4 0 0,4 5 0 16,1 4 0-16,-1 7 0 0,5-3 0 0,4 3 0 15,-4 5 0-15,9 0 0 0,0 0 0 0,-1-5 0 0,10 1 0 16,-4-5 0-16,4-7 0 0,0-1-12 0,0 1 12 31,9-17-166-31,0 1-27 0,0-13-6 0</inkml:trace>
          <inkml:trace contextRef="#ctx0" brushRef="#br0" timeOffset="5251.8992">18540 20 2329 0,'0'0'51'0,"-13"8"10"0,-1 0 3 0,-4 5 2 0,0 3-53 0,-5 8-13 16,-4 0 0-16,4 5 0 0,0 7 0 0,0 0 0 15,1 5 8-15,-1 3-8 0,0-3 0 0,5 3-8 16,4 1 8-16,5 4-13 0,0-13-9 0,4 4-2 16,5-7 0-16,9-5 0 0,-4-4 12 0,9-3 1 15,-1-5 1-15,6-4 0 0,-1-4 21 0,5-8 4 16,-5-4 1-16,5-4 0 0,4-4 0 0,0-4 1 16,-4-9 0-16,4 1 0 0,1-4 0 0,-6-1 0 15,1-3 0-15,-5-8 0 0,5-1 13 0,-5-3 2 16,-4-1 1-16,0-4 0 0,-5 9-20 0,-5 4-4 15,1-5-1-15,-10 5 0 0,1 7 13 0,-10 1 3 16,-9 4 0-16,-4 8 0 0,-9-1 6 0,-5 9 2 16,0 8 0-16,-10 4 0 0,-3 4-44 0,4 9-9 0,0-1-2 15,0 8 0 1,4 0-149-16,1 1-29 0,-46 31-7 0,36-15 0 0</inkml:trace>
          <inkml:trace contextRef="#ctx0" brushRef="#br0" timeOffset="5583.597">19273-150 2214 0,'0'0'48'0,"14"0"11"0,-5 4 1 0,9 4 3 0,1 9-51 0,-1 3-12 15,5 4 0-15,-5 8 0 0,0 5 12 0,0 7 0 16,0 1 0-16,1 4 0 0,-6-5-12 0,-4 5 0 15,1 3 0-15,-1-3 0 0,-5-5 16 0,1 1 0 16,-5-5 0-16,0-3 0 0,-5-1 32 0,1-8 6 16,-1-3 2-16,-4-9 0 0,0-4-26 0,0-4-5 15,0 0-1-15,0-4 0 0,-1-4 16 0,1-4 4 16,5-8 0-16,-1 0 0 0,1 0 6 0,-1-4 2 16,1-5 0-16,8-3 0 0,-4 0-33 0,5-5-7 15,4 5 0-15,0-4-1 0,5 4 1 0,4-1 0 16,5 1 0-16,4 4 0 0,0-4-12 0,5 3 0 15,4 1 0-15,1 0 0 16,8-4-98-16,-4 3-15 0,5-3-3 0</inkml:trace>
        </inkml:traceGroup>
        <inkml:traceGroup>
          <inkml:annotationXML>
            <emma:emma xmlns:emma="http://www.w3.org/2003/04/emma" version="1.0">
              <emma:interpretation id="{69EC46D9-3546-428C-9B91-783A3BEA918F}" emma:medium="tactile" emma:mode="ink">
                <msink:context xmlns:msink="http://schemas.microsoft.com/ink/2010/main" type="inkWord" rotatedBoundingBox="24538,5181 26718,5106 26756,6199 24576,6275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957.966">20585 299 1958 0,'-19'0'87'0,"19"0"17"0,-9 9-83 0,0-1-21 0,9-8 0 0,0 0 0 16,5 8 28-16,-5-8 2 0,9 8 0 0,5-4 0 15,4-4-2-15,0-4-1 0,9 0 0 0,1-8 0 16,-1 4-18-16,5-5-9 0,0-3 10 0,0-4-10 0,-5-4 8 0,-4-1-8 16,-1 1 0-16,-3 0 0 0,-6-4 16 0,5-5-4 15,1-7 0-15,-1 3 0 0,-4-3 12 0,-1-5 1 16,5 5 1-16,5-13 0 0,0 5-1 0,-9 11 0 15,-1 5 0-15,1 8 0 0,-5-1-25 0,-9 9 0 16,0 8 8-16,-5 0-8 0,-8 0 53 0,-1 8 9 16,-4 0 2-16,-9 8 0 0,4 0-64 0,-9 4-18 15,5 4-1-15,-5 9 0 0,4-1 31 0,-3 0 5 16,-6 5 2-16,5 3 0 0,5-4-31 0,-5 9-7 16,0 3-1-16,5 5 0 0,9-5 20 0,0 9 0 15,4-5 0-15,5 5 0 0,4-5-12 0,10 1 12 16,4 3-12-16,0 1 12 15,0 4-36-15,0-5-1 0,9-3 0 0,-4-1 0 16,4-7-163-16,-4-1-33 0,18 25-7 0,-5-33 0 0</inkml:trace>
          <inkml:trace contextRef="#ctx0" brushRef="#br0" timeOffset="6500.8487">21459 101 1094 0,'9'-28'48'0,"0"16"11"0,0 0-47 0,0-5-12 0,0 5 0 0,5 0 0 16,4 8 184-16,-4 4 34 0,4 4 7 0,-4 4 2 16,-1 8-159-16,1 5-32 0,-5 3-7 0,0 8-1 15,0 5 0-15,0-5 0 0,-4 9 0 0,0-5 0 16,-1-4 3-16,1 5 0 0,-5-5 0 0,0-4 0 0,4 5-31 16,-4-5-10-16,-4-8 0 0,4 1 0 0,0-9 54 15,0 0 10-15,-5-4 2 0,5-8 1 0,0 0-20 16,0 0-4-16,0 0-1 0,-4-8 0 0,-6-4 6 0,6 0 1 15,4-1 0-15,4-3 0 0,-4-4-39 0,5-4-20 16,4 0 3-16,5-1 0 0,-5 1 27 0,5 0 6 16,-1 3 0-16,10-3 1 0,0 4-17 0,4 4 0 15,-4 0 0-15,0 3 0 0,-1 5 8 0,-3 0-8 16,3 4 12-16,-3 0-12 0,3 8 0 0,1 0 0 16,0 4 0-16,-5 8 0 0,0 1 0 0,-4-1 0 15,4 4-10-15,-4 4 10 0,-1 5 0 0,1-1 0 16,-5-8 0-16,5 5 0 0,-1-5 0 0,1 4 0 15,-9-4 0-15,4 1 0 0,-5-9 0 0,1 0 0 16,-5-4 0-16,0-8 0 0,0 0 0 0,-5 8 0 16,5 0 0-16,0-8 0 0,0 0 0 0,0 0 0 15,0 0 0-15,0 0 0 0,0 0 0 0,0 0 0 0,0 0 0 16,0-12 0-16,5-4-12 0,-1 4 1 0,6-5 1 16,3 1 0-16,5-4 10 0,1 0 14 0,-6-4-3 0,10-1-1 15,0 1-10-15,4 4 0 0,0-1 0 0,-4 5 0 16,0 0 0-16,0 4 0 0,0 4 0 0,-5 8 0 15,-9-4 40-15,5 8 5 0,4 4 2 0,4 4 0 16,-8 8-24-16,9 5-5 0,0 3-1 0,-1 4 0 16,1 5-29-16,0-1-5 0,0 1-2 0,-1 3 0 15,-8 1-53-15,0-1-12 16,4-4-1-16,-4 1-1079 0</inkml:trace>
        </inkml:traceGroup>
        <inkml:traceGroup>
          <inkml:annotationXML>
            <emma:emma xmlns:emma="http://www.w3.org/2003/04/emma" version="1.0">
              <emma:interpretation id="{5F73675D-D54D-463B-B7DC-93F80C4D9B5C}" emma:medium="tactile" emma:mode="ink">
                <msink:context xmlns:msink="http://schemas.microsoft.com/ink/2010/main" type="inkWord" rotatedBoundingBox="27906,4338 29945,4268 30029,6696 27989,6767"/>
              </emma:interpretation>
              <emma:one-of disjunction-type="recognition" id="oneOf4">
                <emma:interpretation id="interp4" emma:lang="" emma:confidence="0">
                  <emma:literal>☺</emma:literal>
                </emma:interpretation>
                <emma:interpretation id="interp5" emma:lang="" emma:confidence="0">
                  <emma:literal>•</emma:literal>
                </emma:interpretation>
                <emma:interpretation id="interp6" emma:lang="" emma:confidence="0">
                  <emma:literal>Q</emma:literal>
                </emma:interpretation>
                <emma:interpretation id="interp7" emma:lang="" emma:confidence="0">
                  <emma:literal>QT</emma:literal>
                </emma:interpretation>
                <emma:interpretation id="interp8" emma:lang="" emma:confidence="0">
                  <emma:literal>QA</emma:literal>
                </emma:interpretation>
              </emma:one-of>
            </emma:emma>
          </inkml:annotationXML>
          <inkml:trace contextRef="#ctx0" brushRef="#br0" timeOffset="8061.1783">25233-866 1162 0,'-27'-32'25'0,"13"19"6"0,14 1 1 0,-14 0 1 0,-4-8-33 0,5 4 0 0,-6-5 0 0,6-3 0 15,-10 4 61-15,0 0 6 0,0 0 1 0,1-1 0 16,-1 5-35-16,-4 0-6 0,-1 0-2 0,1 4 0 16,4-1 11-16,-4 5 3 0,-5-4 0 0,0 8 0 15,9 0-25-15,-9-4-5 0,1 8-1 0,-6-4 0 16,1 4 4-16,4 0 1 0,-5 4 0 0,1 4 0 15,4 0 20-15,-4 8 4 0,-5 1 1 0,13-1 0 0,-8 8 13 16,4 0 2-16,-9 1 1 0,5 7 0 0,-1 0-21 0,1 9-4 16,-5-1-1-16,0 13 0 0,9 0-28 15,0 3 0-15,5 9 0 0,0 0 0 16,8-1 28-16,1 1 4 0,5 4 0 0,8 4 0 0,0-12-32 0,5 7 0 16,5 1 0-16,0 4 0 0,-5-8 0 0,4-1 0 15,-4-3 0-15,5 4 0 0,-5-4 12 16,4-1-4-16,1 5-8 0,4 0 12 0,-5-9-12 0,10 5 0 15,-5 4 8-15,5-4-8 0,-1-5 11 0,6 5-1 16,3-4 0-16,-3-1 0 0,8-3-10 0,0-9 10 16,-4 1-10-16,18-9 10 0,-9 1 8 0,4-5 2 15,5-3 0-15,5-13 0 0,-1-4 6 0,10 0 2 16,4-4 0-16,9-4 0 0,1-4-13 0,-5 0-3 16,-1-4 0-16,10-4 0 0,-5-4-12 0,1-4 9 15,-1-1-9-15,5-3 8 0,-5 4-8 0,10-4 10 0,-15 0-10 16,10-9 10-16,-9 1-10 0,0-4 0 0,-10-9 9 15,5-3-9-15,-4-5 29 0,-9-8 2 0,4-3 0 16,-9-9 0-16,-5-4-39 0,0-4-8 0,-4 0-2 0,-9-8 0 16,-14 0 18-16,-4 4 0 0,-5 0 0 0,-5-4 0 15,-4 4 0-15,5 5 0 0,-6-1 0 0,-8 8 0 16,5 4 8-16,8 8 4 0,-9 5 2 0,-4 3 0 16,0 5-14-16,-5 3 0 0,-9 1 0 0,10-1 0 15,-10 9-8-15,-5 4-2 0,1-5 0 0,-10 5 0 16,1 0-148-16,-5 3-30 0,-10 1-5 15,1 4-2-15</inkml:trace>
          <inkml:trace contextRef="#ctx0" brushRef="#br0" timeOffset="7183.3343">24691-595 1069 0,'0'0'47'0,"5"-4"10"0,-5-4-45 0,0 0-12 16,0 4 0-16,0-8 0 0,9 4 72 0,-9 4 13 15,5-5 3-15,-5 1 0 0,0-4-15 0,0 12-2 16,0 0-1-16,0 0 0 0,0 0-6 0,0 0 0 15,0 0-1-15,0 0 0 0,0 0-6 0,0 16-1 16,-5 1 0-16,-4 7 0 0,9 4 1 0,0 9 0 16,0 3 0-16,14 13 0 0,-10 3-7 0,1 5-2 15,4 8 0-15,-5 4 0 0,5 4 8 0,5-1 0 16,-9-3 1-16,-1 8 0 0,-4-4-49 0,0-4-8 16,-4 4 0-16,-6 0 0 0,1-4 0 0,-4-5 0 15,-5-7 0-15,4-20 0 0,14 3-8 0,-5-3-4 0,-8-9-1 16,-6 0-763-16,6-11-153 15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09:43.92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9ACEFED-4051-40C2-8E95-F81BA3DDE286}" emma:medium="tactile" emma:mode="ink">
          <msink:context xmlns:msink="http://schemas.microsoft.com/ink/2010/main" type="inkDrawing" rotatedBoundingBox="14323,13163 17827,12785 17833,12839 14329,13218" shapeName="Other"/>
        </emma:interpretation>
      </emma:emma>
    </inkml:annotationXML>
    <inkml:trace contextRef="#ctx0" brushRef="#br0">0 397 1688 0,'19'-12'37'0,"-6"12"8"0,1-8 2 0,9 4 0 0,0 0-38 0,8 0-9 0,6 0 0 16,8-1 0-16,10 1 32 0,9 0 5 0,4 0 1 0,5 0 0 15,9-4 11-15,4 4 3 0,5-4 0 0,5 0 0 16,4 0-26-16,5 0-5 0,0 4-1 0,-1-4 0 15,-4 0-9-15,-4-5-3 0,9 5 0 0,-1-4 0 16,6 4 1-16,-1-4 0 0,-9 4 0 0,0-8 0 16,5-1-9-16,-5 5 0 0,-4 0 0 0,-1 0 8 15,-4-4-8-15,-4 4 12 0,-10 0-12 0,1-1 12 16,-5 5-12-16,-1 0 8 0,1-4-8 0,0 4 8 16,-5-4-8-16,5 4 0 0,-9-4 0 0,-5 4 8 15,-9-1-8-15,-4 5-16 0,-10-4 4 0,-8 8-953 16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09:44.22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2BC8338-911B-49D0-AF65-857E1039C6BA}" emma:medium="tactile" emma:mode="ink">
          <msink:context xmlns:msink="http://schemas.microsoft.com/ink/2010/main" type="inkDrawing" rotatedBoundingBox="17510,12192 17600,13702 16922,13742 16832,12232" shapeName="Other"/>
        </emma:interpretation>
      </emma:emma>
    </inkml:annotationXML>
    <inkml:trace contextRef="#ctx0" brushRef="#br0">259 24 2026 0,'0'0'44'0,"5"-8"10"0,4 0 2 0,4 4 1 0,-3 0-45 0,3 4-12 16,1 0 0-16,-1 4 0 0,6 0 24 0,-1 4 4 15,0 0 0-15,0 8 0 0,1 8-12 0,3 9-3 16,1 3 0-16,4 9 0 0,-4 7 18 0,0 9 3 16,-5 4 1-16,0 4 0 0,-9 3 13 0,5 5 4 0,0 4 0 15,-5 0 0-15,0-4-13 0,-4-8-3 16,-5 0 0-16,0-9 0 0,0-3-6 0,-10-4-2 15,1-9 0-15,-9 5 0 16,-9-5-48-16,-14 1-9 0,-9-5-3 0,-5 1 0 16,-9-5-198-16,-4-4-40 0,-91 21-8 0,18-25-2 0</inkml:trace>
  </inkml:traceGroup>
</inkml:ink>
</file>

<file path=ppt/ink/ink56.xml><?xml version="1.0" encoding="utf-8"?>
<inkml:ink xmlns:inkml="http://www.w3.org/2003/InkML">
  <inkml:definitions/>
  <inkml:traceGroup>
    <inkml:annotationXML>
      <emma:emma xmlns:emma="http://www.w3.org/2003/04/emma" version="1.0">
        <emma:interpretation id="{D6528E00-A386-496B-A09B-698B1E98159B}" emma:medium="tactile" emma:mode="ink">
          <msink:context xmlns:msink="http://schemas.microsoft.com/ink/2010/main" type="writingRegion" rotatedBoundingBox="26880,732 26976,732 26976,817 26880,817"/>
        </emma:interpretation>
      </emma:emma>
    </inkml:annotationXML>
    <inkml:traceGroup>
      <inkml:annotationXML>
        <emma:emma xmlns:emma="http://www.w3.org/2003/04/emma" version="1.0">
          <emma:interpretation id="{3425C719-1E86-4CD2-A2D7-F64E0C3EE093}" emma:medium="tactile" emma:mode="ink">
            <msink:context xmlns:msink="http://schemas.microsoft.com/ink/2010/main" type="paragraph" rotatedBoundingBox="26880,732 26976,732 26976,817 26880,8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D23771-847E-46AC-A8EE-0C9F7767FD68}" emma:medium="tactile" emma:mode="ink">
              <msink:context xmlns:msink="http://schemas.microsoft.com/ink/2010/main" type="line" rotatedBoundingBox="26880,732 26976,732 26976,817 26880,817"/>
            </emma:interpretation>
          </emma:emma>
        </inkml:annotationXML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47:36.53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F9CF470-D144-4141-96A5-29A30E7A3F67}" emma:medium="tactile" emma:mode="ink">
          <msink:context xmlns:msink="http://schemas.microsoft.com/ink/2010/main" type="writingRegion" rotatedBoundingBox="1754,572 30390,-1651 31447,11961 2811,14186"/>
        </emma:interpretation>
      </emma:emma>
    </inkml:annotationXML>
    <inkml:traceGroup>
      <inkml:annotationXML>
        <emma:emma xmlns:emma="http://www.w3.org/2003/04/emma" version="1.0">
          <emma:interpretation id="{D991EED8-2619-4D13-87EF-93E36F405B0A}" emma:medium="tactile" emma:mode="ink">
            <msink:context xmlns:msink="http://schemas.microsoft.com/ink/2010/main" type="paragraph" rotatedBoundingBox="1833,303 30553,-207 30585,1551 1865,20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D44356-EE51-42BD-9541-4837904AC788}" emma:medium="tactile" emma:mode="ink">
              <msink:context xmlns:msink="http://schemas.microsoft.com/ink/2010/main" type="line" rotatedBoundingBox="1833,303 30553,-207 30585,1551 1865,2063"/>
            </emma:interpretation>
          </emma:emma>
        </inkml:annotationXML>
        <inkml:traceGroup>
          <inkml:annotationXML>
            <emma:emma xmlns:emma="http://www.w3.org/2003/04/emma" version="1.0">
              <emma:interpretation id="{5C5F3A39-E1C8-4B3C-BB28-ACF4C16CCB7F}" emma:medium="tactile" emma:mode="ink">
                <msink:context xmlns:msink="http://schemas.microsoft.com/ink/2010/main" type="inkWord" rotatedBoundingBox="1835,388 5966,314 5996,1989 1865,2063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2404 259 1609 0,'-13'-12'71'0,"13"12"15"0,0 0-69 0,0 0-17 15,0 0 0-15,13 0 0 0,6 0 52 0,-1-4 6 16,9 0 2-16,0-4 0 0,10 4-4 0,4-4 0 16,0-5 0-16,9 1 0 0,9 4 7 0,-4-4 1 15,-10-4 0-15,5 0 0 0,-9-5-17 0,9 5-3 16,-4 0-1-16,-5 4 0 0,-18 0-43 0,4 4-9 16,5-4-2-16,-5 3 0 15,-18-3-109-15,5 4-23 0,-1-4-4 0,1 4-1 0</inkml:trace>
          <inkml:trace contextRef="#ctx0" brushRef="#br0" timeOffset="203.0646">2955-437 1440 0,'0'0'128'0,"0"0"-103"0,0 0-25 0,0 0 0 16,0 0 101-16,0 0 15 0,0 0 4 0,5 16 0 15,4 4-30-15,-5 5-6 0,1 7 0 0,-5 8-1 16,5 5 4-16,-5 8 1 0,0 3 0 0,0 5 0 15,0 4-34-15,0 4-6 0,-5-1-2 0,0 5 0 16,5 0-15-16,0 0-3 0,-4-4-1 0,-1-5 0 16,10-3-17-16,-1 0-10 0,-8-5 12 0,-1 1-12 15,10 0-59 1,4-1-18-16,-9-3-4 0,5-4-1069 0</inkml:trace>
          <inkml:trace contextRef="#ctx0" brushRef="#br0" timeOffset="-702.9607">155 158 1094 0,'-9'-20'97'0,"9"12"-77"0,5-5-20 0,-5-3 0 0,0 8 69 0,0-4 11 16,4 0 1-16,-4 0 1 0,0 4 8 0,5-5 2 15,-5 5 0-15,4 0 0 0,-4 8-36 0,0-8-8 16,0 4 0-16,0 4-1 0,0 0-24 0,0 0-5 15,0 0-1-15,0 0 0 0,0 0-17 0,0 12 8 16,0 4-8-16,-4 5 0 0,4 11 21 0,-5 4-2 16,-4 5-1-16,5 12 0 0,-6 7 5 0,6 5 1 15,-5 4 0-15,0 4 0 0,0-1 7 0,4-3 1 16,-4 0 1-16,0 0 0 0,4-4-7 0,1-1-2 16,-1-7 0-16,5 0 0 0,-4-9-6 0,-1-3-2 15,5-5 0-15,-5-7 0 0,1-1-3 0,-1-4-1 16,1-11 0-16,4-1 0 0,-5-4 4 0,1-4 0 15,4-8 0-15,0 0 0 0,-5 4-4 0,1-8 0 16,-1 0 0-16,1-4 0 0,-1 0-4 0,5-13 0 16,0 1-8-16,0-4 12 0,-5-4-12 0,5-1 11 15,0-3-11-15,0 0 10 0,5-5-10 0,-5 1 0 0,5-5 9 0,-5 1-9 16,4-1 0-16,-4 1 0 0,5-5 0 0,-1 1 0 16,1-1 0-16,-1 1 0 0,1-5 0 0,-1 1 0 15,1-5 0-15,-1 0 0 0,1 1 0 16,0-1 0-16,-1 5 0 0,1 3-8 0,-1 1 8 0,1 3-8 15,-1 5 8-15,1 7-12 0,4 1 12 0,-4 8-12 16,-1-4 12-16,1 7 0 0,4 1-9 0,0 8 9 16,-5 4 0-16,-4 4-9 0,10 8 9 0,3 4 0 15,-4 8 0-15,0 5 0 0,1 3 0 0,3 9 0 16,1 3 0-16,-1 9 0 0,1 3 0 0,0 5 0 16,4-1 0-16,0 1 0 0,0 4 0 0,5 0 0 15,-5-9 12-15,10 5-3 0,-5-9-1 0,-1 1 0 0,6-5-8 16,-1-7 12-16,0-1-12 0,1 5 12 0,-10-13-4 15,9 4-8-15,-9-7 12 0,5-5-4 0,-9-8 5 0,4 0 1 16,-4-4 0-16,-1-4 0 0,1-4 10 0,0-4 3 16,-1-8 0-16,-4-4 0 0,0 0 0 0,5-8 0 15,-5-5 0-15,0-3 0 0,-4-5-2 0,-1 1 0 16,1-9 0-16,-1-3 0 0,6-5-11 0,-6-3-2 16,1-5-1-16,-1 0 0 0,1-8-11 0,-1 5 0 15,1-5 9-15,4 12-9 0,-4 9 0 0,-1 7 0 16,5 5 0-16,-4 7 0 0,-1 5 0 0,1 8-10 15,-5 0 10-15,9 8-13 16,-4 4-94-16,-5 4-18 0,4 4-4 0,5 0-669 16,5 0-134-16</inkml:trace>
          <inkml:trace contextRef="#ctx0" brushRef="#br0" timeOffset="-281.1984">1603 486 1839 0,'-9'-29'81'0,"4"17"18"16,1-8-79-16,4 4-20 0,0-4 0 0,-5 3 0 15,1 1 74-15,4 4 11 0,0 12 3 0,-5-12 0 16,-4 4-42-16,9 8-8 0,0 0-2 0,0 0 0 0,-9 0-19 15,0 8-4-15,-5 8-1 0,5 8 0 0,0 5-12 0,0 11 11 16,0 5-11-16,0-1 10 0,4 5-10 0,1 3 10 16,-6-3-10-16,10 4 10 0,0-1-10 0,0-7 0 15,5-1 0-15,0-7 8 0,4-1 20 0,0-8 3 16,0-7 1-16,4-5 0 0,1-8-32 0,0-4 0 16,4-4 0-16,0-8 0 0,5 0 12 0,0-8-3 15,0-9-1-15,-5-3 0 0,9 0 2 0,0-5 0 16,-8 1 0-16,-1-1 0 0,-5 1-10 0,-3-4 8 15,-1-1-8-15,4-3 8 0,-8 3 2 0,-1 1 0 16,1-1 0-16,-5 1 0 0,0 4-10 0,0 3 0 16,-9 1 0-16,0 8 0 0,0 0 0 0,0 3 0 15,-1 9 0-15,-3 0 0 0,8 4 0 0,-8 8 0 0,-1 4 0 0,0 0 0 32,1 9-124-32,4 3-21 0,-10 4-4 0</inkml:trace>
          <inkml:trace contextRef="#ctx0" brushRef="#br0" timeOffset="546.7424">3634 657 1958 0,'0'0'174'0,"13"-4"-139"16,1 0-35-16,4-5 0 0,5 5 55 0,-1-4 4 16,6-4 1-16,-1 0 0 0,0-9-6 0,5 1-1 15,-5-1 0-15,5-3 0 0,0-1-15 0,-5 1-3 16,0-5-1-16,1 5 0 0,-6-5-21 0,-3 0-4 15,-1 1-1-15,-5 3 0 0,1-3-8 0,-5-1 8 16,-4 9-8-16,-1-1 8 0,-4 1 14 0,-4-1 2 16,-1 9 1-16,1 4 0 0,-6 4 0 0,-8 0 0 15,0 4 0-15,-5 4 0 0,-4 0-12 0,-5 12-2 16,-4 0-1-16,4 9 0 0,0-5-10 0,-4 9 0 16,4 0 0-16,5 7 8 0,4 1-8 0,1 0 0 0,-1 0 0 15,9 4 0-15,1-9 0 0,8 1 10 0,0-4-10 16,5-1 10-16,0-3-10 0,5-5 0 0,9-3 9 0,4-1-9 15,0 0 0-15,5-3 8 0,4-1-8 0,0 0 0 16,0-4-12-16,5 5-6 0,0-5-2 0,4-8-794 16,1 0-159-16</inkml:trace>
        </inkml:traceGroup>
        <inkml:traceGroup>
          <inkml:annotationXML>
            <emma:emma xmlns:emma="http://www.w3.org/2003/04/emma" version="1.0">
              <emma:interpretation id="{7A0439DF-8EF9-41A1-A91A-659A2FD733E4}" emma:medium="tactile" emma:mode="ink">
                <msink:context xmlns:msink="http://schemas.microsoft.com/ink/2010/main" type="inkWord" rotatedBoundingBox="8027,193 11450,132 11479,1768 8056,182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530.1122">6179 227 1148 0,'0'0'25'0,"0"0"6"0,0 0 1 0,0 0 0 0,0 0-32 0,0 0 0 15,0 0 0-15,0 0 0 0,0 0 56 0,0 0 4 16,0 0 2-16,0 0 0 0,0 0-34 0,13 4-6 16,1 4-2-16,0-4 0 0,4-4 21 0,0 4 4 15,9-4 1-15,1 0 0 0,-1-8-12 0,9 4-2 0,1-8-1 16,4 4 0-16,4-9-2 0,1 5 0 0,-1-8 0 0,1 0 0 16,4 4-14-16,-5-5-3 15,-4 9-1-15,-4-4 0 16,-1 4-35-16,-4 4-6 0,-5 4-2 0,1 0 0 15,-10 0-50-15,0 4-10 0,10 4-3 0,-15 0 0 0</inkml:trace>
          <inkml:trace contextRef="#ctx0" brushRef="#br0" timeOffset="5811.1224">6821-336 1220 0,'0'0'27'0,"0"0"5"0,0-8 2 0,0 8 0 0,0 0-34 0,-10-8 0 16,6 4 0-16,4 4 0 0,0 0 61 0,0 0 6 16,-9 4 1-16,0 12 0 0,-5 0-24 0,5 9-5 15,0 3-1-15,-5 4 0 0,-9 5 18 0,5 7 3 16,5 9 1-16,-6-1 0 0,1 13-2 0,-5-4 0 16,1 4 0-16,-6 8 0 0,5 3-24 0,1 1-5 15,-6-4-1-15,6-4 0 0,-6 0-16 0,6-5-3 16,-1-3-1-16,0 0 0 0,5-9-8 0,0-3 0 15,-1 0-12-15,1-9 12 16,5-8-69-16,-1 1-7 0,5-13 0 0,4-4-796 0</inkml:trace>
          <inkml:trace contextRef="#ctx0" brushRef="#br0" timeOffset="6186.0448">7472-563 1566 0,'9'-20'69'0,"0"16"15"0,4-4-68 0,1 4-16 0,-5 0 0 0,-9 4 0 15,14 0 8-15,0 8-8 0,-5 0 12 0,0 12-12 16,-5 5 24-16,-4 7-1 0,-4 13-1 0,-1 11 0 16,-4 9 11-16,-5 8 3 0,-4 8 0 0,-5 8 0 15,-4 4 5-15,0-4 2 0,0 12 0 0,-1-8 0 16,1 0-12-16,0-8-3 0,4-12 0 0,5-8 0 15,-1-4-12-15,1-9-2 0,5-11-1 0,-1-1 0 16,0-8-5-16,5-7-8 0,0-9 11 0,4-4-11 0,1-4 34 16,4-8 0-16,0 0 0 0,0-12 0 0,0 0-10 0,4-8-3 15,6-9 0-15,3 1 0 0,5-4-9 0,1-5-1 16,-1-3-1-16,9-1 0 0,-4-3-10 0,4 3 0 16,5 1 9-16,0 3-9 0,-5 9 0 0,5 8 0 15,-5 0-10-15,-4 12 10 0,5-1 0 0,-1 13 0 16,-4 1 0-16,-1 3 0 0,-3 4 0 0,3 4 0 15,-3 0 0-15,3 4-10 16,-8 1-86-16,4-1-18 0,-4 0-3 0</inkml:trace>
          <inkml:trace contextRef="#ctx0" brushRef="#br0" timeOffset="6748.4019">8441 295 1630 0,'5'-32'72'0,"-1"20"16"0,1-4-71 0,-5 0-17 0,5 3 0 0,-1 1 0 16,1-4 92-16,-5 4 14 0,4 0 3 0,-4 0 1 16,5 4-42-16,-5 8-9 0,0 0-2 0,0 0 0 15,0 0-41-15,-9 12-8 0,-5 0-8 0,0 12 12 16,-4 4-12-16,-5 9 0 0,1 3 0 0,-1 1 0 16,0 7 8-16,5-7 0 0,0-1 0 0,4-3 0 15,5-5-8-15,0-4 0 0,0-7 0 0,9-1 0 16,-5-4 0-16,5-4 0 0,0-12 0 0,0 0 0 15,18-8 0-15,-4 0 0 0,4-8-9 0,5-4 9 16,-5-9 0-16,5 1 0 0,-5-4 0 0,5-5 9 16,-5 1-9-16,0-1 10 0,1 1-10 0,-1 4 10 0,-5-1-10 15,1 9 0-15,-5 8 9 0,0 4-9 0,0-1 14 16,-9 13-2-16,0 0 0 0,0 13 0 0,5 7-12 0,-10 8 8 16,1 4-8-16,-1 5 0 0,1 3 0 0,4 1 8 15,0-5-8-15,0 1 0 0,4-5 0 0,1-8 0 16,4-3 8-16,0-9-8 0,0 0 0 0,0-4 0 15,5-4 0-15,4-4 0 0,5-4 0 0,0-4 0 16,-1-4 0-16,-3-4 0 0,8-5 8 0,-4-7 1 16,0 0 1-16,4-9 0 0,-4 5 10 0,-1-9 1 15,1-3 1-15,0-1 0 0,0 1-22 0,-1-9 0 16,-3-3 0-16,8-5 0 0,-4 0 0 0,-1-8 0 16,1-3 0-16,0-5 0 0,4 4 0 0,1 8 0 15,-1 8-10-15,0 5 10 0,-4 7-8 0,4 17 8 0,-8 4 0 16,-1 7 0-16,-5 9 0 0,-3 8 0 0,-1 8 8 0,0 13-8 15,-9 3 15-15,0 16-3 0,-5 1-1 16,-4 12 0-16,0 7 11 0,-5 1 2 0,1 4 1 0,-6 3 0 16,6-7-1-16,-1 8 0 0,0 4 0 0,1 4 0 15,4-4-12-15,4-5-4 0,1 1 0 0,4 0 0 16,0-4-8-16,0-9-11 0,9-7 3 0,-5-13 0 16,5-7-128-16,0-9-24 15,5-4-6-15</inkml:trace>
          <inkml:trace contextRef="#ctx0" brushRef="#br0" timeOffset="6936.0221">8929-202 2070 0,'0'-8'45'0,"4"-5"10"0,1 5 1 0,8-4 3 0,1 4-47 0,9-4-12 16,-1 0 0-16,10 0 0 0,0 4 49 0,14-5 8 15,-1 1 2-15,14 4 0 0,-4 0-35 0,4 4-8 16,5-4 0-16,4 12-1 16,-9 0-132-16,5 0-27 0</inkml:trace>
        </inkml:traceGroup>
        <inkml:traceGroup>
          <inkml:annotationXML>
            <emma:emma xmlns:emma="http://www.w3.org/2003/04/emma" version="1.0">
              <emma:interpretation id="{6FCEE739-CFDF-463C-B813-82EE66C10F00}" emma:medium="tactile" emma:mode="ink">
                <msink:context xmlns:msink="http://schemas.microsoft.com/ink/2010/main" type="inkWord" rotatedBoundingBox="13475,618 15090,589 15103,1322 13488,1351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7810.6629">11615-16 748 0,'4'-24'33'0,"1"11"7"0,-5 5-32 0,0-8-8 0,0 0 0 0,0 0 0 16,4 4 153-16,-4-1 29 0,0 1 6 0,0 4 0 16,0 8-64-16,0 0-12 0,0 0-4 0,14 12 0 15,-5 9-64-15,5 7-14 0,-1 8-2 0,1 9-1 16,0-1 2-16,4 5 1 0,-4 8 0 0,4-1 0 15,-5-3-16-15,6-1-3 0,-6-3-1 0,1 0 0 16,0-9-10-16,-1-8 10 0,-4-3-10 0,1-1 10 16,-6-8-2-16,5-3-8 0,-4-9 12 0,-5-8-4 15,0 0 5-15,9 4 1 0,-5-8 0 0,6-4 0 0,-6-5 3 0,5-3 1 16,0-8 0-16,-9 0 0 0,5-1-1 16,-1-7 0-16,1-4 0 0,-1-5 0 0,1 1-9 15,0-5-8-15,-1 5 12 0,5-9-12 0,-4 5 0 16,4 11 0-16,0 9 0 0,5 4 0 0,-5 8 0 0,4 12 0 15,-3 4 0-15,3 12-12 0,5 8 4 0,1 4 8 16,-6 9-13-16,5 3 5 0,1 1 8 0,-1-1 0 16,5 1 8-16,-10-5-8 0,6-4 0 0,-6-3 8 15,15-5-8-15,-10 0 0 0,-5-7 10 0,1-9-2 16,4 0-8-16,0-4 12 0,5-8 32 0,-9-4 5 16,4-4 2-16,-4-5 0 0,-1-3-21 0,1-4-4 15,0-5-1-15,-5 1 0 0,5-8-13 0,-5 3-4 16,0-3 0-16,0 4 0 0,-5-1 18 0,5 1 3 15,1-1 1-15,-1 1 0 16,4 4-54-16,1 3-12 0,0-3-1 0,4 4-1 16,5 0-116-16,-1 3-23 0,1 5-5 0</inkml:trace>
          <inkml:trace contextRef="#ctx0" brushRef="#br0" timeOffset="8107.4614">12917 259 1324 0,'9'4'59'0,"-5"0"12"16,6-4-57-16,3 8-14 0,1-8 0 0,4 8 0 16,0-8 76-16,5 4 12 0,-5-4 2 0,0-4 1 15,5-4-22-15,-9-4-4 0,4 0-1 0,0-4 0 16,1 0-12-16,-1-5-4 0,-5 1 0 0,1-4 0 0,0 0-12 0,-5-1-2 16,-5 1-1-16,1 0 0 0,-5-5-8 0,0 5-1 15,-5 4-1-15,1 0 0 0,-1 3-4 0,-4 5-1 16,-4 0 0-16,3 8 0 0,-8 0 22 0,5 4 5 15,3 4 1-15,-8 4 0 0,5 4-37 0,-1 9-9 16,0-5 0-16,-4 8 0 0,4 4 8 0,5 5 0 16,0-1 0-16,0 0 0 0,5 1-8 0,8 3-11 15,1-3 3-15,4 7 0 16,4-8-96-16,1 5-20 0,4 3-3 0,5-3-850 0</inkml:trace>
        </inkml:traceGroup>
        <inkml:traceGroup>
          <inkml:annotationXML>
            <emma:emma xmlns:emma="http://www.w3.org/2003/04/emma" version="1.0">
              <emma:interpretation id="{3E02E814-3D01-401B-AB54-E5B9A11B063F}" emma:medium="tactile" emma:mode="ink">
                <msink:context xmlns:msink="http://schemas.microsoft.com/ink/2010/main" type="inkWord" rotatedBoundingBox="17274,418 19136,385 19154,1382 17292,1416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029.1184">16523 109 1152 0,'0'0'102'0,"-5"-8"-82"16,1 4-20-16,4 4 0 0,-14-8 147 0,5 8 25 16,-14-4 4-16,5 8 2 0,-5 0-78 0,0 4-15 15,-4 4-3-15,0 5-1 0,-1 3-45 0,-4 4-8 16,5 0-3-16,0 9 0 0,-1-1-6 0,6 0-2 16,-1 5 0-16,5-1 0 0,4-7-2 0,5-1-1 15,0 0 0-15,0-7 0 0,9-1-14 0,0-8 0 16,4 0 0-16,-4-12 0 0,9 8 0 0,5-8 0 15,4-4-12-15,1-4 12 0,3-4 0 0,1-8 0 16,0-1 0-16,4-7 0 0,0 0 0 0,1-1 8 16,-5-3-8-16,4 0 0 0,-9-5 0 0,5 5 8 15,-5-1-8-15,0 9 0 0,-9 0 8 0,0 4-8 0,1 3 0 16,-1 9 0-16,-9 8 16 0,0 0-4 0,0 0 0 16,0 0 0-16,0 13-4 0,0 3 0 0,-5 4-8 0,5 0 12 15,-9 4-12-15,4 1 0 0,1-1 0 0,-1 4 0 16,5 5-92-1,0-5-19-15,5 0-3 0</inkml:trace>
          <inkml:trace contextRef="#ctx0" brushRef="#br0" timeOffset="9357.1702">16728 178 403 0,'0'0'36'0,"9"0"-36"0,4-4 0 0,1 0 0 0,0 4 281 0,-1 4 50 16,1 0 9-16,4 0 3 0,0 0-159 0,5 8-32 15,-5-4-7-15,1 5-1 0,-1-1-55 0,0 0-11 16,-9 0-2-16,5 4-1 0,4 0-49 0,-9 1-10 16,-9-5-1-16,0 0-1 0,0 0-14 0,0 0 8 15,0 0-8-15,-5-4 0 0,-8-4 0 0,13-4 0 16,0 0 0-16,-9 4 0 0,0-8 0 0,-1 4 8 16,6-8-8-16,8-4 0 0,-4-4 0 0,0 0 0 15,5 0 8-15,0-5-8 0,13 1 0 0,-5-4 0 16,-3 4 0-16,8-1 0 0,0 9-8 0,5 0 8 15,-5 0 0-15,-4 8 0 0,-1 4 0 0,1 0 16 16,4 4-2-16,-9 8 0 0,-4-4-14 0,-1 4 0 16,15 5 0-16,-6-1 0 0,-8 4 0 0,-1 0 0 0,10 0 0 0,0 5 0 15,-1-5 0-15,1 4 0 0,-5 5 0 16,9-5-753-16,1 0-144 16</inkml:trace>
          <inkml:trace contextRef="#ctx0" brushRef="#br0" timeOffset="8716.6968">15949-117 403 0,'9'-8'36'0,"5"-5"-36"15,-5-3 0-15,0 0 0 0,0 0 172 0,0 0 28 16,-4-5 6-16,-1 5 1 0,1 4-73 0,-1-4-14 0,-4 0-4 16,0 0 0-16,0 3-35 0,0 1-7 0,0 0-2 0,0 4 0 15,0-4-28-15,0 12-7 0,0 0-1 16,-9-4 0-16,-4 0-12 0,-1 8-4 0,-4-4 0 0,-5 8 0 16,-4 4-9-16,-5 4-3 0,-9 4 0 0,4 9 0 15,-4 3 14-15,5 5 2 0,0-1 1 0,-5 9 0 16,0-1 3-16,9 1 0 0,-5 3 0 0,5 1 0 15,5-1-11-15,4 1-1 0,10-1-1 0,-1 5 0 16,5-8-15-16,4-1 0 0,5 1 0 0,5-1 0 16,4-7 0-16,9-1-18 0,0-8 4 0,5 1 1 15,9-1-190-15,5-12-37 16,40 8-8-16,-4-20-2 0</inkml:trace>
        </inkml:traceGroup>
        <inkml:traceGroup>
          <inkml:annotationXML>
            <emma:emma xmlns:emma="http://www.w3.org/2003/04/emma" version="1.0">
              <emma:interpretation id="{449BE5B3-B154-4D3E-A161-9A19B4678388}" emma:medium="tactile" emma:mode="ink">
                <msink:context xmlns:msink="http://schemas.microsoft.com/ink/2010/main" type="inkWord" rotatedBoundingBox="21460,230 24496,176 24514,1170 21478,122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0544.5708">20729-461 1555 0,'14'-29'138'0,"-9"17"-110"16,4 0-28-16,0-4 0 0,5 0 44 0,-1 8 3 15,5-1 1-15,-4 9 0 0,0 0 64 0,4 5 12 0,-4 7 4 16,-1 0 0-16,-4 4-68 0,0 8-12 0,1 5-4 0,-6 3 0 16,5 4-4-16,-9 1 0 0,0 7-1 0,0 1 0 15,0-1-31-15,-9 5-8 0,5 0 0 0,-6-1 0 16,1 1 0-16,-4 3 0 0,4 5 0 0,-5-4 0 31,5 3-143-31,0-11-29 0</inkml:trace>
          <inkml:trace contextRef="#ctx0" brushRef="#br0" timeOffset="10872.4377">21572-77 1209 0,'27'-32'108'0,"-18"20"-87"0,9-9-21 0,-4 5 0 0,4 0 163 0,-9 0 28 15,-9 0 5-15,5 8 2 0,4-1-103 0,0 5-21 16,-9 4-4-16,0 0-1 0,0 0-43 0,-14 4-9 16,1 9-1-16,-5 3-1 0,-5 4-15 0,-9 8-13 15,-9 1 2-15,5 7 1 0,13-4 10 0,0 1 0 16,-9-1 0-16,9 1 0 0,10-5 49 0,4-4 12 15,4 5 3-15,0-9 0 0,5 4-27 0,0-4-5 16,0 1 0-16,5-5-1 0,-5-16-11 0,5 12-3 16,-5-12 0-16,0 0 0 0,0 0-1 0,0 12 0 15,0-4 0-15,0 4 0 0,-10 0 17 0,-3 0 3 16,-1 1 1-16,-4 3 0 16,-9 4-95-16,-5 0-19 0,-9-4-4 0,4 5-695 15,-4-1-138-15</inkml:trace>
          <inkml:trace contextRef="#ctx0" brushRef="#br0" timeOffset="11262.9715">22045-4 1843 0,'18'-24'164'0,"-8"16"-132"0,-6-5-32 0,5 5 0 16,5 4 46-16,0 0 2 0,-5 4 1 0,-9 0 0 16,13 8-4-16,-8 4-1 0,-1 5 0 0,-4 3 0 0,-4 4-30 15,4 5-6-15,0-1-8 0,-5 4 11 0,1 1-11 16,-1 3 0-16,1-4 0 0,4 1 0 0,0-9 17 0,0-4 11 16,4-4 3-16,5 1 0 0,-4-5-13 0,4-4-2 15,5-4-1-15,4 0 0 0,5 0 5 0,-1-8 2 16,-3-4 0-16,12 0 0 0,1 0 10 0,0-4 1 15,0-1 1-15,0-3 0 0,-5 0-6 0,1 0-2 16,-1 0 0-16,-4 4 0 0,-1-5-26 0,1 1 0 16,-5 0 0-16,5 0 0 0,0 0 23 0,-9-5-1 15,-5 1 0-15,-5 4 0 16,-8-4-10-16,-1 4-1 0,-9-1-1 0,1-3 0 0,-5 4-10 0,-5 0 0 16,0 4 0-16,-9-5 0 15,-4 9-77-15,-5 4-18 0,0 0-3 0,0 8-1032 0</inkml:trace>
          <inkml:trace contextRef="#ctx0" brushRef="#br0" timeOffset="10310.4759">20174 16 1036 0,'14'-8'46'0,"-10"0"10"0,1 4-45 0,4-4-11 15,-5 0 0-15,6 0 0 0,-6 0 102 0,1-1 18 16,-5 1 4-16,0 0 1 0,0-4-41 0,0 4-9 16,-9 0-2-16,4 0 0 0,-9 0-12 0,-4 0-2 15,0 0-1-15,-5 4 0 0,-9 4-58 0,-4 4 0 16,-5 0 0-16,4 8 0 0,1 0 11 0,0 4 9 16,8 4 3-16,-8 5 0 0,4 3-11 0,-4 4-1 0,4 1-1 15,0 3 0-15,9 5-10 0,0-5 0 16,5-4 9-16,0 5-9 0,9-9 0 0,0-4 0 0,4 1 0 15,1-9 8-15,-1 0 0 0,5-8 0 0,0-8 0 0,0 0 0 16,18 0-8-16,0-4 8 0,1-4-8 0,3-4 8 16,6-8 0-16,8-1 0 0,5-7 0 0,-4 0 0 15,4-1-8-15,-5 1 8 0,5-8-8 0,-5 3 8 16,1-3-8-16,-1 8 8 0,-4-5-8 0,0 5 8 16,-9 8-8-16,-1-1 9 0,-3 9-9 0,-6 4 10 15,-4 8 2-15,-9 0 1 0,10 8 0 0,-10 4 0 16,0 9 1-16,-5-1 0 0,0 0 0 0,1 4 0 15,-5 5-14-15,4-1 0 0,-4 0 0 0,5 5 0 16,-1-13-98-16,5 4-22 0,0 1-5 0,5-5-1 0</inkml:trace>
        </inkml:traceGroup>
        <inkml:traceGroup>
          <inkml:annotationXML>
            <emma:emma xmlns:emma="http://www.w3.org/2003/04/emma" version="1.0">
              <emma:interpretation id="{4CEA7403-0821-43D3-870A-4B944BA8492F}" emma:medium="tactile" emma:mode="ink">
                <msink:context xmlns:msink="http://schemas.microsoft.com/ink/2010/main" type="inkWord" rotatedBoundingBox="26678,149 30558,80 30578,1187 26698,1256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4012.4964">26156-125 1670 0,'0'0'74'0,"0"0"15"0,0 0-71 0,5 12-18 0,0 0 0 0,-5 4 0 16,0 4 45-16,4 0 6 0,-4 1 1 0,0-1 0 16,-4 4 24-16,8-4 6 0,1-3 1 0,-1 3 0 15,-4-4-22-15,5 0-4 0,4-4-1 0,-5 1 0 16,5-1-12-16,-4-4-2 0,0-4-1 0,-5-4 0 15,0 8-27-15,0-8-6 0,4 12 0 0,-4-12-8 16,0 0 18-16,0 0-3 0,0 0-1 0,0 0 0 16,0 0-6-16,0 0-8 0,0 0 11 0,0 0-11 15,0 0 32-15,0 0 0 0,-4 8 0 0,4-8 0 16,0 0-19-16,0 0-4 0,0 0-1 0,0 0 0 16,0 0-8-16,0 0 8 0,0 0-8 0,0 0 8 15,0 0-8-15,0 0 0 0,0 0 0 0,0 0 0 0,0 0 0 16,0 0 0-16,0 0 0 0,0 0 0 0,0 0 0 15,0 0 0-15,0 0-10 0,0 12 10 16,0 0 0-16,0 5 0 0,-5 3 0 0,-9 0 0 0,14 0 0 16,-9 5 0-16,5 3 0 0,-1-4 0 0,-4-4 0 15,5 1 0-15,-1-5 0 0,0 0 0 0,5-8 0 0,-4 4 0 16,4-8 0-16,0-4 0 0,0 0 0 0,0 0 0 16,0 0 0-16,0 0 10 0,0 0-10 0,0 0 0 15,0 0 0-15,0 0 0 0,0 0 0 0,0 0 10 16,-5-8-1-16,5 0 0 0,5 0-9 0,-5-4 0 15,4 4 0-15,1-4 0 0,0 0 0 0,4-1 0 16,-5 1 12-16,5 0-4 16,0 0 0-16,5 0 0 0,0-4 0 0,-5-5 0 0,4-3-8 0,1 0 0 0,0 4 0 15,4-5 0-15,-4-3 0 0,13 0 0 0,-9-1 9 0,5 1-9 16,-5 4 12-16,0-5-1 0,1 9-1 0,-1 0 0 16,-5-4-18-16,6 7-4 0,-6 1-1 0,1 8 0 31,-14-4-82-31,9 8-16 0,0 0-3 0,-4 8-656 0,-5-4-131 0</inkml:trace>
          <inkml:trace contextRef="#ctx0" brushRef="#br0" timeOffset="14199.7826">26789 36 1695 0,'0'0'75'0,"0"0"16"0,0 0-73 0,-4 13-18 16,-1-5 0-16,-4 8 0 0,4 0 56 0,-8 4 7 15,-1-4 1-15,14 5 1 0,-13-1 6 0,8-4 1 16,-4 0 0-16,4 5 0 0,5-5-58 0,0 4-14 16,0-4 0-16,5 0 0 15,4-4-58-15,-4 1-14 0,-1-5-4 0</inkml:trace>
          <inkml:trace contextRef="#ctx0" brushRef="#br0" timeOffset="14340.4042">27099-219 1209 0,'0'0'108'0,"0"-8"-87"0,9-4-21 16,-4 8 0-16,-5 4 224 0,0 0 40 15,0 0 8-15,0 0 1 0,0 0-193 0,0 4-38 0,9 4-8 0,-5 4-703 16,-4 5-141-16</inkml:trace>
          <inkml:trace contextRef="#ctx0" brushRef="#br0" timeOffset="13465.5788">24845-93 806 0,'23'-12'36'0,"-23"12"7"0,9-12-35 0,0 0-8 15,-4-1 0-15,4-3 0 0,-5 4 104 0,1-4 20 16,-1 0 3-16,6-1 1 0,-6 5-1 0,-4 0 0 16,9-4 0-16,-9 8 0 0,0 8-36 0,0 0-7 15,0 0-2-15,0 0 0 0,0 0-28 0,0 8-6 16,-9 8 0-16,9 13-1 0,-14 3-47 0,1 8 0 15,-1 9 0-15,1 4-13 0,-1-1 13 0,5 5 8 16,0-5 0-16,0 1-8 0,9-8 15 0,0-1-4 0,0-3-1 16,9-9 0-16,0 0-10 0,0-11-14 0,0-1 3 15,0-4 1-15,9-12 10 0,0 0 0 0,-4-8 0 0,13-4 0 16,-4-4 25-16,5-8 7 0,3-1 2 0,-3-3 0 16,-1 0-23-16,0-5-11 0,1-7 10 0,-1 0-10 15,-4 3 0-15,0-3 0 0,-1 3 0 0,1 1 0 16,0 4 0-16,-5-1 0 0,0 9 0 0,-4 8 0 15,-5 0-35 1,-4 4 0-16,8 8 0 0,-13 0 0 0,0 0 51 0,5 16 11 0,4 4 1 0,0 8 1 16,-9 1-46-16,0-1-10 0,0 5-1 0,0-1-1 15,0-4 46-15,0 1 10 0,0-5 1 0,5 0 1 16,-1-8-29-16,10-4 8 0,-5 1-8 0,0-5 0 16,5-8 12-16,-1 0 0 0,5-8 0 0,-4-5 0 15,4 5 24-15,1-8 4 0,-6 0 0 0,5-4 1 16,1-5-18-16,-1 1-4 0,5-4-1 0,-5 0 0 0,5 3-3 15,-5-3-1-15,-5 0 0 0,6-5 0 0,-1 5-14 16,-9 0 0-16,9 3 0 0,-4-3 0 0,0-4 8 0,-1 7 0 16,1 1-8-16,0 4 12 15,-1 4-94-15,1-1-19 0,-1 9-4 0,1 4-957 16</inkml:trace>
          <inkml:trace contextRef="#ctx0" brushRef="#br0" timeOffset="14543.4546">27345-186 1825 0,'0'0'40'0,"22"-4"8"0,-8-4 1 0,13 4 3 16,1-4-41-16,4-1-11 0,9 1 0 0,4 4 0 16,1-8 83-16,4 4 14 0,0 0 3 0,9-4 1 15,-9 4-81-15,-4-4-20 0,8-1 0 0,-8 5 0 0,-10 0 0 16,-4 0 0-16,0-4 0 0,-14 0 0 15,5 4-149-15,-9 4-35 0,-5-8-6 0</inkml:trace>
          <inkml:trace contextRef="#ctx0" brushRef="#br0" timeOffset="14715.2848">28041-680 1612 0,'0'0'144'0,"0"8"-116"15,-9 4-28-15,5 9 0 0,-1 7 32 0,-9 4 0 16,14 5 0-16,-13 7 0 0,4 5 80 0,-5-1 17 15,-4 5 3-15,4 4 1 0,-9-9-59 0,5 9-12 16,-9-5-2-16,9 1-1 0,-14 0-17 0,14-1-3 16,-1 1-1-16,-3-5 0 0,3 1-38 0,-3-4-18 0,8-5 2 0,5 0-732 15,4-7-147-15</inkml:trace>
          <inkml:trace contextRef="#ctx0" brushRef="#br0" timeOffset="14981.0584">28187 81 1947 0,'9'4'43'0,"5"0"9"0,-1 0 1 0,6 0 2 0,-1 0-44 0,5-4-11 0,8 0 0 0,1 0 0 16,0 0 56-16,0-4 8 0,0-4 3 0,0 0 0 16,9-4-11-16,-18 0-1 0,8-5-1 0,1 1 0 15,-9 0-35-15,-5-4-7 0,0 4-2 0,-4-9 0 16,0 5 43-16,-10 4 9 0,10-4 2 0,-14 4 0 15,-5 3-55-15,-8 5-9 16,-1 0 0-16,-13 4 0 0,9 4 0 0,-5 4 20 0,-4 0-3 0,-1 8 0 0,-17 9-9 16,13 3-8-16,0 0 9 0,5 5-9 0,-5 3-8 15,18 4-8-15,-9 1-2 0,5-1 0 0,9 5 18 0,9-5 14 16,0-4-2-16,0 5-1 16</inkml:trace>
        </inkml:traceGroup>
      </inkml:traceGroup>
    </inkml:traceGroup>
    <inkml:traceGroup>
      <inkml:annotationXML>
        <emma:emma xmlns:emma="http://www.w3.org/2003/04/emma" version="1.0">
          <emma:interpretation id="{A893A158-DFF4-4FFC-B40A-4655DF48553B}" emma:medium="tactile" emma:mode="ink">
            <msink:context xmlns:msink="http://schemas.microsoft.com/ink/2010/main" type="paragraph" rotatedBoundingBox="3534,3118 16166,2058 16330,4020 3699,50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F5A7DC-3738-4733-BD5C-07415C791959}" emma:medium="tactile" emma:mode="ink">
              <msink:context xmlns:msink="http://schemas.microsoft.com/ink/2010/main" type="inkBullet" rotatedBoundingBox="3544,3240 4842,3131 4995,4954 3697,5063"/>
            </emma:interpretation>
          </emma:emma>
        </inkml:annotationXML>
        <inkml:trace contextRef="#ctx0" brushRef="#br0" timeOffset="35929.0715">2031 2582 705 0,'0'0'31'0,"0"-8"7"16,0 0-30-16,0 0-8 0,0 0 0 0,5-5 0 16,-5-3 75-16,4 8 13 0,-8-4 4 0,4 0 0 15,0 0-22-15,0 0-4 0,0-1-1 0,0 13 0 16,0 0-27-16,0 0-6 0,-5-4 0 0,5 4-1 15,-5-8-10-15,5 8-1 0,0 0-1 0,0 0 0 16,-9 4 10-16,0 4 3 0,0 1 0 0,-5-1 0 0,5 8-16 16,-4 8-4-16,-1 9 0 0,0 3 0 0,-4 8 32 0,0 5 7 15,0 12 1-15,0 3 0 0,-1 5-14 0,6 4-2 16,-1 4-1-16,0 0 0 0,5 4 5 0,5-4 0 16,-1-4 1-16,-4-5 0 0,9 5-10 0,0-8-3 15,0 0 0-15,9-5 0 0,0-3-16 0,5 0-4 16,9-1-8-16,-1-3 12 0,10-4-21 0,0-5-5 15,5 1-1-15,-1-1 0 16,5-3-39-16,-5-5-8 0,5 4-2 0,5 1-532 16,-1 3-106-16</inkml:trace>
        <inkml:trace contextRef="#ctx0" brushRef="#br0" timeOffset="16449.274">2591 2962 633 0,'0'-20'28'0,"0"8"6"0,5 0-34 0,-1-4 0 0,1-5 0 0,-1 5 0 16,1 4 192-16,-1 0 31 0,1 0 6 0,-1 0 2 15,-4 4-112-15,5 0-23 0,-5 8-4 0,0 0 0 16,0 0-42-16,0 0-8 0,0 0-2 0,0 0 0 16,0 0-17-16,4 12-4 0,-4 4-1 0,0 8 0 15,-4 8 6-15,-5 5 0 0,0 3 1 0,-5 9 0 16,-9 12-1-16,10 3-1 0,-1 1 0 0,0 4 0 15,-8 0 9-15,8 4 1 0,0-1 1 0,1-7 0 16,3 0 4-16,-3 0 1 0,-5-5 0 0,4-3 0 16,-4-4-5-16,4-5-1 0,0-3 0 0,1-9 0 15,-1 1-5-15,5-9-2 0,0-4 0 0,0-4 0 16,0 1-13-16,4-9-2 0,5-12-1 0,0 0 0 0,-4 4-2 16,4-4-8-16,0 0 12 0,0 0-4 0,0 0 4 0,4-12 0 15,5-13 0-15,-4 1 0 0,4-4-12 0,0-9 0 16,-4-3 0-16,4-5 0 0,0-7 0 0,0-5 0 15,0 5 9-15,0-9-9 0,5 0 8 0,-1 0-8 16,1 1 10-16,0-9-10 0,-5 0 0 0,9-4 0 16,-4-4-8-16,8-4 8 0,1 5 0 0,0 3 0 15,4 0 0-15,1 8 0 0,-6 13-16 0,6-5 3 16,-1 4 1-16,5 5 0 0,-9 3 12 0,-1 5 0 16,1 3 0-16,0 1-9 0,-5 8 9 0,0 3 0 15,-4 1 0-15,0 8-8 0,-5 8 8 0,0 0 0 16,5 4 0-16,-14 4-8 0,0 0 8 0,4 4-12 15,5 8 12-15,0 8-12 0,-9 4 12 0,0 1-8 16,5 3 8-16,-1 4-8 0,-4 5 17 0,5-1 4 0,-5 5 1 16,5-1 0-16,4 0-22 0,-5 5-5 0,5 4-1 15,-4-1 0-15,9 5 23 0,-5-1 5 0,-5 1 1 0,5 0 0 16,0 3-6-16,-4-3-1 0,4-1 0 0,-9 5 0 16,0-4-8-16,5-1 8 0,-1 1-8 0,1-5 8 15,-10 5 0-15,5 0-8 0,5-9 12 0,-5 5-4 16,4-5-8-16,-4-3 0 0,0-5 0 0,5-3 8 15,4-1-8-15,-5-4-14 0,6-7 3 0,-6-5 1 16,5 0-90-16,5-4-19 0,-10-4-3 0,6-4-1 16,-10-4-89-16,0 0-19 0,0 0-3 15,0 0-1-15</inkml:trace>
        <inkml:trace contextRef="#ctx0" brushRef="#br0" timeOffset="16730.4409">2482 3630 1180 0,'-9'-12'26'0,"4"4"6"0,0 0 0 0,1 0 1 0,-5 0-33 0,4 4 0 16,1-9 0-16,4 5 0 0,-5 0 104 0,5-4 13 15,5 4 3-15,4-4 1 0,0 0-18 0,5-4-4 16,-5 3-1-16,9-3 0 0,9 4-15 0,5-4-3 0,0 4-1 16,4 0 0-16,5-1-47 0,-4 5-8 0,4-4-3 0,-5 4 0 15,-4 0-21-15,4 0 0 0,5 4 0 0,0-8 0 32,-9 4-155-32,9 4-25 0</inkml:trace>
      </inkml:traceGroup>
      <inkml:traceGroup>
        <inkml:annotationXML>
          <emma:emma xmlns:emma="http://www.w3.org/2003/04/emma" version="1.0">
            <emma:interpretation id="{56849D7E-4913-4063-B485-3ABC451B994A}" emma:medium="tactile" emma:mode="ink">
              <msink:context xmlns:msink="http://schemas.microsoft.com/ink/2010/main" type="line" rotatedBoundingBox="5757,2932 16166,2058 16330,4020 5922,4894"/>
            </emma:interpretation>
          </emma:emma>
        </inkml:annotationXML>
        <inkml:traceGroup>
          <inkml:annotationXML>
            <emma:emma xmlns:emma="http://www.w3.org/2003/04/emma" version="1.0">
              <emma:interpretation id="{7E2FC84F-39DC-4513-9B78-B607543CA1BF}" emma:medium="tactile" emma:mode="ink">
                <msink:context xmlns:msink="http://schemas.microsoft.com/ink/2010/main" type="inkWord" rotatedBoundingBox="5757,2932 9451,2622 9616,4584 5922,4894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29071.2985">4089 3428 1231 0,'-9'-8'54'0,"9"4"12"0,-5 0-53 0,5 0-13 0,-4 4 0 0,4 0 0 15,0 0 71-15,0 0 11 0,-5-4 2 0,5 4 1 0,0 0-10 0,0 0-3 16,0 0 0-16,0 0 0 0,0 0-33 0,0 0-7 16,9-9-2-16,-9 9 0 0,14-4-4 0,-14 4-1 15,14 0 0-15,-1-4 0 0,1-4 8 0,-1 8 2 16,1-4 0-16,4 0 0 0,-4-4 1 0,4 4 1 15,0-4 0-15,5-4 0 0,0 4-9 0,0-9-1 16,4 5-1-16,-4 0 0 0,0 4-12 0,-1-4-2 16,6 4-1-16,-1 0 0 0,-4 4-11 0,-1 0 0 15,1 0-10-15,-5 4 10 0,10 4 0 0,-5 0 0 16,-1 4-8-16,6-4 8 0,-1 4 8 0,5 0 5 16,0 0 1-16,-5 0 0 0,5 0-14 0,-5 0 0 15,5 1 0-15,-5-1 0 0,-4-4 8 0,4 0-8 16,-4-4 11-16,0 0-11 0,-9 0 18 0,4 0-3 0,-4-4-1 15,-1 4 0-15,-13 0 2 0,5 0 0 0,4-4 0 0,-9 4 0 16,0 0-16-16,0 0 0 0,0 0 8 0,0 0-8 31,4-4-118-31,-4 4-26 0,0 0-6 0</inkml:trace>
          <inkml:trace contextRef="#ctx0" brushRef="#br0" timeOffset="30758.4036">4171 3440 896 0,'-9'-8'40'0,"4"8"8"0,1-4-39 0,-1 0-9 0,0 0 0 0,5 0 0 16,-9 0 58-16,5 0 10 0,-1-5 1 0,5 5 1 15,-4 0-16-15,4 4-3 0,0 0-1 0,0 0 0 16,0 0-26-16,0 0-4 0,0-8-2 0,0 8 0 15,0 0 2-15,0 0 0 0,0 0 0 0,0 0 0 16,4-4 9-16,-4 4 3 0,0-8 0 0,0 8 0 16,0 0 3-16,0 0 1 0,0 0 0 0,9-8 0 15,0 4-12-15,5-4-1 0,4 4-1 0,1-4 0 16,3 8-7-16,1 4-2 0,9-4 0 0,0 0 0 16,0 0-5-16,4 0-8 0,1 4 11 0,4 0-11 15,-10-4 12-15,6 4-4 0,-5 0 0 0,0 0-8 0,-1-4 0 16,1 0 0-16,-4 0 0 0,-1 0 0 0,-4-4 8 15,-1 4-8-15,1-4 0 0,0 0 0 0,0 0 10 0,-5-4-10 16,0 4 8-16,0 0-8 0,1-4 0 0,-6 4 8 16,1-5-8-16,0 1 0 0,-5 4 0 0,4 0 0 15,-13 4 8-15,0 0-8 0,0 0 0 0,5-4 0 16,-5 4 0-16,0 0 0 0,0 0 10 0,0 0 0 16,0 0 0-16,0 0 0 0,-9 4-10 0,0 0 10 15,0 0-10-15,-5 0 10 0,0 4-10 0,1 1 8 16,-1-5-8-16,0 0 8 0,1 4-8 0,-1-8 0 15,0 4 0-15,-4 0 0 0,9 0 10 0,-9-4-10 16,0 0 12-16,-1 0-12 0,6-4 9 0,-1 4-9 16,-4 0 0-16,0 0 9 0,-1 0 1 0,1 0 0 15,-5 0 0-15,5 0 0 0,0 0-10 0,0 0 0 16,-5 0 0-16,0 0 0 0,0 4 0 0,-4 0 0 0,4 0 0 16,-4 0 0-16,4 0 0 0,1 0 0 0,-6 0 0 15,1 0 0-15,0 0 0 0,-1 4-14 0,1-4 3 0,4 0 1 16,0 1 10-16,1 3 0 0,-1 0 0 0,0-4 0 15,5 0 0-15,4 0 0 0,1 0 0 0,-1-4-8 16,5 0 8-16,0 0 0 0,0 0 0 0,0 0 0 16,4 4 0-16,0-4 0 0,1 0 0 0,4 0 0 15,0 0 0-15,0 0 0 0,-5 0 0 0,5 0 0 16,0 0 0-16,0 0 0 0,0 0-9 0,14 4 9 16,0 4-36-16,4 0-4 15,-4 0 0-15,8 4-528 0,-3-4-107 0</inkml:trace>
          <inkml:trace contextRef="#ctx0" brushRef="#br0" timeOffset="31961.259">6106 2372 172 0,'-9'-13'16'0,"4"9"-16"0,5-4 0 0,-4 4 0 16,-1 4 175-16,0 0 32 0,5 0 6 0,0 0 2 15,0 0-76-15,0 0-15 0,0 0-4 0,0 0 0 16,0 0-44-16,0 0-10 0,0 0-2 0,0 0 0 15,0 0-10-15,0 0-2 0,0 0-1 0,0 0 0 16,0 0-5-16,0 0-1 0,0 0 0 0,0 0 0 16,0 0-3-16,0 0-1 0,14 4 0 0,-5 4 0 15,0 4-19-15,0 9-4 0,-4 7-1 0,0 4 0 16,4 9 2-16,-5 3 0 0,-4-3 0 0,5 11 0 16,-1 5 2-16,-4 0 1 0,5 4 0 0,-5-5 0 15,0 1-5-15,4-1-1 0,-4-3 0 0,9 0 0 16,-9-9-6-16,5 5-2 0,-10-13 0 0,5-3 0 15,0-1-8-15,0-8 12 0,-4-4-12 0,-5-3 12 16,4-9-2-16,1 4 0 0,-1-4 0 0,5-8 0 0,0 0-24 16,-4 4-5-16,-5 4-1 0,-1-4 0 15,1-4-191-15,0 0-38 0,-9 0-8 0,-5-4-2 0</inkml:trace>
          <inkml:trace contextRef="#ctx0" brushRef="#br0" timeOffset="32789.1752">5783 3545 518 0,'0'0'46'0,"0"0"-37"0,0 0-9 0,0 0 0 15,0 0 89-15,0 0 16 0,0-8 3 0,0-4 1 16,0 4-23-16,0 0-5 0,0 0-1 0,0 0 0 16,0-1-1-16,0 1-1 0,0 8 0 0,4-4 0 0,-4-4-10 0,0 8-3 15,0 0 0-15,0 0 0 0,9-8-24 0,-9 8-5 16,0-8 0-16,0 8-1 0,9 0-19 0,5 0-3 16,-5 0-1-16,5 0 0 0,4 0 4 0,5 4 0 15,-1-4 0-15,1 0 0 0,5 0 41 0,8-4 9 16,0-4 2-16,14 0 0 15,1-4-104-15,-1 0-21 0,0-9-4 0,4 5-549 16,-4-8-110-16</inkml:trace>
          <inkml:trace contextRef="#ctx0" brushRef="#br0" timeOffset="32383.3638">5669 2457 633 0,'0'0'56'0,"-5"-5"-44"0,1-3-12 0,4 8 0 16,-10-4 120-16,6 0 21 0,4-4 5 0,-5 4 1 16,5 4-51-16,-4-8-9 0,4 0-3 0,0 0 0 15,4 0-8-15,1 0-3 0,-1 0 0 0,1-1 0 16,4 1-12-16,5 0-2 0,-1-4-1 0,6 4 0 15,3 0-18-15,1 4-3 0,5-4-1 0,-1 4 0 16,0 0-18-16,5 0-4 0,-5 4-1 0,5 0 0 16,0 0-1-16,9 0 0 0,-5 4 0 0,10 0 0 15,-10-4-12-15,1 0 0 0,4 0 0 0,0 0 0 0,-5-4 0 16,1 4 0-16,-1 0 0 0,0 0 0 0,1 0 0 0,-5 0 0 16,0 4-12-16,0 0 12 15,-10 0-47-15,1-4-2 0,-5 8-1 0,0 0-553 16,-4 4-110-16</inkml:trace>
          <inkml:trace contextRef="#ctx0" brushRef="#br0" timeOffset="33304.6824">7080 2044 1036 0,'5'-12'92'0,"-5"-1"-73"16,4 1-19-16,1-4 0 0,4 0 105 0,-5-4 18 15,10 4 3-15,-5-1 1 0,5 5-17 0,4 0-3 16,0 0-1-16,10 8 0 0,-6 4-40 0,10 4-8 16,0 8-2-16,4 8 0 0,1 5-6 0,-1 7-2 15,5 8 0-15,5 9 0 0,-10 12-3 0,1 7-1 16,-5 5 0-16,-10 8 0 0,-8 4-9 0,0 0-3 16,-10 4 0-16,-8-4 0 0,-5 8-12 0,-1-4-4 15,-12 0 0-15,-1 0 0 0,-9-4-8 0,-4 0-8 16,-1-8 12-16,5 4-12 0,-4-8 0 0,4-4-14 15,-4-8 1-15,-1-5 0 16,1 1-92-16,-1-5-19 0,1-7-3 0,4-9-553 0,0 1-112 16</inkml:trace>
        </inkml:traceGroup>
        <inkml:traceGroup>
          <inkml:annotationXML>
            <emma:emma xmlns:emma="http://www.w3.org/2003/04/emma" version="1.0">
              <emma:interpretation id="{834BAD05-27AA-44F4-B3E9-01892572118B}" emma:medium="tactile" emma:mode="ink">
                <msink:context xmlns:msink="http://schemas.microsoft.com/ink/2010/main" type="inkWord" rotatedBoundingBox="10489,2878 11502,2793 11613,4112 10600,4197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41209.0795">9652 2254 1375 0,'0'0'60'0,"-4"-16"14"0,4 0-59 0,0 0-15 0,-5-1 0 0,5 5 0 16,0 0 71-16,5 0 11 0,-5 0 2 0,0 4 1 15,0 8-8-15,0-8-1 0,0 8-1 0,0 0 0 16,0 0-32-16,-14 8-7 0,5 4 0 0,-9 8-1 16,0 8 12-16,-10 5 2 0,-4 11 1 0,1 9 0 15,-1 4-11-15,-5 3-3 0,1 9 0 0,-5-4 0 16,4-4-6-16,1-1-2 0,0 1 0 0,-1 4 0 15,1-5-14-15,4-3-3 0,0 0-1 0,-4-1 0 0,8-7-10 0,-4 0 0 16,5-5 0-16,0-3 8 16,4-5-36-16,5 0-8 0,-5-11-2 0,9-1 0 15,1-4-142-15,8-4-29 0,1-3-6 16,-1-1-1-16</inkml:trace>
          <inkml:trace contextRef="#ctx0" brushRef="#br0" timeOffset="40865.4153">8669 2562 748 0,'-5'-12'67'0,"5"-5"-54"16,0 1-13-16,0-8 0 0,5 4 140 0,-5-5 24 15,9 5 6-15,-4-4 1 0,-1 4-78 0,5 3-15 16,-4-3-3-16,-1 4-1 0,1 0-25 0,0 0-5 16,-1 4 0-16,5-1-1 0,-4 1-23 0,-1 4-5 0,1-4-1 0,-5 12 0 15,0 0-1-15,0-8 0 0,4-4 0 16,-4 12 0-16,0 0-4 0,5-12-1 0,4 0 0 15,0-1 0-15,0 5-8 0,0 0 0 0,0 4 0 0,1-8 8 16,3 8-8-16,-4-4 0 0,0 0 0 0,5 0 0 16,-5-4 8-16,5 7-8 0,0 1 8 0,-1-4-8 15,1 4 25-15,-5-4 0 0,5 8 0 0,-5-4 0 16,-9 4-25-16,18 4 0 0,0 4 0 0,0 8 0 16,1 5 12-16,-1 7 3 0,5 4 1 0,-1 9 0 15,1-1 12-15,-5 5 2 0,5 7 1 0,0 5 0 16,-5-4-1-16,0 3 0 0,0-3 0 0,5 4 0 15,0-1-5-15,0-3-1 0,-1 4 0 0,1-1 0 16,5-3 4-16,-6-5 0 0,6-3 0 0,-6 4 0 0,1-9-28 16,5-4 0-16,-6-3 8 0,1-5-8 0,-5-4 0 15,-4 1 0-15,4-9 0 0,-4 0 0 16,-1-4-24-16,-3 0-6 0,-1-4-2 0,-9-8 0 16,4 4-134-16,-4-4-27 0,9 9-6 0,-9-9-1 0</inkml:trace>
        </inkml:traceGroup>
        <inkml:traceGroup>
          <inkml:annotationXML>
            <emma:emma xmlns:emma="http://www.w3.org/2003/04/emma" version="1.0">
              <emma:interpretation id="{FAA9405A-9290-4069-849F-4532F2CFE8CB}" emma:medium="tactile" emma:mode="ink">
                <msink:context xmlns:msink="http://schemas.microsoft.com/ink/2010/main" type="inkWord" rotatedBoundingBox="12775,3204 14028,3099 14076,3671 12823,3777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42802.4688">10950 2626 172 0,'0'0'16'0,"0"0"-16"16,0 0 0-16,0 0 0 0,0 0 157 0,0 0 29 15,0 0 6-15,0 0 0 0,-5-4-92 0,5 4-20 16,0 0-3-16,0 0-1 0,0 0-8 0,0 0-1 16,-13-4-1-16,13 4 0 0,0 0-13 0,0 0-2 15,0 0-1-15,0 0 0 0,0 0-6 0,0 0 0 16,-5-8-1-16,5 8 0 0,0 0-10 0,0-4-1 15,0 4-1-15,0 0 0 0,0 0-14 0,0 0-2 16,9-8-1-16,0 4 0 0,-9 4 22 0,14-4 5 16,-5 0 1-16,0 0 0 0,0 0-27 0,0 0-6 0,5 0-1 15,0 0 0-15,4 0 8 0,5 4 2 0,0-4 0 16,-1 0 0-16,6-4-2 0,-1 4-1 0,9-5 0 16,1 5 0-16,8-4-5 0,-4 0-1 0,5-4 0 0,-1 4 0 15,-4 0-1-15,5 0-8 0,-1 0 12 0,5 0-4 16,-9-1 0-16,5 1-8 0,-5 0 12 0,0 0-4 15,-5-4-8-15,-4 4 8 0,0 0-8 0,0 0 8 16,0 0 0-16,-5-4-8 0,0 3 12 0,1 1-4 16,-1 4-8-16,-4-4 0 0,-5 0 9 0,0 8-9 15,5 0 0-15,-14 0 0 0,5 0 0 0,-5 0 0 16,-9 0 0-16,9 0 0 0,-4 0 0 0,-5 0 8 0,0 0-8 16,0 0 0-16,0 0 0 0,0 0 0 0,0 0-13 0,-5 8-1 15,5-8 0-15,0 8 0 16,-9 4-31-16,4-3-7 0,-4 3 0 0,-4-4-1 15,-1 4-33-15,0-4-6 0,1 8-2 0,-1 0 0 16,-4-3-102-16,0 3-20 0,-23 12-4 0,4-8 0 0</inkml:trace>
          <inkml:trace contextRef="#ctx0" brushRef="#br0" timeOffset="68562.0469">11305 2898 345 0,'0'0'31'0,"0"0"-31"16,0 0 0-16,0 0 0 0,-9 0 39 0,4 0 1 16,5 0 1-16,-9-4 0 0,0 4-10 0,5 0-3 15,-5-9 0-15,4 5 0 0,-4 0 16 0,4 0 4 16,-4 4 0-16,9 0 0 0,-9-4 3 0,5-4 1 16,-6 4 0-16,10 4 0 0,0 0-20 0,0 0-4 15,-4-4-1-15,4 4 0 0,0 0-3 0,0 0-1 16,-9 0 0-16,9 0 0 0,0 0-9 0,0 0-2 15,0 0 0-15,0 0 0 0,-5-4-12 0,5 4 9 16,0 0-9-16,0 0 8 0,0 0 12 0,0 0 1 16,0 0 1-16,0 0 0 0,0 0 2 0,0 0 1 0,0 0 0 0,0 0 0 15,0 0 5-15,0 0 1 0,0 0 0 0,0 0 0 16,-9 0-12-16,9 0-3 0,0 0 0 0,0 0 0 16,0 0-16-16,0 0 0 0,0 0 8 0,0 0-8 15,0 0 0-15,0 0 0 0,14 0 0 0,-5 0 0 16,5 4 0-16,-5-4 0 0,-9 0 0 0,13 0 0 15,6 4 0-15,-6-4 0 0,1-4 0 0,0 4 0 16,4 4 0-16,-5-4 10 0,10 0-10 0,0 0 8 16,-5 0 2-16,0-4 0 0,10 4 0 0,-1-4 0 15,-4 0-10-15,4 0 0 0,5 0 0 0,4 0 8 0,5-4-8 16,-9 0 0-16,5 4 0 0,-6-4 0 0,1-5 0 0,0 5 0 16,-4 0 0-16,3 4 0 0,-8-8 0 0,0 8 0 15,0-4 0-15,-5 0 0 0,0 0 10 0,-4 4 0 16,-1 0 0-16,1-4 0 0,-5 3 5 0,0 1 1 15,-4-4 0-15,4 4 0 0,-9 4 10 0,0 0 2 16,0 0 1-16,0 0 0 0,5 0-29 0,-5 0 0 16,0 0 0-16,0 0 0 0,0 0 0 0,0 0 0 15,0 0 0-15,0 0 0 0,0 0 0 0,0 0 0 16,0 0 0-16,0 0-10 0,0 0 19 0,0 0 4 16,0 0 1-16,0 0 0 0,-10 4-4 0,1 0-1 15,-4 0 0-15,-1 0 0 0,0-4 0 0,5 5 0 16,-9-1 0-16,0 0 0 0,0 0-9 0,-1 0 0 15,-3 4 0-15,-1 0 8 0,0 0-8 0,0 0 0 16,-4 0 0-16,-5 0 8 0,0 4-8 0,0-3 0 0,1 3 0 16,-1 4 0-16,0-4 0 0,0 0 0 0,0 4 0 0,0-4 0 15,0 5 0-15,0-5 0 0,1 0 0 0,3-4 8 16,1 4-8-16,4-4 0 0,0 0 0 0,5 0 0 16,0-4 0-16,4 1 0 0,-4 3 0 0,9-8 0 15,0 0 0-15,4-4 0 0,-4 0 0 0,5 4 0 16,4 0 0-16,0 0 0 0,0 0 0 0,0 0 0 15,0-13 0-15,4 5 0 0,-4 8 0 0,5-8 0 16,4 0 0-16,-9 8 0 0,14-4-12 0,-1 0 12 16,-4 0-29-16,5 4 1 0,-14 0 1 15,14 0 0-15,-5 4-73 0,4-4-14 0</inkml:trace>
          <inkml:trace contextRef="#ctx0" brushRef="#br0" timeOffset="43208.615">11219 2942 990 0,'0'0'21'0,"0"0"5"0,0 0 1 0,0 0 1 0,0 0-28 0,0 0 0 0,0 0 0 0,0 0 0 15,0 0 83-15,0 0 10 0,0 0 3 0,0 0 0 16,0 0-32-16,0-8-7 0,0 8-1 0,4-12 0 16,-4 4 12-16,0 0 3 0,0 8 0 0,0 0 0 15,0 0-34-15,0 0-6 0,0 0-2 0,9-8 0 16,0 0-4-16,-9 8-1 0,0 0 0 0,9-9 0 16,-9 9-5-16,10-4-2 0,-10 4 0 0,9-4 0 0,4 0 1 15,-4 0 0-15,5 4 0 0,0-4 0 0,4 4 0 16,9 0 0-16,1-4 0 0,3 4 0 0,-3 4 2 15,8-4 0-15,5 0 0 0,9 4 0 0,0 0-20 16,-4-4 0-16,4-4 0 0,-5 4 0 0,1 0 0 0,0 0 0 16,-5-4 0-16,-5 4 0 15,5-4-22-15,-9 0-5 0,0 4-1 0,-5 0-940 0</inkml:trace>
        </inkml:traceGroup>
        <inkml:traceGroup>
          <inkml:annotationXML>
            <emma:emma xmlns:emma="http://www.w3.org/2003/04/emma" version="1.0">
              <emma:interpretation id="{96AEAAC9-7289-4463-B585-17DBA219B38E}" emma:medium="tactile" emma:mode="ink">
                <msink:context xmlns:msink="http://schemas.microsoft.com/ink/2010/main" type="inkWord" rotatedBoundingBox="15245,2618 16206,2537 16299,3642 15337,3722"/>
              </emma:interpretation>
              <emma:one-of disjunction-type="recognition" id="oneOf9">
                <emma:interpretation id="interp9" emma:lang="" emma:confidence="1">
                  <emma:literal>o</emma:literal>
                </emma:interpretation>
                <emma:interpretation id="interp10" emma:lang="" emma:confidence="0">
                  <emma:literal>0</emma:literal>
                </emma:interpretation>
                <emma:interpretation id="interp11" emma:lang="" emma:confidence="0">
                  <emma:literal>O</emma:literal>
                </emma:interpretation>
                <emma:interpretation id="interp12" emma:lang="" emma:confidence="0">
                  <emma:literal>a</emma:literal>
                </emma:interpretation>
                <emma:interpretation id="interp13" emma:lang="" emma:confidence="0">
                  <emma:literal>8</emma:literal>
                </emma:interpretation>
              </emma:one-of>
            </emma:emma>
          </inkml:annotationXML>
          <inkml:trace contextRef="#ctx0" brushRef="#br0" timeOffset="69983.5941">13795 2068 990 0,'10'-12'44'0,"-6"4"8"0,-4 0-41 0,5-4-11 0,-5-1 0 0,4 1 0 0,-4 4 101 0,0-4 19 0,0 0 3 0,-4-4 1 16,4 0-36-16,0-1-8 0,-5 5 0 0,5 0-1 31,-9-4-23-31,9 8-4 0,-5-4 0 0,-4-1-1 16,5 5-14-16,-5 0-2 0,4 0-1 0,5 8 0 15,-4-4-21-15,-5 4-4 0,-1-4-1 0,1 4 0 16,0 4-8-16,0-4 8 0,-5 4-8 0,5 0 8 16,0 4 4-16,0 4 0 0,-5 5 0 0,1-5 0 15,-1 4-2-15,-4 4 0 0,0 5 0 0,-5 3 0 0,5 0 14 0,0 0 4 0,-1 13 0 0,1-1 0 16,0 1-8-16,4-1 0 0,5 9-1 0,0 4 0 16,0-1-7-16,4-3 0 0,1-1-1 0,4 5 0 0,4-9-1 0,1-3 0 15,4-1 0-15,5-3 0 0,4 3-2 16,0-7-8-16,5 3 12 0,0-8-4 0,4-3 9 15,-4-5 2-15,-1 4 0 0,1-8 0 0,5 1-19 0,-1-5 0 16,0 0 0-16,5-4 0 0,-5-8 11 0,5 0 1 16,0-8 1-16,0-4 0 0,-5 0 3 0,5-9 0 15,0-3 0-15,0 0 0 0,0-9 0 0,4-3 0 16,-4-5 0-16,0 1 0 0,4-9-8 0,-4 1 0 16,0-5-8-16,-5-3 12 0,-4 3 0 0,0 0 0 15,-5 5 0-15,-4-5 0 0,-1 1-12 0,-8 3 0 31,4 5 0-31,-9 3 0 0,-9 1 8 0,4 7-8 0,-4 1 0 0,5 4 9 0,-5 3-1 0,0 5-8 0,-10 0 12 16,6 8-4-16,-10-1-8 0,5 5 0 16,0 0 0-16,-5 8 0 0,0-4 0 0,0 4 0 0,-4 4-12 15,4 4 12 1,-4 5-97-16,4-1-12 0,0 0-3 0,1 8 0 16,-6 4-112-16,5 1-22 0,-31 23-5 0,13-7-1 0</inkml:trace>
        </inkml:traceGroup>
      </inkml:traceGroup>
    </inkml:traceGroup>
    <inkml:traceGroup>
      <inkml:annotationXML>
        <emma:emma xmlns:emma="http://www.w3.org/2003/04/emma" version="1.0">
          <emma:interpretation id="{AED81A3A-1163-4B03-A192-4F4BF87C1B77}" emma:medium="tactile" emma:mode="ink">
            <msink:context xmlns:msink="http://schemas.microsoft.com/ink/2010/main" type="paragraph" rotatedBoundingBox="5679,5295 11951,4808 12089,6585 5817,707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7202AF6-78BD-4072-9477-1BC8CAF5D052}" emma:medium="tactile" emma:mode="ink">
              <msink:context xmlns:msink="http://schemas.microsoft.com/ink/2010/main" type="line" rotatedBoundingBox="5679,5295 11951,4808 12089,6585 5817,7072"/>
            </emma:interpretation>
          </emma:emma>
        </inkml:annotationXML>
        <inkml:traceGroup>
          <inkml:annotationXML>
            <emma:emma xmlns:emma="http://www.w3.org/2003/04/emma" version="1.0">
              <emma:interpretation id="{FCAA1590-D50A-41CC-A800-50BC0CCEE7DF}" emma:medium="tactile" emma:mode="ink">
                <msink:context xmlns:msink="http://schemas.microsoft.com/ink/2010/main" type="inkWord" rotatedBoundingBox="5679,5295 9027,5035 9165,6812 5817,7072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3839.7135">5477 4508 1486 0,'0'0'66'0,"0"0"14"0,0 0-64 0,0 0-16 16,0 0 0-16,0 0 0 0,0 21 80 0,-4 3 12 15,4 0 4-15,0 13 0 0,0-5-34 0,0 8-6 16,-5 1-2-16,1-1 0 0,4 9-19 0,0-1-4 0,-5-3-1 0,5 4 0 16,5-5-30-16,-1 1 0 0,1 3 0 0,-1-3-630 15,1-5-127-15</inkml:trace>
          <inkml:trace contextRef="#ctx0" brushRef="#br0" timeOffset="83652.2649">5104 4779 1094 0,'-4'-20'48'0,"4"12"11"0,0-4-47 0,4 0-12 0,1-4 0 0,8-1 0 15,-4 1 84-15,10-4 16 0,3-4 2 0,1 4 1 16,5-5-9-16,-1 1-2 0,9 0 0 0,5-1 0 16,5 5-54-16,-5 4-11 0,4-4-3 0,-4 4 0 15,0-5-7-15,0 5-1 0,-4 4-1 0,-6 4 0 0,1 0-31 16,-4 8-7-16,-10-4-1 0</inkml:trace>
          <inkml:trace contextRef="#ctx0" brushRef="#br0" timeOffset="83371.075">3916 5807 864 0,'0'0'76'0,"0"0"-60"16,0 0-16-16,0 0 0 0,0 0 60 0,0 0 8 15,0 0 3-15,0 0 0 0,4 4-31 0,-4-4-7 16,0 0-1-16,5 9 0 0,4 3 3 0,5-8 0 16,-1 0 0-16,1 0 0 0,9 0 1 0,0-4 1 0,4-4 0 0,9 4 0 15,1 0 3-15,4-4 0 0,4-8 0 0,5-1 0 16,0-3-4-16,5-4-1 0,-5 0 0 0,-4 0 0 16,4-5-15-16,-5 5-2 0,-4 0-1 0,-4-4 0 15,-1-1-8-15,0 1-1 0,-8-4-8 0,4-1 12 16,-10 5 7-16,1 0 1 0,-5 0 0 0,-4-1 0 15,0-3 12-15,-5 4 4 0,-5-1 0 0,1 1 0 16,-1 0-16-16,-4-1-4 0,-4 1 0 0,-1 4 0 16,-4 0-4-16,0 4-2 0,-4 7 0 0,-6-3 0 15,1 4-10-15,0 0 0 0,-5 4 0 0,-4 4 8 16,-1 4-8-16,1 4 0 0,4 0 0 0,-4 8 0 16,0 1 0-16,-1-1 0 0,6 0 0 0,-1 8 0 15,-4-3-9-15,4 7 9 0,5-4 0 0,-1 9 0 0,1 3 0 16,5 4 0-16,-6 5 8 0,1 4-8 0,4 3 19 0,1 1-3 15,4-1 0-15,0 1 0 0,4 0 7 0,5-5 1 16,0-7 0-16,5-5 0 0,-1-4-14 16,10-3-2-16,-1-1-8 0,1-4 12 0,0 1-4 0,4-9-8 15,5 4 11-15,0-4-11 0,-1 0 9 0,1-3-9 16,0-5 0-16,4-4 9 16,5 0-125-16,-5-4-26 0,5 0-5 0,0-4-753 0</inkml:trace>
          <inkml:trace contextRef="#ctx0" brushRef="#br0" timeOffset="84527.0631">7217 4949 1728 0,'0'0'153'15,"0"-8"-122"-15,-5-4-31 0,5 4 0 0,0 8 55 0,0 0 5 16,0 0 0-16,-14 8 1 0,1 0-9 0,-5 13-1 16,-1 3-1-16,-8 12 0 0,-5 5-11 0,-4 3-3 15,-10 9 0-15,1 3 0 0,-5 5-4 0,-5 4 0 16,-4 0-1-16,4 4 0 0,1-1 1 0,-1 1 1 16,0-4 0-16,10-4 0 0,4-1-21 0,4 1-12 15,5-12 12-15,1-5-12 0,8 1 0 0,0-9 0 16,5-4 0-16,0-3-746 15,4-1-142-15</inkml:trace>
          <inkml:trace contextRef="#ctx0" brushRef="#br0" timeOffset="84292.7381">6516 5403 1209 0,'0'0'108'0,"-5"-4"-87"16,0 0-21-16,1 0 0 15,4 4-48-15,0 0-15 0,-5-4-2 0,-4-5-1 0,5 5 47 0,-1-4 10 16,-4-4 9-16,4 4-13 0,-4-4 58 0,5-4 12 16,4 4 3-16,0-9 0 0,0-3 72 0,4 0 16 15,-4-1 2-15,9-3 1 0,1 0-19 0,-1 0-4 16,4-1-1-16,1 1 0 0,0 0-56 0,4-1-11 15,0 1-3-15,0 4 0 0,5 7-21 0,-5 1-5 16,-4 4-1-16,-5 8 0 0,0 0-22 0,5 12-8 0,-1 0 0 0,6 8 9 16,-1 1-9-16,0 7 0 0,-4 4 0 0,4 13 0 15,5 3 0-15,-5 9 13 16,-4-1-3-16,4 5-1 0,-5 4-1 0,1-5-8 0,-5 5 12 16,5 0-4-16,-1-1 0 0,1-7-8 0,-5 0 12 0,5-5-4 15,0 1-8-15,-1-9 0 0,-4-3 0 0,5-9 0 31,-5 0-30-31,5-7-5 0,-1-1-1 0,-3-8 0 16,-1-4-132-16,-9-8-28 0</inkml:trace>
        </inkml:traceGroup>
        <inkml:traceGroup>
          <inkml:annotationXML>
            <emma:emma xmlns:emma="http://www.w3.org/2003/04/emma" version="1.0">
              <emma:interpretation id="{C520ED48-4186-40AF-B5A0-883F40E9D475}" emma:medium="tactile" emma:mode="ink">
                <msink:context xmlns:msink="http://schemas.microsoft.com/ink/2010/main" type="inkWord" rotatedBoundingBox="9875,5298 11976,5135 12082,6493 9980,6657"/>
              </emma:interpretation>
              <emma:one-of disjunction-type="recognition" id="oneOf11">
                <emma:interpretation id="interp15" emma:lang="" emma:confidence="1">
                  <emma:literal>=</emma:literal>
                </emma:interpretation>
                <emma:interpretation id="interp16" emma:lang="" emma:confidence="0">
                  <emma:literal>I</emma:literal>
                </emma:interpretation>
                <emma:interpretation id="interp17" emma:lang="" emma:confidence="0">
                  <emma:literal>E</emma:literal>
                </emma:interpretation>
                <emma:interpretation id="interp18" emma:lang="" emma:confidence="0">
                  <emma:literal>•</emma:literal>
                </emma:interpretation>
                <emma:interpretation id="interp19" emma:lang="" emma:confidence="0">
                  <emma:literal>•I</emma:literal>
                </emma:interpretation>
              </emma:one-of>
            </emma:emma>
          </inkml:annotationXML>
          <inkml:trace contextRef="#ctx0" brushRef="#br0" timeOffset="85105.0428">8168 5241 345 0,'-27'4'15'0,"18"-4"4"0,-9-4-19 0,4 4 0 15,5 4 0-15,0-4 0 0,0 0 240 0,4 0 44 0,5 0 8 0,0 0 3 16,0 0-203-16,0 0-40 0,23 0-8 0,0 0-1 16,8 0-7-16,10 0-2 0,0 0 0 0,5-4 0 15,9 0 31-15,-5-4 7 0,9-9 0 0,-5 5 1 16,6 4-13-16,-1-4-4 0,-5 4 0 0,-3 0 0 15,-1 0-20-15,0 4-4 0,-5 0 0 0,-4 0-1 16,-4 4-31-16,-1-4-8 0,-9 4-1 0,1 0 0 16,-1-4-4-16,-4 0-1 0,0 0 0 0,-5-1 0 15,0-3-14 1,0 8-4-16,-4-4 0 0,-1 8 0 0,1-4-48 0,-14 0-9 0,0 0-3 16,0 0-731-16</inkml:trace>
          <inkml:trace contextRef="#ctx0" brushRef="#br0" timeOffset="85308.1289">8300 5605 172 0,'0'0'16'0,"0"0"-16"16,9-4 0-16,5-4 0 0,-5 4 301 0,5 0 58 16,4-4 11-16,5 4 2 0,-1-4-209 0,10-1-43 15,0 1-8-15,5 0-1 0,4 4-14 0,0-4-2 16,0 4-1-16,4 0 0 0,-4 0-70 0,5 4-13 15,-1 0-3-15,-4 0-8 16,5 0-60-16,-5 0-18 0,4 0-4 0,1 0-846 0</inkml:trace>
          <inkml:trace contextRef="#ctx0" brushRef="#br0" timeOffset="85698.703">10058 4444 1263 0,'0'0'56'0,"0"-13"12"0,0 1-55 0,0-4-13 16,4 0 0-16,-4 8 0 0,0 8 70 0,0 0 11 15,5-12 3-15,-5 12 0 0,0 0 9 0,0 0 3 16,0 0 0-16,0 0 0 0,0 0-39 0,9 12-7 16,-5 4-2-16,10 12 0 0,-5 5 0 0,0 7-1 15,0 5 0-15,-4 7 0 0,-1 1 13 0,6 4 2 16,-6 7 1-16,1-3 0 0,-1 8-25 0,-4 4-5 15,-9 0-1-15,5 3 0 0,-1-7-4 0,-4 0-2 16,4 0 0-16,1-4 0 0,-1-1-16 0,1-7-10 16,4-4 12-16,0 3-12 15,0 1-196-15,-5-4-47 0</inkml:trace>
        </inkml:traceGroup>
      </inkml:traceGroup>
    </inkml:traceGroup>
    <inkml:traceGroup>
      <inkml:annotationXML>
        <emma:emma xmlns:emma="http://www.w3.org/2003/04/emma" version="1.0">
          <emma:interpretation id="{2390BE67-D764-4EE0-9721-5D84DA2E889B}" emma:medium="tactile" emma:mode="ink">
            <msink:context xmlns:msink="http://schemas.microsoft.com/ink/2010/main" type="paragraph" rotatedBoundingBox="6782,8068 10821,8093 10812,9522 6773,949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EBAAB5E-15E5-4B14-A21A-066ABEE3C122}" emma:medium="tactile" emma:mode="ink">
              <msink:context xmlns:msink="http://schemas.microsoft.com/ink/2010/main" type="line" rotatedBoundingBox="6782,8068 10821,8093 10812,9522 6773,9497"/>
            </emma:interpretation>
          </emma:emma>
        </inkml:annotationXML>
        <inkml:traceGroup>
          <inkml:annotationXML>
            <emma:emma xmlns:emma="http://www.w3.org/2003/04/emma" version="1.0">
              <emma:interpretation id="{9382F36A-0F6E-4FDA-9577-BAADFB6F68A8}" emma:medium="tactile" emma:mode="ink">
                <msink:context xmlns:msink="http://schemas.microsoft.com/ink/2010/main" type="inkWord" rotatedBoundingBox="10276,8200 10820,8203 10815,9128 10270,9124"/>
              </emma:interpretation>
              <emma:one-of disjunction-type="recognition" id="oneOf12">
                <emma:interpretation id="interp20" emma:lang="" emma:confidence="1">
                  <emma:literal>0</emma:literal>
                </emma:interpretation>
                <emma:interpretation id="interp21" emma:lang="" emma:confidence="0">
                  <emma:literal>o</emma:literal>
                </emma:interpretation>
                <emma:interpretation id="interp22" emma:lang="" emma:confidence="0">
                  <emma:literal>O</emma:literal>
                </emma:interpretation>
                <emma:interpretation id="interp23" emma:lang="" emma:confidence="0">
                  <emma:literal>8</emma:literal>
                </emma:interpretation>
                <emma:interpretation id="interp24" emma:lang="" emma:confidence="0">
                  <emma:literal>D</emma:literal>
                </emma:interpretation>
              </emma:one-of>
            </emma:emma>
          </inkml:annotationXML>
          <inkml:trace contextRef="#ctx0" brushRef="#br0" timeOffset="88120.1021">8742 7459 1897 0,'-9'-13'84'0,"4"9"17"0,-4 0-81 0,5 0-20 16,-1 0 0-16,-4 4 0 0,0 4 64 0,0 4 8 15,-5 0 1-15,0 5 1 0,-4-1-30 0,4 4-5 16,-4 4-2-16,5 0 0 0,-6 9-27 0,1 3-10 15,0 5 0-15,0 7 9 0,0 1 7 0,4 3 0 16,-4 9 1-16,4-5 0 0,5-3 13 0,0 4 2 16,-5-5 1-16,10 1 0 0,-1-5-9 0,0-3-3 15,5-1 0-15,5-7 0 0,-5-1-13 0,5-4-8 16,4-8 10-16,0 1-10 0,4-9 10 0,1-4-10 16,0-8 10-16,4 0-10 0,5-4 12 0,0-8-4 15,4-4-8-15,5-5 12 0,4-7-1 0,-4 0-1 16,0-9 0-16,0 1 0 0,4-1 5 0,-4-3 1 15,-5-1 0-15,1-3 0 0,-6 3-7 0,1 5-1 16,-5-8 0-16,-4 3 0 0,-5-3-8 0,0 3 0 16,-4 5 9-16,-5 3-9 0,-5 1 16 0,1 4 0 0,-5 7-1 0,-5 1 0 15,-4 0-4-15,0 8-1 0,-10 0 0 16,5-1 0-16,1 5-19 0,-6 4-4 0,1 0-1 0,-5 4 0 31,5 4-112-31,-5-4-22 0,0 8-5 0,5 1-936 0</inkml:trace>
        </inkml:traceGroup>
        <inkml:traceGroup>
          <inkml:annotationXML>
            <emma:emma xmlns:emma="http://www.w3.org/2003/04/emma" version="1.0">
              <emma:interpretation id="{1F275D8B-FD2F-492A-B610-E05E81ECAF83}" emma:medium="tactile" emma:mode="ink">
                <msink:context xmlns:msink="http://schemas.microsoft.com/ink/2010/main" type="inkWord" rotatedBoundingBox="6782,8068 9230,8083 9221,9513 6773,9497"/>
              </emma:interpretation>
              <emma:one-of disjunction-type="recognition" id="oneOf13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87370.1363">6634 7450 230 0,'0'0'20'0,"0"0"-20"15,0 0 0-15,4-8 0 0,-4-4 264 0,5 4 48 16,0 0 9-16,-5 8 3 0,4-4-172 0,10 0-33 15,-1 0-7-15,10 4-2 0,4 0-62 0,5 4-12 16,0-4-2-16,0 8-1 0,9-4-6 0,-5 0-2 16,1 0 0-16,4 0 0 0,-9 0-11 0,4 0-2 15,1 0-1-15,-1-4 0 0,-4 8-11 0,0 1 0 16,0-9 9-16,-5 0-9 0,0 0 8 0,-9 0-8 16,5 0 8-16,-9 4-8 0,0-4 21 0,-5 8 0 15,-9-8 0-15,0 0 0 0,0 0 27 0,0 12 4 16,-9 0 2-16,-1 12 0 0,-3 1-12 0,-10 11-2 15,0 4-1-15,-9-3 0 0,-4-1-24 0,-5 1-5 16,0 11-1-16,-9 5 0 0,4-5 7 0,-8 5 2 0,4-4 0 16,-5 3 0-16,0-7-18 0,14-1 0 0,0-7 0 15,5 7 0-15,0-3 0 0,4-5 0 0,9-8 0 0,0 1 0 32,0-17-33-32,10 0-11 0,-5 0-1 0,9-4-1 15,9-8-113-15,0 0-22 0,0 0-5 0,0 0-698 0</inkml:trace>
          <inkml:trace contextRef="#ctx0" brushRef="#br0" timeOffset="87651.5304">7353 8122 1324 0,'0'0'118'0,"0"0"-94"15,0 0-24-15,0 0 0 0,9-4 26 0,-9 4 1 16,0 0 0-16,0 0 0 0,0 0 9 0,0 0 1 15,-4 8 1-15,-5 4 0 0,-5-3-13 0,0 3-2 16,-4-4-1-16,0 4 0 0,-5 4 35 0,0 0 7 16,-4 0 2-16,0 5 0 0,-1 3 25 0,1 0 5 15,-5 1 0-15,0 7 1 0,1-4-31 0,-1 5-6 16,0-1-2-16,0 0 0 0,0 1-28 0,5-5-6 16,-1 0 0-16,1 5-1 0,4-13-23 0,5 4-12 15,-5-3 2-15,5-5 0 16,4 0-51-16,5-4-11 0,5 0-1 0,-5-4-618 15,0 0-123-15</inkml:trace>
          <inkml:trace contextRef="#ctx0" brushRef="#br0" timeOffset="86651.5567">5619 7329 1764 0,'0'-16'78'0,"0"16"16"0,-10-8-75 0,6 4-19 0,4 4 0 0,0 0 0 16,-9 12 60-16,0 4 9 0,0 4 2 0,-5 9 0 15,5 3-29-15,-9 4-6 0,-10 5 0 0,6 7-1 16,-10 5-7-16,0 0 0 0,0 3-1 0,-4 1 0 16,4 4-14-16,4-1-2 0,-4-3-1 0,-4 0 0 15,9-5-10-15,-5-3 0 0,9-9 0 0,5 5 0 31,0-9-31-31,4 1-11 0,5-13-2 0,0 4-605 0,9 1-121 0</inkml:trace>
          <inkml:trace contextRef="#ctx0" brushRef="#br0" timeOffset="86433.041">4981 7827 1267 0,'0'0'112'0,"0"0"-89"0,-13 0-23 0,-1-4 0 15,5 4 64-15,0-8 9 0,9 8 2 0,-5-8 0 16,-4-5-4-16,4-3-1 0,5 0 0 0,0-4 0 15,0 0-20-15,5-1-4 0,4-3-1 0,0 0 0 16,5-5 0-16,-5 5 0 0,5-4 0 0,-1 0 0 16,6 7-9-16,-1 1-3 0,0 0 0 0,5 4 0 15,-1 12-9-15,1-4-3 0,0 8 0 0,9 8 0 0,-9 4-9 0,9 8-3 16,-1 4 0-16,6 9 0 0,-5 7 0 16,0 1 0-16,-1 7 0 0,1 5 0 0,-4 3 19 15,-10 1 3-15,5 0 1 0,-1-1 0 0,-3-7-32 0,-1 0 0 16,-5-9 0-16,1 0-10 0,0-7-2 0,-1-1 0 15,1-3 0-15,-9-5 0 16,4 4-104-16,-5 0-22 0,5-7-4 0,-4-13-491 16,-5-8-99-16</inkml:trace>
        </inkml:traceGroup>
      </inkml:traceGroup>
    </inkml:traceGroup>
    <inkml:traceGroup>
      <inkml:annotationXML>
        <emma:emma xmlns:emma="http://www.w3.org/2003/04/emma" version="1.0">
          <emma:interpretation id="{95EFBFF7-556D-4440-8EA2-77FFAA6F242F}" emma:medium="tactile" emma:mode="ink">
            <msink:context xmlns:msink="http://schemas.microsoft.com/ink/2010/main" type="paragraph" rotatedBoundingBox="4325,12088 19320,10318 19559,12339 4564,1410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E7B4F1A-7F8C-42F6-8788-A1B54F3EDA22}" emma:medium="tactile" emma:mode="ink">
              <msink:context xmlns:msink="http://schemas.microsoft.com/ink/2010/main" type="line" rotatedBoundingBox="4325,12088 19320,10318 19559,12339 4564,14109"/>
            </emma:interpretation>
          </emma:emma>
        </inkml:annotationXML>
        <inkml:traceGroup>
          <inkml:annotationXML>
            <emma:emma xmlns:emma="http://www.w3.org/2003/04/emma" version="1.0">
              <emma:interpretation id="{819BA37B-6005-4F47-8240-461A1630FC0F}" emma:medium="tactile" emma:mode="ink">
                <msink:context xmlns:msink="http://schemas.microsoft.com/ink/2010/main" type="inkWord" rotatedBoundingBox="4325,12088 7286,11739 7524,13759 4564,14109"/>
              </emma:interpretation>
              <emma:one-of disjunction-type="recognition" id="oneOf14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97227.2123">2778 11813 1267 0,'-14'-12'112'0,"5"4"-89"16,0-8-23-16,0 4 0 15,-5-1 79-15,5 1 11 0,4 0 2 0,1 0 1 0,-1 4-47 0,5 0-10 16,0 0-1-16,5 0-1 0,4-5-34 0,-5 9 0 15,-4 4 0-15,5-8 0 0,9 4 0 0,-1 0 0 16,-13 4 0-16,0 0-9 0,9-4 9 0,-4 4 0 16,9 0-9-16,-14 0 9 0,0 0 0 0,4 12 0 15,10 0-9-15,0 1 9 0,-14 7 0 0,4 0 0 16,5 8 0-16,-9 5 0 0,5 7 18 0,-5 9 1 16,-9-1 0-16,4 9 0 0,1 0-5 0,-1-1-1 15,-4 5 0-15,4-8 0 0,1 3-13 0,-1 1 9 16,-4-4-9-16,0-5 8 0,-5 5-8 0,10-5 0 15,-1 1 0-15,-4-9 8 0,-5 1-8 0,5-5 0 0,5-3 0 16,-5-5 0-16,0-4 0 0,-5 1 8 0,9-1-8 0,-4-4 0 16,14-4 0-16,-10 0 0 0,-4 1 0 15,9-5 0-15,5 0-9 0,-1-4 9 0,1 4-12 0,-5-12 12 16,4 4-13-16,5 0 4 0,1 4 1 0,-1-8 0 16,-9 0-3-16,13 0 0 0,10 4 0 0,0-4 0 15,-5 4 11-15,9-4-8 0,10 0 8 0,4 0-8 16,4 4 8-16,5 0 0 0,-4 1 0 0,13-5 0 15,9 0 0-15,-4 4 0 0,-9-4 0 0,9-4 0 16,-1-1 0-16,1-3-12 0,-9 0 12 0,4 0-12 16,0-4 12-16,0 0-10 0,5-4 10 0,-5 0-10 15,0-1 10-15,-4-3 0 0,4 4 0 0,-4-4 0 16,-10-1 10-16,5-3 4 0,-4 0 1 0,-5 0 0 16,0-5 3-16,-5 1 1 0,-8 4 0 0,-1-5 0 15,-4-3 2-15,-5 4 1 0,0-1 0 0,-4 1 0 0,-5 4 9 16,-5-5 1-16,-4 9 1 0,0-4 0 0,0 4-6 15,-4-1-2-15,-5 1 0 0,4 0 0 0,-8 4-17 0,-1 0-8 16,-4-1 8-16,-1 9-8 0,1 0 0 0,-5 4 0 16,5 4 0-16,-9 4 0 0,4 4 0 0,-4 4 0 15,-5 5-10-15,5 3 10 0,4 8-9 0,-9 5 9 16,-4 3-8-16,-1 8 8 0,10 5 0 0,4 4 0 16,-4 3 0-16,0 1 0 0,4 0 0 0,9-5 0 15,5 1 0-15,4-9 0 0,5-3 0 0,5-1 0 16,9-3 0-16,4-5 0 0,0 0 0 0,0-3 0 15,5-5 0-15,4-4 0 0,5-4 0 0,0-3 0 16,-5-5 0-16,5-4 0 0,0-4 0 0,5-4 0 16,-10 0 0-16,9-4 8 0,-4-5-8 0,5 1 11 0,-1-4-11 15,5-4 12-15,-5-4 6 0,5-1 2 0,0-3 0 16,0-4 0-16,5-9-8 0,-1 1 0 0,1-5-1 0,-1-7 0 16,1-1 4-16,0-8 1 0,-1-4 0 0,-4-3 0 15,5-1-4-15,-5-4 0 0,-1-4 0 0,1 0 0 16,-9-8-12-16,5 4 8 0,-1-4-8 0,-4 0 0 15,-5 4 8-15,-4 0-8 0,-5 1 0 0,-4 3 9 16,0-4-9-16,-1 8 0 0,-8-4 9 0,4 8-9 16,5 4 0-16,-5 5 0 0,0 7 0 0,0 13 0 15,0-1 0-15,0 13 0 0,-4 4 0 0,-1 7 0 16,1 9 8-16,-5 8 0 0,0 0 0 0,0 16 0 16,0 5-8-16,0 15-10 0,0 9 10 0,-5 11-13 15,1 5 13-15,-1 12 0 0,-8 4 0 0,3 8 0 16,6 0 0-16,-10 8 0 0,5 4 0 0,-5 4 0 15,5 0 0-15,5-4 0 0,-5 1 0 0,9-5 0 0,0-8-10 16,0-4 1-16,9-9 0 0,-5 1 0 16,5-12-14-16,5-4-2 0,0-9-1 15,4-7 0-15,-4-5-15 0,-1-8-3 0,1-3-1 0,0-9 0 16,-1-4-115-16,1-8-24 0,0-4-4 0</inkml:trace>
          <inkml:trace contextRef="#ctx0" brushRef="#br0" timeOffset="97461.5239">4790 11724 2023 0,'-14'-8'44'0,"5"0"10"0,-4 0 2 0,3 0 0 0,1 0-44 0,5 4-12 0,4 4 0 0,0 0 0 15,0 0 22-15,13-5 2 0,6 1 1 0,3 0 0 16,10 4-10-16,5-4-3 0,-1 4 0 0,5-4 0 16,5 0-12-16,4 0 0 0,9 4 0 0,-4 0 0 15,4-4-130 1,4 0-29-16,-3 4-5 0</inkml:trace>
        </inkml:traceGroup>
        <inkml:traceGroup>
          <inkml:annotationXML>
            <emma:emma xmlns:emma="http://www.w3.org/2003/04/emma" version="1.0">
              <emma:interpretation id="{697B9CA0-F555-49BD-91D2-E3FB5BC9FD69}" emma:medium="tactile" emma:mode="ink">
                <msink:context xmlns:msink="http://schemas.microsoft.com/ink/2010/main" type="inkWord" rotatedBoundingBox="9645,11845 11032,11681 11194,13055 9807,13219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98008.2798">8277 11234 1792 0,'0'0'80'0,"-4"-12"16"0,-1 4-77 0,1-4-19 0,-1 8 0 0,5 4 0 15,0 0 65-15,0 0 10 0,0 0 1 0,-4 12 1 16,-1 4-39-16,1 5-8 0,4 11-2 0,-5 4 0 15,5 5-4-15,0 11 0 0,-5 1-1 0,5 8 0 0,-4-1-8 0,4 1-2 16,-9 4 0-16,9-4 0 0,-5-1 8 16,5-3 2-16,0 0 0 0,5-5 0 0,-5-3 5 0,4-1 0 15,1-7 1-15,-1-1 0 0,-4-3-29 0,0-5 0 16,5 4 0-16,0-7 0 0,-5-5 0 0,4 0 0 16,-4-3 0-16,-4-5 0 15,4-4-66-15,0-4-19 0,0-8-4 0,0 0-594 16,0 0-118-16</inkml:trace>
          <inkml:trace contextRef="#ctx0" brushRef="#br0" timeOffset="98617.5034">7827 11453 1785 0,'0'-20'159'0,"0"-9"-127"0,0-3-32 0,4 4 0 15,1-5 51-15,-1 1 4 0,5 0 1 0,10-1 0 16,-6 9 0-16,10 0 0 0,0-1 0 0,9 1 0 16,0 0-31-16,9 8-5 0,4-5-2 0,1 9 0 15,4 0-18-15,0 4 0 0,-5 0 0 0,5 8 0 16,-4-4 0-16,4 8-11 0,-4 0 0 0,-5 4 0 16,4 0 11-16,-4 4 16 0,0 4-4 0,-5-3-1 15,-4 3-11-15,0 0 0 0,-9 0 0 0,4 4 0 16,-9-3 0-16,-4-1 0 0,0 4 0 0,-5 0 8 0,-5-4 10 15,-4 5 2-15,0-1 0 0,-4-4 0 0,-5 4-5 16,-5 1-1-16,-4-1 0 0,0 0 0 16,-10-4-6-16,6 4-8 0,-6-3 11 0,1-1-11 0,0 0 9 0,4 0-9 15,-4-4 0-15,4 0 9 0,0-3-9 16,0 3 0-16,1-4 0 0,3 0 0 0,1 4 0 0,4-4 0 16,1-4 0-16,-1 0 0 0,10 0-12 0,-6 0 12 15,6-4-12-15,4 0 12 0,0 0-18 0,0 0 4 16,0 0 1-16,14 0 0 0,8 0-3 0,1 0 0 15,4 0 0-15,1 0 0 0,8 0 16 0,-4 4-12 16,9-4 12-16,5 4-12 0,-5 0 12 0,4 0 0 16,1 5 0-16,-1-1-9 0,1 8 9 0,-5-4 0 15,0 4 0-15,-5 0 0 0,0 5 0 0,1-1 0 16,-5 0 0-16,0 4 8 0,-5-3 4 0,-4 3 0 0,-1 4 1 16,-3-4 0-16,-6-3 4 0,1-1 1 0,-5 0 0 0,0 4 0 15,-4 1-3-15,-5-1-1 0,-5 0 0 0,1 1 0 16,-10-1 1-16,0-4 0 0,1 4 0 0,-6 1 0 15,1-5-3-15,-5 0-1 0,1 0 0 0,-6-3 0 16,-3-1 3-16,-1 0 1 0,-9-4 0 0,0 4 0 16,-5-4-7-16,1-4 0 0,-10 5-8 0,5-9 12 15,-5 4-21-15,1-8-5 0,-1 4-1 0,0-4 0 32,-4-4-123-32,0 4-25 0,-5-8-5 0,5 4-484 0,0-4-98 0</inkml:trace>
        </inkml:traceGroup>
        <inkml:traceGroup>
          <inkml:annotationXML>
            <emma:emma xmlns:emma="http://www.w3.org/2003/04/emma" version="1.0">
              <emma:interpretation id="{9E3189D4-24CB-45F6-96A1-4FBB15C191F7}" emma:medium="tactile" emma:mode="ink">
                <msink:context xmlns:msink="http://schemas.microsoft.com/ink/2010/main" type="inkWord" rotatedBoundingBox="12489,12210 13288,11963 13415,12374 12616,12621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99398.5704">10681 11615 1911 0,'0'0'84'0,"0"0"19"0,0 0-83 0,0 0-20 0,5 8 0 0,4 4 0 16,0-4 51-16,9 4 5 0,5-4 2 0,0 0 0 16,4 1-16-16,14-5-3 0,5-4-1 0,4 0 0 15,0 0-30-15,4-4-8 0,6-1 0 0,-1-3 0 16,5 4-167-16,4-8-34 15,59-4-7-15,-17-8-585 0</inkml:trace>
          <inkml:trace contextRef="#ctx0" brushRef="#br0" timeOffset="99196.1806">10736 11408 1036 0,'0'0'92'0,"0"0"-73"15,0 0-19-15,0 0 0 0,0 0 169 0,0 0 31 16,9-4 5-16,5 0 2 0,4-4-130 0,5 8-25 16,-1 0-6-16,10 0-1 0,5 0-24 0,-1-4-5 15,1 4 0-15,4 0-1 0,0-4-6 0,0 4-1 16,-5-4 0-16,-4 0 0 15,4 0-29-15,-4-4-7 0,-5 4 0 0,5-4-1 0,-4 4 17 0,-1-4 12 16,-9 4-13-16,5-5 5 0,-5 1-8 0,0 0-2 16,1 4 0-16,-6 0 0 15,1 4-104-15,-14 0-21 0</inkml:trace>
        </inkml:traceGroup>
        <inkml:traceGroup>
          <inkml:annotationXML>
            <emma:emma xmlns:emma="http://www.w3.org/2003/04/emma" version="1.0">
              <emma:interpretation id="{8870BE0C-7CA5-46D6-BA2D-71BE9DE82652}" emma:medium="tactile" emma:mode="ink">
                <msink:context xmlns:msink="http://schemas.microsoft.com/ink/2010/main" type="inkWord" rotatedBoundingBox="14294,11218 19356,10620 19546,12229 14484,12827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101163.7825">16145 10324 1209 0,'0'0'53'0,"-9"-12"12"16,4 0-52-16,-4-1-13 0,0-3 0 0,4 4 0 0,1 4 213 0,-1 0 40 15,1 0 8-15,4 8 2 0,0 0-191 16,0-8-39-16,0 0-7 0,0 8-2 0,4-4-24 15,5-5 0-15,5 5 0 0,0-4 0 0,4 4-11 0,9 0-4 16,0-4-1-16,10 4 0 0,8 0 16 0,6 0 0 16,3-4 9-16,5 8-9 0,1-4 24 0,3 0-2 15,1 0 0-15,0 0 0 0,-5 0-13 0,5 0-9 16,-10 0 12-16,5 0-12 0,5-1 12 0,-9 1-12 16,-10 0 12-16,-4 0-12 0,0 0 0 0,0 4 0 15,0-4 0-15,-4 0 0 16,-10 4-44-16,5 0-5 0,-5 0-2 0,1 0 0 15,-10 0-135-15,5 4-27 0,8 0-6 0,1 0-1 0</inkml:trace>
          <inkml:trace contextRef="#ctx0" brushRef="#br0" timeOffset="99992.1838">13167 10765 2070 0,'0'0'45'0,"0"0"10"0,-4-8 1 0,4 8 3 0,0 0-47 0,0 0-12 15,-9 8 0-15,4 4 0 0,-9 8 34 0,5 13 5 16,-4 3 1-16,-6 13 0 0,-3 11-20 0,-6 5-3 16,1 8-1-16,0 4 0 0,-5 0-8 0,4 0-8 15,1-5 9-15,4-3-9 0,-4-4 8 0,9-4-8 0,-5-5 0 0,5 1 9 16,0 0-9-16,4-9 0 0,0-3 0 0,1-5 8 15,-1-11-8-15,5-1 10 0,-5-4-10 0,1-8 10 16,3 1 5-16,1-5 1 0,0-8 0 0,0 4 0 16,9-8 26-16,-4-4 6 0,-5 0 0 0,4-4 1 15,-4 0-18-15,4-9-4 0,5-3-1 0,-4-4 0 16,4-9-6-16,4-7-2 0,1 0 0 0,-1-9 0 16,6 0-18-16,3-3 0 0,-4-9 0 0,9 0 0 31,1-3-22-31,3-5-8 0,-3-4-2 0,8 4 0 0,0 0 32 0,1 5 0 0,3-5-8 0,1 8 8 15,0-4 0-15,0 1 0 0,5 3 0 0,-1 0 0 16,0 1 0-16,-4 3 0 0,0 4 0 0,0 5-9 16,0 3 9-16,-5 5 0 0,0 3 10 0,1 9-10 15,-5 4 0-15,-1 3 0 0,1 5 0 0,-5 0 0 16,1 8 0-16,-1 4 0 0,-5 0 0 0,1 8 0 0,4 0 0 16,-4 8 0-16,0 4 0 0,-5 13 0 0,0-1 0 0,4 12 0 15,1 9-8-15,0 4 8 0,-5 11 0 16,0 1 0-16,0 0 0 0,5 8 0 0,-5 0 0 0,0 3 0 15,0-3 0-15,-4 4 0 0,4 0 8 0,0-4-8 16,0-8 0-16,5-1 0 0,4-3 8 0,-5-4-8 16,1-5 0-16,4-3 0 0,-4 0 0 0,9-9 0 15,-5-4 0-15,-4 1 0 0,-1-13-24 0,1 0 1 16,0-7 1-16,-5-5 0 16,0-4-93-16,0-4-18 0,-9-4-4 0,0 0-528 15,9-8-106-15</inkml:trace>
          <inkml:trace contextRef="#ctx0" brushRef="#br0" timeOffset="100226.5039">12990 11493 1324 0,'-23'-12'118'0,"14"4"-94"0,0 0-24 0,-5 0 0 15,5 0 76-15,0 0 10 0,0 0 2 0,0 4 1 16,-1 0-12-16,10 4-2 0,-4-9-1 0,4 9 0 15,0 0-26-15,0 0-4 0,0 0-2 0,9-8 0 16,0 4-30-16,5 0-12 0,4 0 8 0,5 0-8 16,0 4 0-16,8 0 0 0,-3 0 0 0,-1 0 0 15,9 0-22-15,-4 0-3 16,9-4-1-16,-4 4 0 0,4-4-113 0,-5 4-22 0,5-8-5 0,5 4-1 16</inkml:trace>
          <inkml:trace contextRef="#ctx0" brushRef="#br0" timeOffset="100508.6835">14606 11097 2484 0,'0'0'110'0,"0"0"22"0,0 0-105 0,0 0-27 16,0 0 0-16,0 0 0 0,14-4 25 0,-1 4 0 0,5-4 0 15,1 4 0-15,8 0-13 0,0 0-4 0,5 4 0 0,5-4 0 16,8 4-8-16,-4-4-11 0,5-4 3 0,4 4 0 31,9-4-106-31,-9 0-21 0,0 0-4 0,0-5-539 0,-4 1-108 0</inkml:trace>
        </inkml:traceGroup>
        <inkml:traceGroup>
          <inkml:annotationXML>
            <emma:emma xmlns:emma="http://www.w3.org/2003/04/emma" version="1.0">
              <emma:interpretation id="{119F9A62-DF87-461A-B83B-7F05054EFE18}" emma:medium="tactile" emma:mode="ink">
                <msink:context xmlns:msink="http://schemas.microsoft.com/ink/2010/main" type="inkWord" rotatedBoundingBox="18203,12034 19361,11898 19391,12159 18234,12296"/>
              </emma:interpretation>
              <emma:one-of disjunction-type="recognition" id="oneOf18">
                <emma:interpretation id="interp30" emma:lang="" emma:confidence="0">
                  <emma:literal>~</emma:literal>
                </emma:interpretation>
                <emma:interpretation id="interp31" emma:lang="" emma:confidence="0">
                  <emma:literal>-</emma:literal>
                </emma:interpretation>
                <emma:interpretation id="interp32" emma:lang="" emma:confidence="0">
                  <emma:literal>_</emma:literal>
                </emma:interpretation>
                <emma:interpretation id="interp33" emma:lang="" emma:confidence="0">
                  <emma:literal>z</emma:literal>
                </emma:interpretation>
                <emma:interpretation id="interp34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101679.3045">16518 11242 864 0,'0'0'76'0,"0"0"-60"15,0 0-16-15,-9 9 0 0,0-5 149 0,4 4 27 16,5-8 6-16,-4 12 1 0,-5-4-115 0,4 4-22 15,-4 0-5-15,4 0-1 0,1 1-32 0,-5-1-8 16,4 0 0-16,-4 4 0 0,0-4 0 0,0-4-11 16,4 0 3-16,-4 0 0 0,5-4 8 0,4-4-8 15,0 0 8-15,-9 9-8 0,4-5 22 0,5-4 5 16,0 0 1-16,-9 8 0 0,9-8 27 0,0 0 5 16,0 0 2-16,0 0 0 0,0 0 8 0,0 0 2 15,0 0 0-15,0 0 0 0,-5 0-20 0,5 0-4 16,0 0-1-16,0 0 0 0,-4 0-23 0,4 0-4 15,0 0 0-15,-5-4-1 0,5 0-11 0,0 4 0 16,-4-9 0-16,4 9 8 0,0 0-8 0,0 0 0 0,4-4 0 16,-4 4 0-16,9-8 0 0,-4 4 0 15,-5 4 9-15,9-4-9 0,5 4 21 0,-5-4 0 0,4 4 0 16,1 0 0-16,4 0 7 0,10 0 0 0,-1 0 1 0,9 4 0 16,10 0 3-16,-1 0 0 0,6-4 0 0,3 0 0 15,5 0-3-15,5-4 0 0,4 4 0 0,-4-4 0 16,-5 4-29-16,0-4 0 0,10 4 0 0,-5 0 0 31,-10 0-45-31,-4 0-15 0,0 0-4 0,0 0 0 16,-9 0-153-16,-4-4-31 0</inkml:trace>
        </inkml:traceGroup>
        <inkml:traceGroup>
          <inkml:annotationXML>
            <emma:emma xmlns:emma="http://www.w3.org/2003/04/emma" version="1.0">
              <emma:interpretation id="{1A39D432-3955-4F71-AA6B-7492368D0BF0}" emma:medium="tactile" emma:mode="ink">
                <msink:context xmlns:msink="http://schemas.microsoft.com/ink/2010/main" type="inkWord" rotatedBoundingBox="18402,10887 18596,10865 18747,12150 18554,12173"/>
              </emma:interpretation>
              <emma:one-of disjunction-type="recognition" id="oneOf19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100788.8721">16696 10174 2188 0,'0'-36'97'0,"0"24"20"0,4 3-93 0,-4-3-24 15,0 4 0-15,0 8 0 0,0 0 55 0,0 0 6 16,0 0 2-16,14 16 0 0,-5 5-39 0,0 11-7 16,0 8-1-16,0 9-1 0,0 8-15 0,-4 7 11 15,4 17-11-15,-9-4 10 0,0-4-10 0,0 4 0 16,0-8 0-16,0 0 0 0,-5-5 14 0,1 1-2 16,-1-4-1-16,5-5 0 0,-4 1-20 0,-1-4-4 15,1-9-1-15,-1-7 0 16,-4-1-29-16,5-4-5 0,-1-7-2 0,-4-5 0 15,4-4-102-15,-4-4-21 0,9-12-4 0,0 0-398 16,-9 0-79-16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49:27.46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D4D5131-A927-4EE4-A1F5-42D516F7BCA4}" emma:medium="tactile" emma:mode="ink">
          <msink:context xmlns:msink="http://schemas.microsoft.com/ink/2010/main" type="writingRegion" rotatedBoundingBox="2650,568 27313,-863 28304,16206 3641,17637"/>
        </emma:interpretation>
      </emma:emma>
    </inkml:annotationXML>
    <inkml:traceGroup>
      <inkml:annotationXML>
        <emma:emma xmlns:emma="http://www.w3.org/2003/04/emma" version="1.0">
          <emma:interpretation id="{3AE11234-6B9A-427B-A9FA-C0BEE82894CC}" emma:medium="tactile" emma:mode="ink">
            <msink:context xmlns:msink="http://schemas.microsoft.com/ink/2010/main" type="paragraph" rotatedBoundingBox="3219,479 27380,-131 27477,3680 3315,42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2A5AFB-527D-4C07-842E-7488B4A76850}" emma:medium="tactile" emma:mode="ink">
              <msink:context xmlns:msink="http://schemas.microsoft.com/ink/2010/main" type="line" rotatedBoundingBox="3219,479 27380,-131 27427,1693 3265,2304"/>
            </emma:interpretation>
          </emma:emma>
        </inkml:annotationXML>
        <inkml:traceGroup>
          <inkml:annotationXML>
            <emma:emma xmlns:emma="http://www.w3.org/2003/04/emma" version="1.0">
              <emma:interpretation id="{FF11207B-F93C-451E-935D-0C3A0770BE44}" emma:medium="tactile" emma:mode="ink">
                <msink:context xmlns:msink="http://schemas.microsoft.com/ink/2010/main" type="inkWord" rotatedBoundingBox="3219,479 5149,430 5195,2255 3265,230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-3058 676 1497 0,'13'-8'133'0,"-4"0"-106"16,5 0-27-16,4 0 0 0,1-4 36 0,-1-1 3 16,5-3 0-16,-1 4 0 0,1-8 17 0,0 0 4 15,-5-5 1-15,0 1 0 0,0 0-11 0,1-5-2 16,-1 1-1-16,-4 0 0 0,-1-5-31 0,1 5-7 16,-5 0-1-16,0-1 0 0,-4 1-8 0,-5 4 8 15,-5 0-8-15,1-1 8 0,-1 1-8 0,-9 0 8 16,1-1-8-16,-1 5 8 0,0 0-8 0,1 0 0 15,-10 4 0-15,0-1 0 0,5 5 0 0,0 4 0 16,-1 4 0-16,1 0 0 0,-4 4 0 0,-1 4 0 16,5 0 0-16,4 4 0 0,0 0 0 0,1 5-9 15,3 3 9-15,1 4 0 0,5 4-10 0,-1 9 10 0,1-5-8 16,-1 8 8-16,10 5 0 0,-5 7 16 0,4 9-3 0,1 0 0 16,-1 11 35-16,5 1 6 0,1 12 2 0,-1 0 0 15,-9 0 9-15,4 0 3 0,5 0 0 0,-4 0 0 16,-1 0-19-16,1 0-3 0,-5 4-1 0,0 0 0 15,0-5-45-15,-9-7 0 0,4 0-15 16,-4-8 4 0,0 4-134-16,-5-9-27 0,-4-3-6 0</inkml:trace>
          <inkml:trace contextRef="#ctx0" brushRef="#br0" timeOffset="171.9414">-3295 1230 2152 0,'18'-12'48'0,"-9"4"9"0,0 0 3 0,0-4 0 0,10 4-48 16,-6-4-12-16,5 0 0 0,5-1 0 0,-5 5 75 0,5 0 13 16,5 0 2-16,-1 0 1 0,9 4-65 0,1 0-13 15,4 0-2-15,0 0-1 16,0 0-107-16,0 4-22 0,0 0-4 0,0 0-871 16</inkml:trace>
          <inkml:trace contextRef="#ctx0" brushRef="#br0" timeOffset="-702.9615">-4493 640 1148 0,'-27'-12'51'0,"18"7"10"0,-5-3-49 0,0 4-12 0,1 0 0 0,-6 0 0 15,6 0 84-15,-1 0 15 0,5 0 2 0,0 4 1 16,0 0-33-16,9 0-6 0,0 0-2 0,0 0 0 16,0 0-33-16,0 0-8 0,13-4 0 0,6 0-1 15,-1-4 11-15,5-4 2 0,-1 0 1 0,10-1 0 16,5 1 1-16,-1 0 0 0,5-4 0 0,0 0 0 15,9 0-12-15,0 4-2 0,0-5-1 0,1 5 0 16,3 4-19-16,1 0 0 0,-5 0 0 0,0 0 0 16,-4 8 0-16,-1-4 0 0,1 4 0 0,-5 4 0 15,-9 0-12-15,-1 8-2 0,-3 0-1 0,-5 4 0 16,-10 5-113-16,-4 7-22 16,0 4-5-16,-4 5-602 0</inkml:trace>
          <inkml:trace contextRef="#ctx0" brushRef="#br0" timeOffset="-390.5344">-4329 1578 288 0,'-18'4'12'0,"18"-4"4"0,-14 4-16 0,5 5 0 15,-5-1 0-15,5-4 0 0,0 0 223 0,0 4 41 0,9-8 9 0,0 0 2 16,0 0-156-16,0 0-31 0,0 0-7 0,0 0-1 16,9 4-29-16,9-4-7 0,1 0 0 0,8-4-1 15,9-4-9-15,1 0-2 0,-1-4 0 0,1-1 0 16,8 5-17-16,-4-4-4 0,5 4-1 0,-5 0-560 15,-5 0-112-15</inkml:trace>
          <inkml:trace contextRef="#ctx0" brushRef="#br0" timeOffset="-1031.0093">-4010 636 1371 0,'-14'-41'60'0,"14"25"14"0,0-8-59 0,0 3-15 0,0-7 0 0,5 8 0 15,-5 0 56-15,4 3 8 0,-4 1 1 0,5 4 1 16,-1 4-11-16,-4 8-3 0,0 0 0 0,0 0 0 15,0 0-40-15,0 16-12 0,0 0 0 0,0 9 8 16,5 7 30-16,-10 4 6 0,1 9 2 0,4 8 0 16,-5 7 6-16,-4 5 2 0,5-4 0 0,-5 3 0 15,-1 1-13-15,1-4-2 0,5-4-1 0,-5-5 0 16,4 5-28-16,-4-5-10 0,4 1 0 0,1-13 9 16,-1 1-9-16,1-5 10 0,-1-3-10 0,1-9 10 15,-1 0-10-15,5-8 0 0,-9 1 0 0,4-5 0 16,5-12-110-16,0 0-24 0,0 0-5 15,0 0-467-15,0 0-94 0</inkml:trace>
        </inkml:traceGroup>
        <inkml:traceGroup>
          <inkml:annotationXML>
            <emma:emma xmlns:emma="http://www.w3.org/2003/04/emma" version="1.0">
              <emma:interpretation id="{2ADDBC14-776A-40E9-BB92-42FC62800903}" emma:medium="tactile" emma:mode="ink">
                <msink:context xmlns:msink="http://schemas.microsoft.com/ink/2010/main" type="inkWord" rotatedBoundingBox="7809,480 10152,420 10194,2075 7851,21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655.8631">1273 793 1152 0,'18'-32'51'0,"-9"16"10"0,5-4-49 0,-1-5-12 0,1-3 0 0,0 0 0 15,-1-1 124-15,6 1 21 0,-1-4 5 0,5 3 1 16,-10 5-28-16,5 0-6 0,1 4-1 0,3-1 0 16,1 1-41-16,-5 4-9 0,5 0-2 0,0 4 0 15,0 4-12-15,4 3-4 0,-4 5 0 0,0 5 0 16,4-1-28-16,0 12-5 0,1 0-2 0,-1 8 0 16,5-4 6-16,-5 5 1 0,5 3 0 0,-5 4 0 15,1 9 2-15,-6-5 1 0,6 1 0 0,-10 7 0 16,-4 1-23-16,-1 3 0 0,1-3 0 0,-5 3 0 15,0-3 10-15,-9-1-2 0,5-3-8 0,-1-1 12 16,-4 1-12-16,0-5-8 0,-4-3 8 0,4-5-13 16,0-4-92-16,-5-4-19 15,5-3-3-15,5-9-1 0,-5-8-112 0,0 0-22 0,0 0-5 16,22-29-468-16</inkml:trace>
          <inkml:trace contextRef="#ctx0" brushRef="#br0" timeOffset="1875.2159">2284 300 1825 0,'0'0'40'0,"0"0"8"0,0 0 1 0,0 0 3 0,0 0-41 0,0 0-11 15,-5 12 0-15,1 0 0 0,-6 8 98 0,-3 1 18 16,-1 7 3-16,0 0 1 0,-8 5-29 0,-6 7-6 16,-3 0-1-16,-1 9 0 0,-14 4-25 0,5 3-6 15,-4 1-1-15,-1 0 0 0,0-1-26 0,5 5-6 0,-4-9 0 0,-1 5-1 16,5-4-19-16,0 3 0 0,5-3 0 0,4 0 0 15,-4-9-19-15,13-3 3 0,0-1 0 0,9-4 0 32,5-7-132-32,5-5-25 0,-1-8-6 0,1 0-1 0</inkml:trace>
          <inkml:trace contextRef="#ctx0" brushRef="#br0" timeOffset="1296.5809">7 502 1335 0,'-5'-36'29'0,"5"19"7"0,0-3 0 0,5 0 2 0,4-4-30 0,9-1-8 15,5-3 0-15,4 4 0 0,5 0 52 0,4-5 10 16,10-3 2-16,4 0 0 0,0-1 6 0,5 5 2 16,8-9 0-16,6 9 0 0,-10 4-7 0,5 8-1 15,0 3 0-15,-5 5 0 0,-5 8-25 0,-8 8-6 16,-10 13-1-16,-8 3 0 0,-10 4-20 0,-9 5-4 16,-4 7 0-16,-15 1-8 0,-8 3 20 0,-9 1-2 15,-10 3-1-15,-8 5 0 0,-1-1-17 0,1 1 0 0,-10-4 0 16,5 3 0-16,0 1-10 0,0-5 1 0,4-7 0 15,5-5 0-15,0 1-7 0,5-9-2 0,4-4 0 0,5-8 0 32,9 1-6-32,4-9-2 0,0 0 0 0,14-4 0 0,0-4 5 0,0 0 1 0,14 0 0 15,4-4 0-15,5 0 20 0,4 0 10 0,1 0-1 0,3 0 0 16,6 0 1-16,-1 8 0 0,1 0 0 0,-1 8 0 16,1 0 2-16,-6 4 0 0,-8 0 0 0,0 4 0 15,0 9 0-15,-10-5 0 0,-3 8 0 0,-6 1 0 16,1-1 20-16,-5 1 4 0,-5-1 0 0,-4 4 1 15,4 1-14-15,1-5-3 0,-10 5-1 0,1-5 0 16,-1 0-11-16,-4 1-8 0,-1-1 12 0,-3-4-12 16,-1-3 32-16,0-1-1 0,-4 0 0 0,4-4 0 15,0-3-31-15,-4-1-21 0,4-4 3 0,0 0 1 16,1 0-67-16,-1-4-14 0,0 0-2 16,-4-4-873-16</inkml:trace>
          <inkml:trace contextRef="#ctx0" brushRef="#br0" timeOffset="827.93">198 348 748 0,'-5'-12'67'0,"1"0"-54"0,-1-4-13 0,1 4 0 15,4-4 98-15,-5 3 17 16,5 5 3-16,-4 0 1 0,4 0-35 0,0 8-6 0,0 0-2 0,0 0 0 15,0 0-2-15,9 8-1 0,0 4 0 0,0 13 0 16,0-1-5-16,-4 8-2 0,-1 13 0 0,1 7 0 16,-1 1-8-16,1 8-2 0,-1 7 0 0,-4 1 0 15,-4-8-12-15,-1 4-4 0,1-5 0 0,-5 1 0 16,4-4-19-16,0-1-4 0,-8-3-1 0,4 0 0 16,0-1-16-16,-5 1 8 0,5-5-8 0,-5-7 0 15,-4-1-69 1,4-3-21-16,1-5-4 0,-1-8-550 0,5-3-109 0</inkml:trace>
          <inkml:trace contextRef="#ctx0" brushRef="#br0" timeOffset="4217.9492">274 1667 345 0,'0'0'31'0,"0"0"-31"15,0 0 0-15,4-8 0 16,1-4 196-16,-5 4 34 0,5-4 6 0,-5 4 2 0,0 0-118 0,0 8-23 16,4-8-5-16,-4 8 0 0,5-12-36 0,-5 3-8 15,0 9 0-15,4-8-1 0,1 0-10 0,-1 0-1 16,-4 0-1-16,0 8 0 0,0 0-15 0,0 0-4 16,5-8 0-16,-5 8 0 0,0-8-4 0,0 8 0 15,0-8-1-15,0 8 0 0,0 0-2 0,0 0 0 16,0 0 0-16,0 0 0 0,0 0 3 0,0 0 1 15,-9-4 0-15,4 0 0 0,-4 0 3 0,0 0 0 16,4 4 0-16,-4 0 0 0,0-4 0 0,5 4 1 16,4 0 0-16,-9 4 0 0,-1-4-17 0,1 0 10 15,0 8-10-15,0-4 8 0,0-4-8 0,0 0 0 0,0 0 0 16,-5 0 0-16,5-4 0 0,-5 4 0 16,-4-4 9-16,5 0-9 0,-6 0 0 0,1-1 8 0,0-3-8 0,0 4 0 15,-5 0 0-15,5 0 0 0,9-4 0 0,-5 4 8 31,5 4-36-31,9 0-8 0,0 0 0 0,0 0-886 0</inkml:trace>
        </inkml:traceGroup>
        <inkml:traceGroup>
          <inkml:annotationXML>
            <emma:emma xmlns:emma="http://www.w3.org/2003/04/emma" version="1.0">
              <emma:interpretation id="{BF02DCD9-19BC-41A3-9CF5-CB706823E719}" emma:medium="tactile" emma:mode="ink">
                <msink:context xmlns:msink="http://schemas.microsoft.com/ink/2010/main" type="inkWord" rotatedBoundingBox="11114,1091 11972,1069 11984,1510 11126,1532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093.0359">3249 1073 1382 0,'0'0'123'0,"0"0"-99"0,0 0-24 0,9 0 0 16,5 0 72-16,9 0 8 0,-1 0 3 0,10 0 0 16,0 0-10-16,5-4-1 0,4-5-1 0,9 5 0 15,-5-4-20-15,5 0-4 0,0 4-1 0,5 0 0 31,4-4-84-31,-4 4-17 0,4 0-3 0,-4 0-818 0</inkml:trace>
          <inkml:trace contextRef="#ctx0" brushRef="#br0" timeOffset="2921.1909">3322 753 990 0,'0'0'44'0,"0"0"8"16,0 0-41-16,0 0-11 0,0-8 0 0,0 8 0 16,0 0 75-16,0-4 13 0,0 4 2 0,5-8 1 15,-1 4-13-15,5-4-2 0,9-1-1 0,5 5 0 0,0-4 3 16,4 4 1-16,10 0 0 0,-1 4 0 0,1-8-10 0,4 8-1 15,-5-8-1-15,5 8 0 0,-5-4-31 0,5 4-7 16,-9-4-1-16,5 4 0 0,-5-4-28 0,-5 0 8 16,5-4-8-16,-5 4 0 0,5-4 10 0,-9 0-1 15,4 4 0-15,0-5 0 16,-4 5-101-16,0 4-21 0,-5 0-4 0</inkml:trace>
        </inkml:traceGroup>
        <inkml:traceGroup>
          <inkml:annotationXML>
            <emma:emma xmlns:emma="http://www.w3.org/2003/04/emma" version="1.0">
              <emma:interpretation id="{D7909B49-27A2-44CD-835A-BBB3847E5B0A}" emma:medium="tactile" emma:mode="ink">
                <msink:context xmlns:msink="http://schemas.microsoft.com/ink/2010/main" type="inkWord" rotatedBoundingBox="12958,809 13523,795 13542,1535 12977,1550"/>
              </emma:interpretation>
            </emma:emma>
          </inkml:annotationXML>
          <inkml:trace contextRef="#ctx0" brushRef="#br0" timeOffset="3421.0775">5293 405 1904 0,'5'-20'84'0,"-1"12"18"0,-4-5-82 0,0 5-20 16,0 0 0-16,0 8 0 0,0 0 66 0,0 0 9 15,0 0 1-15,0 12 1 0,-9 1-49 0,0 11-11 16,-4 4-1-16,-1 8-1 0,-4 5-2 0,0 7 0 16,-5 1 0-16,0 7 0 0,5 1 10 0,0-4 1 15,4-5 1-15,1 1 0 0,8-9 15 0,1 0 4 16,-1-11 0-16,5 3 0 0,5-4-26 0,4-8-5 16,-5-3-1-16,10-5 0 0,0-4 2 0,4-4 0 15,0-4 0-15,5-4 0 0,4-4 3 0,0-8 1 16,5-5 0-16,0 1 0 0,-1-4 6 0,6-4 2 15,-6-1 0-15,1-3 0 0,-5 0 0 0,1-5 0 16,3 1 0-16,-3 0 0 0,-6-1-5 0,1 1-1 0,-9 4 0 16,-1-5 0-16,-4 5-20 0,-4 4 9 0,-5-1-9 0,-5 1 0 15,-8 4 11-15,4 4-11 0,-10 3 10 0,-3 1-10 32,-6 8-95-32,-8 0-25 0,-9 4-4 0,-5 4-1073 0</inkml:trace>
        </inkml:traceGroup>
        <inkml:traceGroup>
          <inkml:annotationXML>
            <emma:emma xmlns:emma="http://www.w3.org/2003/04/emma" version="1.0">
              <emma:interpretation id="{BEEE772A-28CE-4988-A0DC-470383A0D473}" emma:medium="tactile" emma:mode="ink">
                <msink:context xmlns:msink="http://schemas.microsoft.com/ink/2010/main" type="inkWord" rotatedBoundingBox="14632,1038 14992,1029 15007,1648 14648,1658"/>
              </emma:interpretation>
            </emma:emma>
          </inkml:annotationXML>
          <inkml:trace contextRef="#ctx0" brushRef="#br0" timeOffset="5483.0947">7003 623 172 0,'0'0'8'0,"0"0"1"0,9-4-9 0,-4-4 0 0,-1 4 0 0,1-4 0 16,4 0 260-16,-5 4 51 0,5 0 9 0,-4 0 3 16,4 0-198-16,0 4-39 0,0 4-8 0,0 0-2 15,1 4-19-15,-6 4-4 0,1 8-1 0,4 1 0 16,-9 3 10-16,0 0 2 0,-5 9 0 0,-4-1 0 16,0 0-21-16,-5 1-4 0,-4-1-1 0,-5 5 0 15,5-5-11-15,-5 0-3 0,-4 1 0 0,0 3 0 16,-1-8-24-16,1 1 0 0,0-1 0 0,4-4 0 15,-4-3-105 1,13-1-20-16,-4-4-4 0,9-4-738 0</inkml:trace>
        </inkml:traceGroup>
        <inkml:traceGroup>
          <inkml:annotationXML>
            <emma:emma xmlns:emma="http://www.w3.org/2003/04/emma" version="1.0">
              <emma:interpretation id="{44775841-2FD8-43AF-9636-C9EAE4797D02}" emma:medium="tactile" emma:mode="ink">
                <msink:context xmlns:msink="http://schemas.microsoft.com/ink/2010/main" type="inkWord" rotatedBoundingBox="15782,467 19547,372 19575,1493 15810,1588"/>
              </emma:interpretation>
            </emma:emma>
          </inkml:annotationXML>
          <inkml:trace contextRef="#ctx0" brushRef="#br0" timeOffset="5951.7393">8018 717 1335 0,'0'0'29'0,"0"0"7"0,14 0 0 0,-5 0 2 0,5 0-30 0,-1 0-8 15,6-5 0-15,-6 5 0 0,10-8 65 0,-9 0 12 0,4-4 3 0,-5 4 0 16,6-4-26-16,-1 0-5 0,-4-4-1 0,4 3 0 15,-5 1-21-15,6 0-5 0,-6-4-1 0,1 0 0 16,0 0-1-16,-1-1-1 0,5 1 0 0,-4 0 0 16,0-4-19-16,4 0 8 0,-4 3-8 0,-5 1 0 15,4 0 8-15,-3 0-8 0,-6 4 0 0,5-4 0 16,-9 3 0-16,0 1 0 0,0 12 0 0,0-4 0 16,-9-4 13-16,0 4-1 0,-9 4 0 0,0 4 0 15,-5 0 0-15,0 4 0 0,-4 0 0 0,-1 5 0 16,-8 3 12-16,4 0 1 0,0 4 1 0,0 0 0 15,-4 5-3-15,4 7-1 0,5-4 0 0,-1 5 0 16,6-1-2-16,-1 4 0 0,5-3 0 0,-1 3 0 16,10 5-8-16,0-9-3 0,5 4 0 0,-1-3 0 15,5-1-1-15,5-3 0 0,4-1 0 0,-5-4 0 0,5 0-8 0,5 1 12 16,0-9-12-16,4 4 12 0,0 0-12 0,10-3-12 16,3-5 2-16,6-4 1 15,4-4-125-15,4 0-25 0,5 0-5 0,1-8 0 0</inkml:trace>
          <inkml:trace contextRef="#ctx0" brushRef="#br0" timeOffset="6217.2936">8938 93 1382 0,'0'-16'123'0,"0"12"-99"0,-5-8-24 0,10 4 0 15,-1-4 70-15,6 4 9 0,3 0 1 0,5 0 1 16,5-1-15-16,-5 1-3 0,10 0-1 0,-1 0 0 16,5 8-38-16,-5-4-7 0,5 4-1 0,-5 0-1 31,-4 4-98-31,0 0-19 0,-5 0-4 0,0 0-654 0</inkml:trace>
          <inkml:trace contextRef="#ctx0" brushRef="#br0" timeOffset="6342.2992">9102-15 1216 0,'0'0'54'0,"0"0"11"0,-9 12-52 0,0 0-13 16,-1 5 0-16,6 3 0 0,-1 4 47 0,1 4 6 15,-1 1 2-15,1 7 0 0,4-3-38 0,0-5-7 16,-5 8-2-16,5-3 0 0,0-1-8 0,5 4 0 15,-5-3 0-15</inkml:trace>
          <inkml:trace contextRef="#ctx0" brushRef="#br0" timeOffset="7201.5463">9539 620 691 0,'9'-8'61'16,"-4"-4"-49"-16,-1 0-12 0,5 0 0 0,-4-4 196 16,4 0 36-16,5-5 7 0,-5 5 1 0,4 0-82 0,1 0-17 15,4 0-3-15,0 3-1 0,-4-3-57 0,0 0-12 16,4 4-3-16,0 4 0 0,5 0-39 0,-5 4-8 15,0 0-2-15,5 4 0 0,-5 4 18 0,5 0 3 16,-9 4 1-16,8 4 0 0,-3 4-29 0,-1 4-9 16,0 1 0-16,0 7 0 0,0-4 16 0,-4 5-3 15,4 3-1-15,1 0 0 0,-6 1 1 0,5-5 0 16,1 4 0-16,-6-3 0 0,6-1-5 0,-6 0-8 16,1 1 11-16,4-9-11 0,-4 0 0 0,-5-4 0 15,4 0-10-15,-3 1 10 16,-1-5-142-16,0-4-21 0,0 0-4 0</inkml:trace>
          <inkml:trace contextRef="#ctx0" brushRef="#br0" timeOffset="7482.6209">10372 309 1360 0,'0'0'60'0,"0"0"13"0,0 0-58 0,0 0-15 0,-9 4 0 0,0-4 0 16,-5 8 91-16,1 0 15 0,-6 8 3 0,-3-4 1 16,-6 5-3-16,5 3-1 0,-4 4 0 0,-5 4 0 15,0 1-22-15,-4 11-5 0,0 1-1 0,-5-5 0 16,0 5-38-16,4-1-7 0,5-4-1 0,0 1-1 16,1-1-22-16,8-3-9 0,-5-5 8 0,6 4-8 15,4-7 8-15,4-1-8 0,-4-4 8 0,4 4-8 16,0-7-28-16,1 3-12 0,-1 0-1 0,0-4-1 15,1 0-122-15,4 1-25 0,-1-1-5 16</inkml:trace>
          <inkml:trace contextRef="#ctx0" brushRef="#br0" timeOffset="10731.8586">11028 539 345 0,'0'0'31'0,"0"0"-31"0,0 0 0 0,0 0 0 0,0 0 52 0,0 0 4 16,0 0 0-16,0 0 1 0,0 0-21 0,0 0-4 15,0 0 0-15,0 0-1 0,0 0 15 0,0 0 3 16,0 0 1-16,0 0 0 0,-9 0 3 0,9 0 1 16,0 0 0-16,0 0 0 0,-10-4-10 0,10 4-3 15,0 0 0-15,0 0 0 0,0 0-15 0,0 0-3 16,0 0-1-16,0 0 0 0,0 0-2 0,0 0 0 0,0 0 0 15,0 0 0-15,0 0-10 0,0 0-2 0,0 0-8 0,0 0 12 16,0 0 4-16,0 0 1 16,0 0 0-16,-4 0 0 0,-5-8-1 0,9 8 0 0,0 0 0 0,0 0 0 15,-9-4-4-15,9 4-2 0,0 0 0 0,0 0 0 16,0 0-10-16,0 0 12 0,0 0-12 0,0 0 12 16,0 0-4-16,0 0 0 0,-5-8 0 0,5 8 0 15,0 0-8-15,0 0 12 0,0 0-12 0,0 0 12 16,0 0-12-16,0 0 0 0,0 0 0 0,0 0 8 15,-9 0-8-15,9 0 0 0,0 0 0 0,0 0 0 16,0 0 0-16,0 0 0 0,0 0 0 0,0 0 0 16,0 0 0-16,0 0 0 0,0 0 0 0,0 0 0 15,0 0 0-15,0 0 0 0,0 0 0 0,0 0 8 16,0 0 5-16,0 0 1 0,0 0 0 0,0 0 0 0,0 0 1 16,0 0 0-16,0 0 0 0,0 0 0 0,-9 0 5 0,9 0 2 15,0 0 0-15,0 0 0 0,0 0-22 0,0 0-18 16,0 0 3-16,0 0 1 0,14-4 25 0,-5 4 5 15,-9 0 0-15,18 0 1 0,9-4 6 0,-4 0 1 16,-5 4 0-16,0 0 0 0,10-4 11 0,-6 0 2 16,1 0 1-16,-5 0 0 0,5 0-19 0,0 0-4 15,0 0-1-15,0 4 0 0,-5-8-2 0,4 4 0 16,6 0 0-16,-1 0 0 0,-4 4-12 0,0-5 9 16,9 1-9-16,-5 0 8 0,5 0-8 0,-5 0 0 15,-4 0 0-15,0 0 8 0,8 4-8 0,-8 0 0 16,-9-4 0-16,-1 4 0 15,1 0-38-15,-5 0-3 0,-9 0-1 0,0 0-862 0</inkml:trace>
          <inkml:trace contextRef="#ctx0" brushRef="#br0" timeOffset="10934.9341">11169 693 1440 0,'0'0'128'0,"0"0"-103"0,0 0-25 0,0 0 0 16,18 0 56-16,-18 0 5 0,0 0 2 0,18 0 0 16,5 4 1-16,-5-4 0 0,0 0 0 0,1 0 0 15,-1 4-24-15,5-4-4 0,-1-4 0 0,1 4-1 16,0 0-35-16,0 0 0 0,13-4 0 0,-4 4 0 16,-5 0-53-16,5-4-8 0,9 0-2 0</inkml:trace>
        </inkml:traceGroup>
        <inkml:traceGroup>
          <inkml:annotationXML>
            <emma:emma xmlns:emma="http://www.w3.org/2003/04/emma" version="1.0">
              <emma:interpretation id="{3B88DDC3-2037-488F-A28A-3D7FD0990E2F}" emma:medium="tactile" emma:mode="ink">
                <msink:context xmlns:msink="http://schemas.microsoft.com/ink/2010/main" type="inkWord" rotatedBoundingBox="20304,438 21693,403 21720,1455 20331,149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12153.4273">13823 394 806 0,'0'0'72'16,"0"0"-58"-16,5-4-14 0,-5 4 0 15,0 0 176-15,0 0 33 0,0 0 7 0,0 0 0 16,0 0-68-16,0 12-13 0,-9 4-3 0,-5 4-1 15,-4 5-32-15,-1 7-7 0,-3 4 0 0,-1 5-1 0,0 7-44 16,0-7-9-16,1 3-2 0,-6 1 0 0,1-9-28 0,4 1-8 16,0 3 0-16,5-7 0 15,0-1-144-15,0-4-29 0,4 1-7 0,1-5 0 0</inkml:trace>
          <inkml:trace contextRef="#ctx0" brushRef="#br0" timeOffset="11622.2738">12430 82 518 0,'0'0'23'0,"4"-12"5"0,10 0-28 0,-5 0 0 0,-4 0 0 0,-1 0 0 16,10-1 206-16,-9 1 36 0,-5 12 7 0,0-8 2 16,0 8-94-16,9-8-18 0,4 8-4 0,-13 0-1 15,0 0-45-15,0 16-9 0,14 5-1 16,-5 7-1-16,0 0-21 0,-9 5-4 0,0-1-1 16,5 8 0-16,4-3-3 0,-9 3-1 0,-14 1 0 0,10-5 0 15,8 1-26-15,1-1-6 0,-10 0 0 0,-4 1-1 16,9-5-15-16,0 1 0 0,0-1 0 0,-4 0 0 15,-6 1-17-15,6-5-3 0,13-4-1 0,-4 5 0 16,-5-9-181-16,0-4-36 0</inkml:trace>
        </inkml:traceGroup>
        <inkml:traceGroup>
          <inkml:annotationXML>
            <emma:emma xmlns:emma="http://www.w3.org/2003/04/emma" version="1.0">
              <emma:interpretation id="{1A2663CA-5726-432A-8164-CA02BB8A6210}" emma:medium="tactile" emma:mode="ink">
                <msink:context xmlns:msink="http://schemas.microsoft.com/ink/2010/main" type="inkWord" rotatedBoundingBox="22950,442 25798,370 25821,1270 22973,1341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2637.6708">15102 281 990 0,'-13'-17'44'0,"13"13"8"16,-5-8-41-16,5 4-11 0,-4-4 0 0,4 0 0 0,0 0 93 0,0-5 17 15,0 5 3-15,4-4 1 0,1 0-4 0,4 0-1 16,5-4 0-16,-5-1 0 16,9 5-39-16,0-4-8 0,5 4-2 0,0-5 0 0,-1 5-9 0,10 8-3 15,-4 0 0-15,3 8 0 0,1 0-4 0,5 8 0 16,-5 8-1-16,-1 5 0 0,-3 3-1 0,-1 8 0 16,0 1 0-16,-4 7 0 0,-5 1-16 0,1-5-3 15,3 4-1-15,-3 1 0 0,-1-1-10 0,-5 1-1 16,1-5-1-16,0 9 0 0,4-5 18 0,-9 1 3 15,5-5 1-15,-5-8 0 16,0 1-52-16,5-1-9 0,-5 0-3 0,0-3 0 16,0-1-102-16,0-4-21 0,0-4-4 0,0 5-837 0</inkml:trace>
          <inkml:trace contextRef="#ctx0" brushRef="#br0" timeOffset="12840.7437">16013-16 1645 0,'0'0'72'0,"0"0"16"0,-9 4-70 0,4 4-18 0,-4 0 0 0,0 9 0 15,-14 7 49-15,5 4 7 0,-5 5 0 0,-8 3 1 16,-10 13 27-16,0 3 6 0,-10 1 1 0,6-5 0 16,4 1-39-16,0-5-8 0,-9 1-2 0,4-5 0 15,5-3-26-15,5-1-6 0,0-3-1 0,-1-1 0 16,1-4-9-16,4-4-9 0,9 1 9 0,-4-1-702 15,9-8-133-15</inkml:trace>
          <inkml:trace contextRef="#ctx0" brushRef="#br0" timeOffset="13778.0237">17015 101 806 0,'0'-20'36'0,"0"12"7"0,-5-4-35 0,5 0-8 0,-4-4 0 0,4 4 0 16,-5-5 64-16,5 1 10 0,-5 4 2 0,1 0 1 16,-1 0 17-16,5 12 3 0,0 0 1 0,0 0 0 15,0 0-14-15,0 0-2 0,9 4-1 0,1 4 0 16,3 8-37-16,-4 0-8 0,0 5-2 0,10 3 0 16,-1 0-3-16,9 4-1 0,5-7 0 0,0 7 0 15,0-8 27-15,9 4 6 0,0-3 1 0,9-1 0 16,-5-4-52-16,5 0-12 0,-9 0 0 0,9-7 0 15,-4-1 0-15,-5-4 0 0,-5 4 0 0,-8-8 0 16,-6 4 12-16,6-4 0 0,-10 0 0 0,5-4 0 16,-1 4-12-16,-3 0 0 0,-1-4 0 0,-4 0 0 0,-1 4 0 15,-13 0 0-15,5 0 0 0,-5 0 0 0,0 0 0 16,0 0-16-16,0 0 3 0,0 0 1 0,-5 8-2 0,-4 4 0 16,-5 0 0-16,-4 0 0 0,0 0 14 0,0 1 0 15,0 3 0-15,-10-4 0 0,1 4 0 0,-9 0 0 16,4 4 10-16,-14-3-10 0,1-1 16 0,-19 8-1 15,9-4-1-15,-4 5 0 0,4-9-2 0,5 4-1 16,5-8 0-16,4 4 0 0,4 1-22 0,1-5-4 16,9-4-1-16,-1 0 0 15,6 4-52-15,3 0-10 0,1 0-2 0,0 0-520 16,4-4-104-16</inkml:trace>
          <inkml:trace contextRef="#ctx0" brushRef="#br0" timeOffset="14028.2506">17884 611 1036 0,'28'0'46'0,"-28"0"10"0,0 0-45 0,9-4-11 0,0 4 0 0,0 0 0 16,-9 0 112-16,0 0 20 0,0 0 4 0,0 0 0 15,-9 4-36-15,0 4-7 0,-10-4-1 0,-3 5-1 16,-6 3-11-16,6-4-3 15,-6 4 0-15,-4-4 0 0,1 4-25 0,-6 0-6 0,-4 0-1 0,0 1 0 16,0-1-9-16,-9 4-1 0,5 0-1 0,4 0 0 16,4-4-50-16,5 1-9 0,5-1-3 0,9-4 0 15,0-4-14-15,18-4-3 0,0 0-1 0,0 0 0 16,0 0-176-16,0 0-35 0</inkml:trace>
        </inkml:traceGroup>
        <inkml:traceGroup>
          <inkml:annotationXML>
            <emma:emma xmlns:emma="http://www.w3.org/2003/04/emma" version="1.0">
              <emma:interpretation id="{3EFA103F-11C1-449C-9A5D-606B0E1F2896}" emma:medium="tactile" emma:mode="ink">
                <msink:context xmlns:msink="http://schemas.microsoft.com/ink/2010/main" type="inkWord" rotatedBoundingBox="26863,572 27398,558 27412,1107 26877,1120"/>
              </emma:interpretation>
              <emma:one-of disjunction-type="recognition" id="oneOf5">
                <emma:interpretation id="interp5" emma:lang="" emma:confidence="0">
                  <emma:literal>0</emma:literal>
                </emma:interpretation>
                <emma:interpretation id="interp6" emma:lang="" emma:confidence="0">
                  <emma:literal>o</emma:literal>
                </emma:interpretation>
                <emma:interpretation id="interp7" emma:lang="" emma:confidence="0">
                  <emma:literal>n</emma:literal>
                </emma:interpretation>
                <emma:interpretation id="interp8" emma:lang="" emma:confidence="0">
                  <emma:literal>O</emma:literal>
                </emma:interpretation>
                <emma:interpretation id="interp9" emma:lang="" emma:confidence="0">
                  <emma:literal>•</emma:literal>
                </emma:interpretation>
              </emma:one-of>
            </emma:emma>
          </inkml:annotationXML>
          <inkml:trace contextRef="#ctx0" brushRef="#br0" timeOffset="14418.5134">19173 203 172 0,'13'-8'16'0,"1"-1"-16"16,-5 1 0-16,5 0 0 0,-5 0 306 0,-9 8 58 15,0 0 12-15,0 0 3 0,0 0-210 0,0 0-41 16,-5 12-9-16,-4 5-2 0,0 3-93 0,-5 4-24 0,-4 0 0 0,0 9 0 15,-5 3 56-15,0 1 6 0,-4 3 2 0,9-4 0 16,0 1-31-16,4-1-5 0,0-7-2 0,1 3 0 16,8-8-13-16,1-4-2 0,4-3-1 0,0-1 0 15,9-8 14-15,-5-4 4 16,-4-4 0-16,9 0 0 0,5 0-28 0,4-8 0 0,1 0 0 0,3-4 0 16,1-1 50-16,4-7 5 0,1 0 1 0,4 0 0 15,-10-5-39-15,6 1-7 0,-1 0-2 0,0-4 0 16,1-1-8-16,-1 1 0 0,0-4 0 0,-4 3 0 15,0-3 35-15,-5 4 5 0,0-1 0 0,-9 9 1 16,0 4-29-16,5 0-12 0,0-5 8 0,-10 5-8 16,-8 4-8-16,-1 0-8 0,-4 0 0 0,-5 0-1 15,-8 4-31-15,-10 4-5 0,-9 4-2 0,4 8 0 16,5-4-139-16,1 8-28 0,-10 4-6 16,13-8 0-16</inkml:trace>
        </inkml:traceGroup>
      </inkml:traceGroup>
      <inkml:traceGroup>
        <inkml:annotationXML>
          <emma:emma xmlns:emma="http://www.w3.org/2003/04/emma" version="1.0">
            <emma:interpretation id="{CA2412E4-27BF-467F-87D5-3702A2C524B4}" emma:medium="tactile" emma:mode="ink">
              <msink:context xmlns:msink="http://schemas.microsoft.com/ink/2010/main" type="line" rotatedBoundingBox="4025,2458 22724,1746 22801,3774 4102,4487"/>
            </emma:interpretation>
          </emma:emma>
        </inkml:annotationXML>
        <inkml:traceGroup>
          <inkml:annotationXML>
            <emma:emma xmlns:emma="http://www.w3.org/2003/04/emma" version="1.0">
              <emma:interpretation id="{083148A5-46E7-4806-8623-9BEE35EC2614}" emma:medium="tactile" emma:mode="ink">
                <msink:context xmlns:msink="http://schemas.microsoft.com/ink/2010/main" type="inkWord" rotatedBoundingBox="4037,2782 4907,2749 4960,4123 4090,4157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7058.514">-3560 2323 2156 0,'0'0'48'0,"0"0"9"0,9-4 3 0,-9 4 0 0,0 0-48 0,0 0-12 0,14-4 0 0,-5 4 0 16,5 8-43-16,0 0-10 0,-1 4-3 0,1 4-846 15</inkml:trace>
          <inkml:trace contextRef="#ctx0" brushRef="#br0" timeOffset="16917.9166">-3710 3112 1220 0,'0'0'54'0,"0"0"11"0,-9 0-52 0,0 4-13 0,4 4 0 0,-4 4 0 16,5 8 86-16,-5 5 14 0,0 3 4 0,-1 8 0 15,6 5-40-15,-1 7-8 0,1 1-2 0,-1 0 0 16,5-5-31-16,0 1-7 0,0-5 0 0,5-4-1 16,-1-7-15-16,5-5 9 0,5-4-9 0,-5-4 8 15,0-7 0-15,0-5-8 0,10-8 12 0,-1-1-4 16,-5-7 24-16,6-8 5 0,8-4 1 0,5-13 0 0,0-3-19 15,-5-5-4-15,0-3-1 0,10-1 0 0,-1-3 2 16,5 3 0-16,-14 1 0 0,5-1 0 0,0 5-3 0,0 3 0 16,-5 1 0-16,-4 3 0 0,0 5-5 15,-5 8 0-15,5-5-8 0,-9 13 12 0,4 4 5 16,-5 4 1-16,10 4 0 0,-5 8 0 0,1 4-18 0,-1 4 10 16,5 0-10-16,-5 4 8 0,0 9-8 0,-9-1 0 15,0 4 0-15,0-3 0 0,5 7 13 0,-9-8-2 16,-1 0-1-16,-4 5 0 0,-4-5 11 0,-1-4 3 15,0 1 0-15,1-5 0 0,-1 0 6 0,-8-4 2 16,-6-4 0-16,1 4 0 0,-4 0-11 0,-1 1-1 16,-5-5-1-16,1 4 0 0,-5-4-19 0,0 0 8 15,-4 4-8-15,0-8 0 0,4 4-12 0,0 0-8 16,-5-4-3-16,10 4-733 0,0-8-148 16</inkml:trace>
        </inkml:traceGroup>
        <inkml:traceGroup>
          <inkml:annotationXML>
            <emma:emma xmlns:emma="http://www.w3.org/2003/04/emma" version="1.0">
              <emma:interpretation id="{C147AFD9-5B37-42F9-B7D5-C53944E22B58}" emma:medium="tactile" emma:mode="ink">
                <msink:context xmlns:msink="http://schemas.microsoft.com/ink/2010/main" type="inkWord" rotatedBoundingBox="6624,2636 11966,2433 12026,4005 6684,4209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8152.569">-1210 3286 1699 0,'0'0'75'0,"0"0"16"0,0-8-73 0,4 0-18 0,5 4 0 0,0-4 0 16,10 3 55-16,3-3 7 0,6 0 2 0,4-4 0 16,4-4-24-16,10-4-5 0,4 4-1 0,4-5 0 15,1 5-34-15,4-4 0 0,-4 8-12 0</inkml:trace>
          <inkml:trace contextRef="#ctx0" brushRef="#br0" timeOffset="17980.1771">-951 2752 1162 0,'-18'-8'52'0,"18"8"10"0,-5 0-50 0,-4 0-12 15,0-4 0-15,9 4 0 0,0 0 94 0,0 0 16 0,0 0 3 0,0 0 1 16,0 0-60-16,0 0-12 0,9 8-2 0,5-8-1 15,0-4-18-15,8-4-3 0,10-5-1 0,-4-7 0 16,8 0 21-16,-4 0 4 0,0-5 1 0,4 1 0 16,-4 0-7-16,0 0 0 0,-9-1-1 0,4 1 0 15,-9 4-25-15,-4 0-10 0,-5-1 8 0,-5 1-8 16,1 0 10-16,-10 0-10 0,1-5 12 0,-1 5-12 16,-8 4 12-16,-1 0-12 0,-4-4 12 0,0 3-12 15,-1-3 0-15,1 4 0 0,0 0 0 0,0 0 0 16,4 3 0-16,0 5 0 0,-4 0 0 0,5 0 0 15,-1 4 0-15,5 0 0 0,-5 8 0 0,1 0 0 16,8 4 15-16,-4 4-4 0,0 5-1 0,0 3 0 16,4 8-2-16,5 5-8 0,0 7 12 0,5 5-4 0,-1 3 17 15,10 9 3-15,-5 3 1 0,5 9 0 0,-5 4 10 0,0 0 1 16,0 0 1-16,-4 0 0 0,4-1-9 0,-9-3-3 16,0-4 0-16,-5 0 0 0,1 3-16 0,-6-7-3 15,-3 0-1-15,4-9 0 0,-5-3-9 0,5-1 10 16,-5-7-10-16,1-1 10 0,-6-7-22 0,10-1-5 15,0-4-1-15,0-3-736 16,0 3-147-16</inkml:trace>
          <inkml:trace contextRef="#ctx0" brushRef="#br0" timeOffset="18495.6633">23 3258 1335 0,'0'0'59'0,"10"-5"13"0,3 1-58 0,5 0-14 16,1-4 0-16,-1 8 0 0,5-4 64 0,-1 0 9 16,-3 0 3-16,3 0 0 0,-3-8-30 0,-1 0-6 15,-5 0 0-15,6 0-1 0,-6-5-4 0,1 5-1 16,0-4 0-16,-1-4 0 0,-4 4 16 0,0-1 3 15,-4 1 1-15,0-4 0 0,-1-4-1 0,1-1 0 16,-5 1 0-16,0 0 0 0,0 0-26 0,0-1-6 16,0 5-1-16,-5 4 0 0,5-4-10 0,-4 4-2 15,4 3-8-15,-5 1 12 0,-4 12-4 0,0 0-8 16,0 0 11-16,0 8-11 0,-5 5 13 0,-4 7-4 16,0 0-1-16,-5 12 0 0,0-3 12 0,-4 3 3 15,-1 4 0-15,6 5 0 0,-6 3-23 0,10 1 0 0,-5 3 0 16,10-3 0-1,4-9-26-15,-1 5-3 0,1-5-1 0,9-3 0 16,5-1-3-16,4-12-1 0,0 0 0 0,9-3 0 16,1-5-147-16,3-4-30 0,1-8-5 0</inkml:trace>
          <inkml:trace contextRef="#ctx0" brushRef="#br0" timeOffset="18808.0987">624 3128 864 0,'37'-32'76'0,"-23"16"-60"0,-1-1-16 0,1-3 0 15,4 0 159-15,0 0 29 0,0-1 5 0,-8 5 2 16,-1-4-35-16,-5 4-6 0,-4 0-2 0,0 3 0 15,0 5-38-15,-4 0-8 0,-1 4-2 0,1 0 0 16,-6 4-68-16,-3 8-13 0,-1 0-3 0,-4 9-1 0,4 3-19 0,-4 8 0 16,0 0-13-16,0 5 5 0,4 3 8 0,0 5 0 15,1-5 0-15,4 5-8 0,-1-5 8 0,6-4 0 16,4-7 0-16,0-1 0 0,0-4 0 0,4-4-8 16,6-4 8-16,3-3-8 0,-4-5 8 0,0-8 0 15,1 0 0-15,3-1 0 0,5-11 0 0,1 0 0 16,-1-4 0-16,0 0 0 0,0-9 0 0,5 1 0 15,0 0 0-15,-5-1 0 0,0 1 8 0,0 0-8 16,-4-1 8-16,-5 9-8 0,0 8 12 0,0 0-1 16,0 8-1-16,-9 4 0 0,0 0-10 0,0 0 0 15,5 8 0-15,-5 4 0 0,0 8-13 0,-5-4 5 16,5 5 8-16,-4 3-13 16,4 4-131-16,0 1-25 0,0 3-6 0,4-4-773 0</inkml:trace>
          <inkml:trace contextRef="#ctx0" brushRef="#br0" timeOffset="19058.0311">1367 2748 230 0,'9'-41'20'0,"-5"25"-20"0,1 4 0 0,-1 0 0 16,-4-4 403-16,5 8 76 0,-1-5 15 0,-4 13 3 15,0 0-325-15,0 0-64 0,0 0-14 0,0 0-2 16,0 0-70-16,0 0-14 0,-9 8-8 0,5 9 10 15,4 3 18-15,0 4 4 0,-5 0 1 0,1 5 0 16,-1 3-12-16,1 1-2 0,4-1-1 0,-5 4 0 0,-4-3-3 0,4-1-1 16,1-4 0-16,-1 1 0 0,-8 3 19 0,8-8 4 15,-4 1 1-15,0-5 0 0,4-4-28 0,1 4-10 16,-5-8 0-16,4 1 9 0,0-5-9 0,-4 4-9 16,0 0 9-16,0-4-13 15,0 4-183-15,0-4-36 0</inkml:trace>
          <inkml:trace contextRef="#ctx0" brushRef="#br0" timeOffset="19292.364">1922 2926 1609 0,'0'0'35'0,"0"0"7"0,0 0 2 0,0 0 2 0,9 8-37 0,-9-8-9 0,0 0 0 0,9 12 0 16,-4 0 95-16,-5 0 17 0,0 4 3 0,0-3 1 16,0 7-22-16,0-4-4 0,0 0-1 0,0 4 0 15,0 1-40-15,0-5-8 0,4 4-1 0,1-4-1 16,-1 0-48-16,1 1-10 0,4-5-1 0,-4 0-704 16,-5-4-141-16</inkml:trace>
          <inkml:trace contextRef="#ctx0" brushRef="#br0" timeOffset="19417.3224">2131 2497 1378 0,'0'0'30'0,"0"0"6"0,0 0 2 0,10 8 2 0,3-4-32 0</inkml:trace>
          <inkml:trace contextRef="#ctx0" brushRef="#br0" timeOffset="19854.7634">2518 2149 1994 0,'5'-8'44'0,"4"0"8"0,0 4 3 0,0 4 1 0,5 0-44 0,-5 0-12 15,0 8 0-15,0 4 0 0,5 8 66 0,-5 4 11 0,0 9 3 0,0 7 0 16,0 1-11-16,0 7-1 15,-4 9-1-15,0 0 0 0,-1 3 0 0,1 5 0 0,-1-4 0 16,-4 3 0-16,0-7-15 0,5-4-2 0,-1-1-1 16,1-7 0-16,-1-1-21 0,1-3-5 0,0-9-1 15,-5 0 0-15,-5-3-10 0,0-5-1 0,1-8-1 0,-1-4 0 16,5 1-2-16,-4-5-8 0,-1 0 12 0,5-8-4 16,0 0-8-16,0 0 0 0,0 0 0 0,5-21 0 15,-1-7-8-15,1 0-8 0,9-5 0 0,-1-7-1 16,-4 0-6-16,5-1-1 0,13-3 0 0,1-1 0 15,-6 5-4-15,10-1 0 0,5 1-1 16,-5 3 0-16,4 5 17 0,-4 0 3 0,0 7 1 0,-5 5 0 16,0 8 8-16,-4 4 0 0,-9 4 0 0,-1 8 0 15,1 0 0-15,-9 8 0 0,-5 4 0 0,-5 8 0 16,-4 9 0-16,0-1 11 0,-14 9-3 0,0 3 0 0,-4 1-8 16,-5 3 0-16,0 1 0 0,-9-1 0 0,5-3 0 15,-5-1 0-15,9-7 0 0,0-1 0 0,0 5-15 0,5-9-5 16,0-4 0-16,-1-3-1 15,10-9-117-15,0-4-23 0,4 0-5 0,1-8-893 16</inkml:trace>
          <inkml:trace contextRef="#ctx0" brushRef="#br0" timeOffset="20057.7981">3201 2011 2444 0,'0'0'54'0,"0"0"11"0,9 12 3 0,5 5 0 0,-5 11-55 0,5 0-13 0,-5 9 0 0,5 3 0 16,-10 5 69-16,1 3 11 0,-1-3 3 0,1 7 0 16,4 1-35-16,-5 4-6 0,-4 3-2 0,5 1 0 15,0-4-20-15,-5-1-5 0,0 5-1 0,0 0 0 32,-5-5-106-32,5-3-20 0,0-1-5 0,-5-3-1071 0</inkml:trace>
          <inkml:trace contextRef="#ctx0" brushRef="#br0" timeOffset="20370.2334">3638 2962 1638 0,'23'4'72'0,"-14"-4"16"16,0 4-71-16,10 0-17 0,-1 0 0 0,0-4 0 0,0 0 124 0,0-4 20 16,1 0 5-16,8-4 1 0,-4 0-69 0,-1-8-13 15,6-4-4-15,-1-1 0 0,0-3-1 0,1 0-1 16,-1-8 0-16,-4-1 0 0,0-3-16 0,-1 7-3 15,-3-3-1-15,-6 8 0 0,-4-1-13 0,-9 5-2 16,5-4-1-16,-5 4 0 0,-5 4 2 0,-4 7 1 16,5-3 0-16,4 12 0 0,-14 0-9 0,-4 4-1 15,0 4-1-15,-1 5 0 0,1-1-18 0,0 8 10 16,-5 0-10-16,0 4 8 0,5 13-8 0,0-5 0 16,-5 5 0-16,10-5 0 0,-1 4 0 0,5 1 0 15,0-1 0-15,4-3 0 0,1-5 0 0,4 0 0 16,0-3 0-16,9-5 0 15,0 4-16-15,0-4-9 0,9-8-2 0,0 1 0 16,5-5-129-16,4-4-25 0,1 0-6 0,4 0-943 0</inkml:trace>
        </inkml:traceGroup>
        <inkml:traceGroup>
          <inkml:annotationXML>
            <emma:emma xmlns:emma="http://www.w3.org/2003/04/emma" version="1.0">
              <emma:interpretation id="{561D1E1D-060D-4E8D-9425-F616C715A1C4}" emma:medium="tactile" emma:mode="ink">
                <msink:context xmlns:msink="http://schemas.microsoft.com/ink/2010/main" type="inkWord" rotatedBoundingBox="13854,3025 14075,3017 14104,3765 13883,3774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1323.1328">6133 2618 1324 0,'0'0'118'0,"5"-8"-94"0,4-4-24 0,0 4 0 15,-4-4 159-15,4 4 27 0,-5 0 6 0,-4 8 0 16,0 0-79-16,9 8-16 0,-4 4-3 0,0 4-1 16,-1 4-45-16,1 9-8 0,-5 11-3 0,-9 0 0 15,4 9-23-15,-9 4-5 0,1-1-1 0,-6 5 0 16,1-5-8-16,0 1 0 0,0-4 0 0,0-5 8 16,-5 1-40-16,9-9-8 0,1-8-1 0,3 1-1 15,6-9-116-15,4-4-23 0,0-8-5 0</inkml:trace>
        </inkml:traceGroup>
        <inkml:traceGroup>
          <inkml:annotationXML>
            <emma:emma xmlns:emma="http://www.w3.org/2003/04/emma" version="1.0">
              <emma:interpretation id="{D5F3D364-5663-435D-925F-BD02293471B5}" emma:medium="tactile" emma:mode="ink">
                <msink:context xmlns:msink="http://schemas.microsoft.com/ink/2010/main" type="inkWord" rotatedBoundingBox="15137,2110 18387,1987 18445,3521 15195,364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21510.7903">7290 2436 1728 0,'32'-20'76'0,"-14"12"16"0,5 0-73 0,4-4-19 15,9-5 0-15,5 1 0 0,5 0 85 0,4 0 14 16,0-4 2-16,0 3 1 0,0 1-46 0,-4 0-8 16,-1 4-3-16,-8 4 0 15,-1-4-72-15,-4 8-14 0,-5-4-3 0,1-1-915 0</inkml:trace>
          <inkml:trace contextRef="#ctx0" brushRef="#br0" timeOffset="21744.9143">7800 1752 1587 0,'0'0'70'0,"0"0"15"0,0 0-68 0,0 0-17 0,4 8 0 0,5 1 0 16,-4 11 101-16,-1 8 17 0,-8 9 3 0,-5 11 1 16,0 1-27-16,-10 15-6 0,-8 5-1 0,0 4 0 15,0 0-17-15,-1 4-4 0,-4 0-1 0,-4-1 0 16,9 1-33-16,-5 4-6 0,4-12-2 0,1 4 0 0,9-8-25 15,-5-5 8-15,5-7-8 0,4-1 0 16,1-11-17-16,-1-1-9 0,0-7-2 0,5-5 0 16,0-4-152-16,0-7-32 0,0-1-5 0</inkml:trace>
          <inkml:trace contextRef="#ctx0" brushRef="#br0" timeOffset="22650.9426">8355 1647 1440 0,'0'0'128'0,"14"-12"-103"15,-1 0-25-15,6 4 0 0,-6 4 142 0,6 4 23 0,-6 0 5 0,1 8 1 16,0-4-83-16,-5 8-16 0,0 4-3 0,0 4-1 16,-5 1-12-16,1 7-4 0,-5 12 0 0,-5 9 0 15,1 4-16-15,-5 7-3 0,0 13-1 0,-10 8 0 16,1-4 15-16,-5 0 2 0,5 4 1 0,0 0 0 15,0-4-16-15,4 3-3 0,-13-7-1 0,9 0 0 16,-5-8-22-16,5-8-8 0,-1-5 0 0,1-7 9 16,5-9-9-16,-1-4 10 0,0-7-10 0,1-5 10 15,3-4-10-15,1-4 10 0,0-4-10 0,5-8 10 16,-1 0-2-16,1-4 0 0,-1-8 0 0,0 0 0 16,10-4-8-16,0-8 10 0,4-1-10 0,4-3 10 15,6 0-10-15,3-1 0 0,6-3 0 0,4 4 0 16,-5-1-10-16,9 9 10 0,1 4 0 0,4 0-9 15,0 4 9-15,0 3-10 0,-5 9 10 0,0 0-10 0,1 0 10 16,-5 4 0-16,0-4 0 0,-5 5 0 0,5-1-12 16,-5 0 0-16,0-8 0 0,1 0 0 0,4-1 12 0,-5-3 0 15,9-4 0-15,-4 0 0 0,-4 0 0 0,3-4 0 16,1-4 0-16,5-5 0 0,-5 1 8 0,4-4 4 16,-4-5 1-16,0 5 0 0,0 0-13 0,-5 3 0 15,-4-3 0-15,-1 0 0 0,-3-5 0 0,-6 9 0 16,1-4 0-16,-5 3 0 0,-4 5 0 0,-1 8 0 15,1-4 0-15,-1 8 0 0,-4-4 0 0,0 12 0 16,0 0 0-16,0 0 0 0,-9 8 0 0,0 8 0 16,-5 0 0-16,1 8 0 0,-1 5 0 0,-4 3 0 15,-5 9 0-15,5-1 0 0,4 1 0 0,-4-5 0 16,0 4 0-16,4-7 0 0,5-5 0 0,5-4 0 16,-1 1 0-16,0-1 0 0,5-8 0 0,0-4 9 15,5-4-1-15,-5-8 0 0,0 0-8 0,14 4 0 0,-1-4 0 16,6-4 8-16,-6 0-8 0,5 0 0 0,1-4 0 0,-1 0 0 15,5 0 0-15,-1 0 0 0,-3 0 0 0,8 0 0 16,-4-4 0-16,-1-1 0 0,1-3 0 0,0 8 0 16,0-8 0-16,4 4 0 0,0 0 0 0,-4 0 0 15,0 3-9-15,4-3 9 0,0 4-12 0,1 4 12 16,-10-4 0-16,5 8 0 0,4-4 12 0,0 0-3 16,1 4-9-16,-6 8 0 0,1 0 0 0,0 4 0 15,-9 0 10-15,-1 9 3 0,1-5 1 0,0 8 0 16,-10-4-2-16,5 5-1 0,-4-9 0 0,-1 8 0 15,1-4 14-15,-5 5 3 0,0-9 1 0,0 0 0 0,-5-4-29 16,1 0 8-16,4-12-8 0,0 0 0 0,-5 8 0 0,5-8 0 16,0 0 0-16,0 0 0 0,0 0 12 0,0 0-4 15,-4-8-8-15,4-8 12 0,4 0-12 0,1-4-8 16,4-5 8-16,0-3-13 0,5 0 13 0,8-1 0 16,-3 1 0-16,-1 0 0 15,5-1-25-15,-1 5-6 0,6 8-1 0,-5 0 0 0,-1 8 51 0,1 0 9 16,0 4 3-16,0 8 0 0,-1 4-31 0,-3 4 0 15,-1 8 0-15,0 0 0 0,-4 9 16 0,-1-1-2 16,1 0-1-16,0 5 0 0,-1-5-13 0,1 4 11 16,-5 1-11-16,5-1 10 0,-1-4-10 0,6-3-17 15,-1-1 4-15,5 0 1 16,-1-8-141-16,6-3-28 0,3-5-6 0,-8-8-1 0</inkml:trace>
        </inkml:traceGroup>
        <inkml:traceGroup>
          <inkml:annotationXML>
            <emma:emma xmlns:emma="http://www.w3.org/2003/04/emma" version="1.0">
              <emma:interpretation id="{69645C22-ACBE-42FA-820D-1FA713F54522}" emma:medium="tactile" emma:mode="ink">
                <msink:context xmlns:msink="http://schemas.microsoft.com/ink/2010/main" type="inkWord" rotatedBoundingBox="20880,1816 22724,1746 22801,3774 20957,3844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23713.2035">13272 1639 576 0,'-18'-20'51'0,"13"8"-41"0,1-4-10 0,4-5 0 0,0 5 120 0,0 0 21 16,9-8 5-16,-4 3 1 0,4 1-31 0,-5 0-7 16,5-4-1-16,0 3 0 0,1 5 2 0,-1-4 0 15,0 8 0-15,-5 4 0 0,5 4-22 0,-9 4-5 16,5 4-1-16,4 8 0 0,-4 8-34 0,-1 8-6 15,-4 9-2-15,0 7 0 0,-4 13 13 0,-1-8 3 16,-4 7 0-16,0 13 0 0,-5 8-4 0,-9 8 0 16,10 4 0-16,-10 0 0 0,5 0-12 0,-14 24-4 15,9-12 0-15,0-8 0 0,5-4-12 0,5-16-4 16,-1-8 0-16,0-12 0 0,5-9-3 0,5-7-1 16,-1-5 0-16,-4-8 0 0,4-8-16 0,5 1 8 15,-4-9-8-15,4-8 0 0,0 0 14 0,0 0-4 16,0 0-1-16,0 0 0 0,0-12 3 0,0-5 0 15,0-3 0-15,4 0 0 0,-4-8-12 0,5 3 0 16,4-3 0-16,-4 0 0 0,8-5-9 0,1 1 9 16,0 0-12-16,4-1 12 0,0 1-18 0,0-1 3 0,9 5 1 0,1 0 0 15,4-1 14-15,0 5-12 0,4 4 12 0,-4 4-12 16,0-4 12-16,-5 7 0 0,0-3 0 0,1 4 10 16,-6 4-10-16,1 0 0 0,-5 0 0 0,1 4 0 15,-1-4 0-15,-5 4-11 0,1 4 3 0,0 0 0 16,-5 0 8-16,0 4 0 0,5 8 0 0,-10 0 0 15,1 0 0-15,-1 0 0 0,1 4 0 0,-5 1 0 16,0 3 0-16,0 0 0 0,-9 4 0 0,4 1 0 16,-4-1 8-16,0-4 3 0,0 8 1 0,-5-3 0 15,-4-5 0-15,0 0 0 0,0 0 0 0,-5 1 0 16,0-1-12-16,-4 0 12 0,4 0-12 0,-9 1 12 16,5-5-12-16,-5-4 0 0,5 4 0 0,-5-4 0 0,0 0-17 15,0 0-6-15,0-7-1 0,5 7 0 16,-1-4-134-16,6-4-27 0,-1 0-6 0,5-4-937 15</inkml:trace>
          <inkml:trace contextRef="#ctx0" brushRef="#br0" timeOffset="24228.7426">14010 2299 172 0,'27'-13'16'0,"-13"9"-16"0,-1 0 0 15,6 0 0-15,-6 0 212 0,1-4 40 0,0 4 8 0,-14 4 2 16,0 0-81-16,0 0-16 0,0 0-3 0,4 12-1 16,5-4-30-16,-9 4-7 0,0 5 0 0,0-1-1 15,-4 0-47-15,4 4-8 0,0-8-3 0,0 9 0 16,0-5-20-16,4-4-4 0,-4-4-1 0,9 4 0 16,-9-12-22-16,9 4-5 0,5 0-1 0,0 0 0 15,-1-8 0-15,1-4 0 0,4-4 0 0,5 4 0 16,-5-4-4-16,5-4-8 0,4-1 11 0,-4 1-11 15,4-8 9-15,-4 4-9 0,0-5 0 0,4 5 9 16,1 0-9-16,-6 0 0 0,1 0 0 0,0 7 0 16,-5 5 0-16,5 0-16 0,-5 4 3 0,0 8 0 15,-4 0 21-15,4 8 4 0,-9 5 0 0,5 11 1 16,-5 4 7-16,0 5 2 0,-4 7 0 0,-5 13 0 16,0 4 8-16,-5 3 2 0,1-3 0 0,-6 8 0 0,1 0 6 15,-4-9 2-15,-1-3 0 0,5 0 0 0,0-9-28 0,-5-3-4 16,1-1-8-16,-6-3 11 0,6-5 4 0,-6-4 1 15,1 1 0-15,-5-5 0 0,5-8-7 0,-5 1-1 16,1-1 0-16,-1-4 0 0,-4 0-8 0,4-4-9 16,-4-8 9-16,4 4-13 0,-5 1 36 0,6-9 7 15,-1-5 2-15,5 5 0 0,0-4-32 0,-1-4 0 16,6-4 0-16,4 0 0 0,-1 4 12 0,10-8-3 16,5-4-1-16,4-1 0 0,9-3-8 0,1 0-14 15,3-9 3-15,15 1 1 16,4-4-24-16,13-5-5 0,6 1-1 0,8-5 0 15,0 1-62-15,5 3-13 0,0 1-2 0,0-1-1 16,-10 5-126-16,1-1-24 0</inkml:trace>
        </inkml:traceGroup>
      </inkml:traceGroup>
    </inkml:traceGroup>
    <inkml:traceGroup>
      <inkml:annotationXML>
        <emma:emma xmlns:emma="http://www.w3.org/2003/04/emma" version="1.0">
          <emma:interpretation id="{48D4FD30-58B5-4D23-9D0E-019E6D3D415A}" emma:medium="tactile" emma:mode="ink">
            <msink:context xmlns:msink="http://schemas.microsoft.com/ink/2010/main" type="paragraph" rotatedBoundingBox="4290,4685 21967,3389 22117,5440 4440,673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D9CB2CB-7B03-4A56-838B-B148EB4BF498}" emma:medium="tactile" emma:mode="ink">
              <msink:context xmlns:msink="http://schemas.microsoft.com/ink/2010/main" type="line" rotatedBoundingBox="4290,4685 21967,3389 22117,5440 4440,6735"/>
            </emma:interpretation>
          </emma:emma>
        </inkml:annotationXML>
        <inkml:traceGroup>
          <inkml:annotationXML>
            <emma:emma xmlns:emma="http://www.w3.org/2003/04/emma" version="1.0">
              <emma:interpretation id="{DA99D467-53B8-40DD-82BB-EC69E558D189}" emma:medium="tactile" emma:mode="ink">
                <msink:context xmlns:msink="http://schemas.microsoft.com/ink/2010/main" type="inkWord" rotatedBoundingBox="4314,5018 9681,4625 9793,6155 4426,654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28149.6513">-1716 5309 748 0,'0'0'33'0,"0"-12"7"15,0 4-32-15,5-4-8 0,-1-1 0 0,1 1 0 16,-5 0 192-16,4 0 36 0,1 4 7 0,0 0 1 16,-5 0-101-16,0 8-21 0,-5-8-4 0,5 8-1 15,0 0-23-15,0 0-5 0,-9 4-1 0,0 0 0 16,0 4-39-16,-5 4-8 0,-4 4-1 0,0 4-1 16,-5 9 1-16,5 3 1 0,-1 0 0 0,-3 9 0 0,-1-5-9 0,5 5-3 15,4-1 0-15,5 1 0 0,0-9-9 0,4 5-3 16,1-5 0-16,-1-4 0 0,10-3-9 0,-1-1 0 15,5-4 0-15,5-4 8 0,-5-4-8 0,5 0 0 16,4-3 9-16,0-5-9 0,0-8 8 0,5 0-8 16,-5-1 8-16,5-3-8 0,0 0 9 0,0-4-9 15,-5 0 12-15,-4 0-12 0,4-4 9 0,-5-5-9 16,1 1 0-16,-5 0 9 0,0-4-9 0,-4-1 8 16,-1 1-8-16,-4-4 8 0,0 0 0 0,-4-1-8 15,-1-3 12-15,-4 3-4 0,0 5 1 0,-5 0 0 16,1 4 0-16,-1-1 0 0,0-3-9 0,1 8 8 15,-5 4-8-15,4 4 8 0,0 4-19 0,-4 8-4 0,4 4-1 16,1 8 0 0,-1 0-100-16,5 9-20 0,-5 3-4 0,10 4-579 0,4 1-116 0</inkml:trace>
          <inkml:trace contextRef="#ctx0" brushRef="#br0" timeOffset="28446.7546">-1438 5313 921 0,'14'-16'40'0,"-10"4"10"16,5 0-40-16,-4-5-10 0,-1 5 0 0,10 4 0 16,0 4 254-16,-1 0 49 0,1 4 9 0,0 0 3 15,-1 4-202-15,6 4-40 0,-10 8-8 0,4 9-1 0,1-1-42 0,0 4-8 16,-1 1-2-16,1 3 0 0,-5 0 8 0,0-3 2 16,0-1 0-16,0 0 0 0,1-3 4 0,-6-5 1 15,-4-4 0-15,5 0 0 0,-5-4 3 0,0-12 1 16,0 0 0-16,0 0 0 0,0 0 12 0,0 0 2 15,0 0 1-15,0-8 0 0,0 0-6 0,-5-4-2 16,1-8 0-16,4 0 0 0,-5-9-15 0,5 1-3 16,5 0-1-16,-1-5 0 0,1 1-19 0,4-5 0 15,0 1 8-15,4 0-8 0,1 3-12 0,9 5-7 16,-5 0-1-16,5 7 0 16,4-3-108-16,1 8-23 0,-6 4-4 0,1 4-616 15,0 4-123-15</inkml:trace>
          <inkml:trace contextRef="#ctx0" brushRef="#br0" timeOffset="27759.1367">-2626 4823 345 0,'0'0'31'0,"-5"-8"-31"16,1-4 0-16,-1 4 0 0,1-4 132 0,-1 0 21 0,-4 0 4 0,0-4 1 15,4 3-42-15,-4-3-9 0,-5 8-2 0,-4-4 0 16,5-8-7-16,-1-1-2 15,0 5 0-15,-4 4 0 0,-9-4-16 0,4-4-3 0,14 0-1 16,-5 3 0-16,1 9-22 0,-6-4-5 0,6 4-1 0,-1 4 0 16,5 0-35-16,-5 4-13 0,-9 4 9 0,1 4-9 15,3 4 0-15,-3 0 0 0,-6 5 0 0,1 7 0 16,0-4 0-16,-1 8 12 0,1-3-4 0,0-1 0 16,-5 4 17-16,5 1 3 0,-1 7 1 0,1 0 0 15,-5 5-6-15,5 3-2 0,4 5 0 0,0 4 0 16,1 7-5-16,3 5-2 0,1 0 0 0,9-1 0 15,-5 9-3-15,10-4-1 0,-5 0 0 0,9-4 0 16,9-9 14-16,4 1 2 0,1 0 1 0,4-1 0 16,5-7-27-16,4 3 0 0,1-7-14 0,-1-5 5 0,5-7 9 15,0-5 8-15,4-8-8 0,5 0 11 0,-4-7-11 16,-1-9 12-16,5-4-12 0,5-4 12 0,4-9 0 16,-9 5 0-16,-5-12 0 0,0 0 0 0,5-4-4 0,-4-1-8 15,-14-7 12-15,4 4-4 0,-4-1-8 0,-5 1 12 16,-9 0-12-16,-4-1 12 0,-5 1-12 0,0 0 12 15,-10-1-12-15,1 9 12 0,-9 0-12 0,0 0 0 16,4 8 9-16,1-1-9 0,-6 1 24 0,6 4 1 16,-1 0 0-16,0 4 0 0,5 4-12 0,-4 4-2 15,-1-4-1-15,14 0 0 0,0 0-10 0,-5 8 0 16,5-8 9-16,0 12-9 0,5 0 0 0,0-3 0 16,-5-9 0-16,9 12 0 0,-9-12 0 0,18 8 0 15,5 0 0-15,-1-4 0 0,1 0-9 0,4-4 9 16,5 0-10-16,0 0 10 15,5 0-39-15,-6-4-1 0,1 4-1 0,0 0 0 16,5 0-164-16,-5 0-33 0,-5 0-6 0,5 0-657 0</inkml:trace>
          <inkml:trace contextRef="#ctx0" brushRef="#br0" timeOffset="28946.34">-245 5078 1094 0,'18'-4'97'0,"-4"-8"-77"0,4 4-20 0,0-8 0 16,5 4 141-16,-5 0 25 0,0-5 5 0,-4 1 1 15,0 4-17-15,-1 0-3 0,-4 0-1 0,5-4 0 16,-9 3-71-16,-1 1-15 0,1 4-2 0,-5 0-1 15,0-4-29-15,0 4-5 0,-9 0-2 0,4 0 0 16,-4 4 10-16,0 4 3 0,-5 4 0 0,5 4 0 16,-5-4-25-16,1 8-5 0,-10 4-1 0,5 4 0 15,-10 5-8-15,6 3-12 0,-6 4 2 0,6 5 1 16,-6-1 9-16,1 5 0 0,0 3 0 0,4 1 0 16,-4-5 0-16,8 1 0 0,1-5-9 0,5 0 9 0,8 5 0 15,-4-5 0-15,9-3 0 0,0-5 0 0,4 0-12 0,1-7 12 16,4-9-10-16,0 4 10 0,5-8-12 0,-5 0 12 15,9-8-13-15,0-4 5 0,-4-4 8 0,9-4 0 16,4-8 0-16,-4-5-8 0,4 1 8 0,1-4 0 16,-1-1 0-16,0-3 0 0,-4-4 13 0,0-1 5 15,4-3 1-15,-4-1 0 0,-5-3-19 0,0-5 0 16,-4-3 0-16,-5-5 0 0,5 0 0 0,-1-7 0 16,-4-1 0-16,0 0 0 0,5-4 12 0,-5 9-12 15,0-1 12-15,0 4-12 0,1 9 8 0,-1 7-8 16,0 9 0-16,-5 8 0 0,1 3 15 0,-1 5-4 15,1 8-1-15,-5 8 0 0,0 0-10 0,5 16 0 16,-5 0 0-16,0 13 8 0,-5 3-8 0,0 9 0 0,-4 7 0 0,-4 9 0 16,4 8 0-16,-1-5 8 0,1 9-8 0,5-4 8 15,-5 4-8-15,4-1 0 0,1 1-10 0,4 0 10 32,0 0-119-32,4-9-17 0,1 1-4 0,4-8-1 15,-5-9-68-15,5-3-14 0,1-13-2 0,3-8-1 0</inkml:trace>
          <inkml:trace contextRef="#ctx0" brushRef="#br0" timeOffset="29274.4353">606 5337 518 0,'28'-24'23'0,"-10"12"5"16,0-4-28-16,0-5 0 0,9 1 0 0,5-4 0 15,-4 8 252-15,-6-4 46 0,-3-1 9 0,-1 1 1 0,-4 4-128 16,-5 0-25-16,-5 0-6 0,1 3-1 0,-5 1-36 0,-5 0-8 16,1 4-2-16,-5 0 0 0,-1 4-41 0,-3 0-8 15,-1 4-1-15,-4 0-1 0,-9 8-34 0,-1 4-6 16,15 0-2-16,-10 4 0 0,-4 9-9 0,-1-1 8 15,5 8-8-15,-4-3 8 0,9 3-8 0,0 0 0 16,-1 1 0-16,6-1 0 0,4 0-9 0,0-7 9 16,4-1 0-16,5-4 0 0,0 0 0 0,9-7-8 15,-4-5 8-15,8 0 0 0,1-4-10 0,4-8 2 16,5-4 0-16,0-4 0 0,-5-1 8 0,5-3-10 16,0 0 10-16,4-8-10 0,0 0 10 0,0-5 9 15,-4 1-1-15,0 4-8 0,-5-1 0 0,0 5 0 16,-4 4 0-16,-5 4 0 0,0 0 13 0,-9 12-4 15,0 0-1-15,0 0 0 0,0 0-8 0,5 12 0 16,-5 0 0-16,0 8 0 0,-5 4 0 0,5 5-14 16,0-5 3-16,0 4 1 15,0 1-144-15,5-5-29 0,-1 4-5 0</inkml:trace>
          <inkml:trace contextRef="#ctx0" brushRef="#br0" timeOffset="29602.4363">1175 5175 1339 0,'9'-16'59'0,"1"8"13"16,-1 0-58-16,0 0-14 0,4-4 0 0,6 8 0 16,-6-4 111-16,5 4 19 0,1 4 4 0,-6 0 1 15,6 4 5-15,3 4 2 0,-3 0 0 0,-6 8 0 16,1 0-29-16,0 0-5 0,-1 5-2 0,-4 3 0 16,0 0-71-16,-4 1-15 0,-1-5-2 0,1 0-1 0,0 0-6 15,-5-8-2-15,0 5 0 0,0-9 0 0,0 4-9 16,-5-8 12-16,0 0-12 0,5-4 12 0,0 0 22 0,0 0 5 15,10-12 1-15,-6-9 0 0,5 1-22 0,5 0-4 16,4-8-1-16,0-5 0 0,1 1-13 0,3 0 0 16,1 3 0-16,-5 1 0 0,1 0 8 0,3 7-8 15,-4 1 0-15,1 8 0 0,-6 0 17 0,1 4-2 16,0 0-1-16,-1 8 0 0,-4 8-14 0,1-4 0 16,-1 4 0-16,0 4 0 0,4 8 0 0,-3-4 0 15,-1 5 0-15,0 3 0 16,4 4-48-16,1 1-4 0,0 3 0 0,-1-4-828 0,6 5-165 15</inkml:trace>
        </inkml:traceGroup>
        <inkml:traceGroup>
          <inkml:annotationXML>
            <emma:emma xmlns:emma="http://www.w3.org/2003/04/emma" version="1.0">
              <emma:interpretation id="{CFE1A542-DF04-449D-81A8-A4584154CE13}" emma:medium="tactile" emma:mode="ink">
                <msink:context xmlns:msink="http://schemas.microsoft.com/ink/2010/main" type="inkWord" rotatedBoundingBox="11018,4191 15706,3848 15837,5631 11149,597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30336.6389">3229 4738 1231 0,'0'0'54'0,"0"0"12"0,-5 0-53 0,5 0-13 15,-9-4 0-15,9 4 0 0,0 0 128 0,0 0 24 16,0 0 4-16,0 0 0 0,0 0-43 0,9-8-9 16,0 0-1-16,5 4-1 0,9-4-52 0,8 4-10 15,6 0-3-15,4-4 0 0,4 0-10 0,6 0-3 16,3 0 0-16,1 4 0 0,-5-5-24 0,4 9 0 16,-3-4-14-16,-6 0 5 15,1 0-108-15,-5-4-22 0,0 8-4 0,0-4-759 0</inkml:trace>
          <inkml:trace contextRef="#ctx0" brushRef="#br0" timeOffset="30602.216">3907 3998 1720 0,'-9'-16'76'0,"9"12"16"0,-5 0-73 0,5 4-19 0,0 0 0 0,0 0 0 16,-4 20 84-16,-1 4 14 0,1 9 2 0,-5 7 1 15,-5 5-37-15,5 7-8 0,-9 5-2 0,4 8 0 16,-4-1-3-16,0 1-1 0,-5 8 0 0,5 0 0 16,-5 8-4-16,0-4-1 0,0-5 0 0,1-3 0 15,-1-4-8-15,0 0-1 0,0-9-1 0,5 1 0 16,0-5-27-16,4-3-8 0,-4-4 0 0,4-5 0 16,1-4 0-16,4-3 0 0,-1-5 0 0,6-4 0 15,4 1-113-15,0-9-17 0,0-4-3 0,9-4-1 16,0 0-82-16,0-8-16 0,0-8-3 0,5-4-1 0</inkml:trace>
          <inkml:trace contextRef="#ctx0" brushRef="#br0" timeOffset="31523.8615">4317 3763 288 0,'9'-16'25'0,"5"0"-25"16,-5 0 0-16,4 0 0 0,-4 3 300 0,5 1 56 15,0 0 10-15,-5 4 2 0,-5 0-228 0,5 4-47 16,-9 4-9-16,0 0-1 0,0 0-34 0,5 12-6 16,-5 0-2-16,5 8 0 0,-5 5-8 0,-5 7-1 15,0 9-1-15,1 11 0 0,-5 5 5 0,-5 12 2 16,-4 7 0-16,0 5 0 0,0 4 16 0,-5 8 3 16,0 9 1-16,0-1 0 0,0 4-37 0,5-8-7 15,0-4-2-15,4-4 0 0,1-8-12 0,4-4 0 16,0-12 0-16,-1-5 0 0,6-7 0 0,-1-13 0 15,1-7 0-15,-1-9 0 0,-4 0 10 0,5-3-10 0,-6-9 10 16,6-4-10-16,-1-4 16 0,5-4-4 0,-9-4 0 0,5 0 0 16,-1-12 12-16,5-1 1 0,0-7 1 0,5 0 0 15,-1-4-26-15,5-1 0 0,0 1 0 0,10 0 0 16,-1-9 0-16,5 9 0 0,4-1 0 0,5 1 0 16,0 4 0-16,4 4 0 0,-4-1 0 0,0 5 0 15,-5 4-9-15,0 4-1 0,1 0 0 0,-5 8 0 16,-1-4 10-16,-3 0 0 0,-6 8-9 0,5-4 9 15,1 0 0-15,-1 0 0 0,-4 0 0 0,4 0 0 0,4-4-16 16,1 0 5-16,0-4 1 0,4 4 0 0,1-4-7 0,4-5-2 16,-1 1 0-16,1-4 0 0,0 0 8 0,-5-4 2 15,1-5 0-15,-1 1 0 0,-4 4 9 0,-10 4 0 16,1 0 0-16,0-5 0 0,-5 1 0 16,-5 0 9-16,1 0-9 0,-5-1 0 0,-5 1 14 0,1 4-4 15,-1-4-1-15,-8 8 0 0,4-1-1 0,-5 5-8 16,0 0 12-16,-4 8-4 0,-5-4 20 0,5 8 3 15,0 0 1-15,0 4 0 0,-1 5-32 0,6 3 0 16,-5 8 0-16,-1 4 0 0,6 1 0 0,-1-1-15 16,0 4 2-16,5 5 0 0,5-5 13 0,-1 5-11 15,1-5 11-15,4 0-10 0,9 1 10 0,0-1 0 16,0-4 0-16,5 1 0 16,-5-5-35-16,9 0-1 0,0 0-1 0,0-7 0 15,5-5-160-15,0-8-32 0,0 0-7 0,4-8 0 16,0 0 20-16,1-4 5 0,-1 0 1 0,0-9 0 15,23-23 49-15,-13 4 9 0,-28 19 3 0,4-3 0 16,6-4 63-16,-1-4 13 0,0-5 2 0,0 5 1 0,1-5 238 0,-1 1 47 0,0 8 9 0,-4-4 3 16,-1 7-43-16,1 1-8 0,-5 4-1 0,0 4-1 15,0 4-30-15,-9 8-5 0,0 0-2 0,0 0 0 16,0 0-49-16,0 0-9 0,0 12-3 0,-4 4 0 16,4 4-29-16,-5 4-7 0,1 1 0 0,-1-1-1 15,1 4-22-15,-1 1-4 0,5-9-1 0,-5 8 0 16,5-4-12-16,5-3 9 0,0-1-9 0,-1-4 8 15,1-4-8-15,4 0 10 0,4-8-10 0,1 5 10 16,-5-9 0-16,9 0 0 0,1-4 0 0,-1-5 0 0,0 1-2 0,0 0-8 16,-4-4 12-16,4 0-4 0,0-8 4 0,0 4 0 15,5-5 0-15,-14 1 0 0,5 0 5 0,0 0 2 16,-5-1 0-16,0-3 0 0,-5 4-7 0,1-4 0 16,-5 3-1-16,0 5 0 0,-5-4 2 0,1 4 1 15,-5-4 0-15,0 7 0 0,-5 1 20 0,5 8 4 16,0 0 1-16,0 4 0 0,-5 0-39 0,0 8-10 15,1-4-1-15,-1 8 0 16,0 5-15-16,-4-1-3 0,5 4-1 0,-6 0 0 16,6 1-133-16,-1 3-26 0,0 4-6 0,1-4-852 0</inkml:trace>
          <inkml:trace contextRef="#ctx0" brushRef="#br0" timeOffset="31805.0473">5769 4593 1796 0,'0'0'40'0,"0"0"8"0,18 0 1 0,1 8 1 0,-6-4-40 0,5 8-10 0,-4 0 0 0,0 4 0 15,-1 1 99-15,-3 3 17 0,-1 4 4 0,-5 0 1 16,1 1-63-16,-1-1-13 0,1-4-2 0,-5 0-1 16,0-3-10-16,0-5-3 0,0-12 0 0,0 16 0 15,0-16 0-15,0 0 0 0,0 0 0 0,0 0 0 16,0 0 31-16,0 0 5 0,0 0 2 0,0 0 0 15,0-8-22-15,0 0-4 0,0-8-1 0,4 3 0 16,1-3-21-16,-1-4-5 0,6 0-1 0,3 0 0 0,1-9-13 16,4 1 0-16,5 0 0 0,0-1 0 15,4 5-68-15,0-4-12 0,5 3-4 0,0 1 0 16,-5 4-179-16,5 4-36 0,32-17-7 0,-19 17-2 0</inkml:trace>
          <inkml:trace contextRef="#ctx0" brushRef="#br0" timeOffset="32054.9858">6356 4621 1220 0,'0'0'27'0,"10"12"5"0,-1 0 2 0,4 5 0 0,1-9-34 0,4 0 0 16,-4 0 0-16,9 0 0 0,-1 0 100 0,1-8 12 15,0 0 4-15,0 0 0 0,4 0-37 0,0 0-7 16,-4-8-2-16,-5 0 0 0,5 0-34 0,0-4-8 16,-5-1 0-16,-4 1-1 0,-5-4 2 0,0 4 1 15,0-4 0-15,-4 4 0 0,-5 0 27 0,-5-1 6 16,5 1 1-16,-5 0 0 0,-8 0-10 0,-1 8-2 0,0 0 0 15,1 0 0-15,-5 4-8 0,-1 8-3 0,-3 4 0 0,3 0 0 16,-3 4-20-16,-1 5-4 0,5 3-1 0,4 0 0 16,-4 5-16-16,4-1 0 0,10 0 0 0,-6 1 0 15,10 3-23-15,-4 0-1 0,8-7-1 0,6-1 0 16,-6 0-168-16,10-4-34 0</inkml:trace>
          <inkml:trace contextRef="#ctx0" brushRef="#br0" timeOffset="32508.0765">7162 4585 2113 0,'0'0'46'0,"5"8"10"0,4 8 1 0,0 0 3 0,0-4-48 0,0 4-12 16,0 5 0-16,-4-5 0 0,-5 4 57 0,4-4 9 15,-4 1 2-15,0-1 0 0,0 0-44 0,-4-4-9 16,4 0-2-16,0-12 0 0,0 0 15 0,0 0 2 15,0 0 1-15,0 0 0 0,0 0-6 0,0 0-1 16,0 0 0-16,4-8 0 0,1-4 7 0,0-4 1 16,4 4 0-16,0-5 0 0,0-3-32 0,5-4 0 15,-1 0 0-15,1 3 0 0,4 1 0 0,-4 4 0 16,4 4-13-16,0 4 4 0,0 0 9 0,-4 4 0 16,4 0 0-16,-4 8 8 0,0 0-8 0,-1 4 8 15,1 8-8-15,-5 0 8 0,-4 0-8 0,4 5 0 16,-5-5 0-16,1 4 0 0,-5 0 10 0,0 0-2 0,0-3-8 15,0-1 12-15,0 4-12 0,0-4 0 0,0-16 0 0,0 0 0 16,0 0 0-16,0 0 0 0,0 0 0 0,0 0 9 16,0 0-9-16,0 0 12 0,0 0-12 0,4-8 12 15,-4-8-12-15,9 0 8 0,1-9-8 0,3 1 8 16,1 4-8-16,0-8 0 0,4 3 0 0,-5 1 0 16,1 0 0-16,0 8 0 0,4-1 0 0,0 5 0 15,5 8 16-15,0-4 0 0,-1 8 1 0,1 4 0 16,-5 0 9-16,5 0 2 0,-5 8 0 0,1 1 0 15,-1-1-16-15,0 8-4 0,-4 0 0 0,-1 0 0 16,-4 1-8-16,1 3-11 0,-6 0 3 0,1 5 0 16,-1-5-168-16,1 0-34 0,-5 0-6 0</inkml:trace>
        </inkml:traceGroup>
        <inkml:traceGroup>
          <inkml:annotationXML>
            <emma:emma xmlns:emma="http://www.w3.org/2003/04/emma" version="1.0">
              <emma:interpretation id="{527A2340-3A2F-4A84-B013-65C58EA21715}" emma:medium="tactile" emma:mode="ink">
                <msink:context xmlns:msink="http://schemas.microsoft.com/ink/2010/main" type="inkWord" rotatedBoundingBox="18324,4181 19469,4097 19553,5250 18409,5334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35476.0625">10486 4030 403 0,'0'-8'36'0,"0"0"-36"0,-5 4 0 0,1 0 0 15,4 4 137-15,-5 0 21 0,5-4 4 0,-4 4 1 16,4-8-47-16,0 8-10 0,0 0-2 0,13-8 0 16,10 8-38-16,0-8-8 0,9 0-2 0,0-4 0 15,9-1-19-15,0-3-4 0,0 4-1 0,9-8 0 16,4 4 7-16,1-5 1 0,-10 5 0 0,15-4 0 16,3 0-25-16,-13 4-5 0,-4-5-1 0,-5 5 0 15,0 0 0-15,0 4 0 0,0-4 0 0,-5 4 0 16,-8-1-9-16,3 5 8 0,1-4-8 0,0 4 8 15,-14 4-8-15,5 4 0 0,-5 0 0 0,5 8 0 0,-9 0 0 16,-1 4 0-16,-8 0 9 0,4 9-9 0,5 3 25 16,-10 0 1-16,-8 5 0 0,4-1 0 0,0 4-7 15,0-3-2-15,-5 3 0 0,-4 4 0 0,5 1-6 16,-1-1-2-16,0 1 0 0,1 3 0 0,-10-8 7 0,5 5 0 16,5 3 1-16,-1-3 0 0,-9-1 11 0,5 1 1 15,5-1 1-15,-1 0 0 0,1-3-1 0,-1 3 0 16,-9-7 0-16,10 3 0 0,4 0-1 0,-5-7 0 15,1-5 0-15,-1 4 0 0,1 0 4 0,-1-3 0 16,-4-5 0-16,4 0 0 0,-4-4 2 0,5 0 1 16,-1-4 0-16,-4 0 0 0,0 1-22 0,4-1-4 15,5-8-1-15,-9 8 0 0,0-4-8 0,-4 0 8 16,-1-4-8-16,5 4 8 0,-5 0 0 0,-4 4 0 16,-9-4 0-16,-1 4 0 0,6 0-22 0,-10-4-5 0,-14 4-1 15,5-4 0 1,5 4-112-16,-1 1-24 0,1-1-4 0,-1-8 0 15,1 0 32-15,13-4 6 0,5-4 2 0,0-1-711 0</inkml:trace>
          <inkml:trace contextRef="#ctx0" brushRef="#br0" timeOffset="35694.7662">11337 4285 990 0,'0'0'44'0,"0"0"8"16,9-8-41-16,-9 8-11 0,0 0 0 0,0 0 0 0,5-4 108 15,-5 4 19-15,-14-8 4 0,10 8 1 0,-5-4-32 0,-5 0-7 16,-9 0-1-16,-4 4 0 0,-5 0-16 0,0 4-3 16,0-4-1-16,-9 8 0 0,-13-4-14 0,4 4-3 15,4 0-1-15,0 0 0 0,1 5-45 0,4 3-9 16,5-4 0-16,4 0 0 16,0 0-36-16,5 0-5 0,-1 0-1 0,10 1-598 15,9-1-119-15</inkml:trace>
        </inkml:traceGroup>
        <inkml:traceGroup>
          <inkml:annotationXML>
            <emma:emma xmlns:emma="http://www.w3.org/2003/04/emma" version="1.0">
              <emma:interpretation id="{A725EBC0-4322-41DC-8491-B940A5A62440}" emma:medium="tactile" emma:mode="ink">
                <msink:context xmlns:msink="http://schemas.microsoft.com/ink/2010/main" type="inkWord" rotatedBoundingBox="21212,4147 22018,4088 22117,5440 21311,5499"/>
              </emma:interpretation>
              <emma:one-of disjunction-type="recognition" id="oneOf14">
                <emma:interpretation id="interp18" emma:lang="" emma:confidence="1">
                  <emma:literal>y</emma:literal>
                </emma:interpretation>
                <emma:interpretation id="interp19" emma:lang="" emma:confidence="0">
                  <emma:literal>g</emma:literal>
                </emma:interpretation>
                <emma:interpretation id="interp20" emma:lang="" emma:confidence="0">
                  <emma:literal>Y</emma:literal>
                </emma:interpretation>
                <emma:interpretation id="interp21" emma:lang="" emma:confidence="0">
                  <emma:literal>W</emma:literal>
                </emma:interpretation>
                <emma:interpretation id="interp22" emma:lang="" emma:confidence="0">
                  <emma:literal>V</emma:literal>
                </emma:interpretation>
              </emma:one-of>
            </emma:emma>
          </inkml:annotationXML>
          <inkml:trace contextRef="#ctx0" brushRef="#br0" timeOffset="36741.3877">13381 3775 1443 0,'-4'-8'32'0,"4"-4"6"0,-5-4 2 0,1 4 0 0,4-4-32 0,-5 4-8 0,5 3 0 0,0 9 0 15,0 0 92-15,0 0 17 0,0 0 3 0,0 0 1 16,-4 13-52-16,-1 7-10 0,1 0-3 0,4 8 0 15,-5 5-18-15,10 7-4 0,-5 1-1 0,4-1 0 16,5 1-4-16,0-1-1 0,0-8 0 0,5 5 0 16,4-9 0-16,-4 1 0 0,0-9 0 0,-1-4 0 0,6-4-20 0,-6-8 0 15,1 0 0-15,4-8 0 0,-4 0 31 0,4-8 5 16,0-4 0-16,5-9 1 0,-5 5-6 0,5-4-2 16,0-4 0-16,-1-1 0 0,1 1-14 0,0 0-3 15,0-5-1-15,-1 1 0 0,-8 0-11 0,4-1 8 16,1 5-8-16,3 0 8 0,-8-1-8 0,4 9 0 15,-4 0 0-15,4 8 8 0,-4 4-8 0,-5 8 0 16,4 0 0-16,1 8 8 0,0 0-8 0,-1 12-11 16,1 4 3-16,0 17 0 0,-5-1 8 0,5 9 0 15,-1 3 0-15,-8 9-8 0,-1 8 8 0,1 0 0 16,-5-1 0-16,0 5 0 0,0 0 14 0,-5-4-2 16,1 0 0-16,-1-5 0 0,-4-7-12 0,0-4 11 15,0-5-11-15,-5-3 10 0,5-5 26 0,-9-12 6 16,0 1 1-16,-1-5 0 0,1 4-17 0,-9-7-3 0,0-1-1 0,-5 0 0 15,0-4-1-15,0-4 0 0,-4-4 0 0,4 5 0 16,0-5-1-16,0-4 0 0,5 0 0 16,-5-4 0-16,4-4 2 0,10 0 0 0,-5-4 0 0,5-5 0 15,0 5-2-15,4-4 0 0,5-4 0 0,0 0 0 16,9 0-5-16,0-5-2 0,9-7 0 0,5 0 0 16,9-5-35-1,9-3-7-15,-1 0-2 0,15-5 0 0,13 5-6 16,0-5-2-16,5 9 0 0,9 0 0 0,0 3-107 0,0 1-22 15,-1 4-4-15,-3 3-588 0,-10 1-119 0</inkml:trace>
        </inkml:traceGroup>
      </inkml:traceGroup>
    </inkml:traceGroup>
    <inkml:traceGroup>
      <inkml:annotationXML>
        <emma:emma xmlns:emma="http://www.w3.org/2003/04/emma" version="1.0">
          <emma:interpretation id="{FE3A441A-4AF8-4FB1-9DCA-CB639BF8EF2B}" emma:medium="tactile" emma:mode="ink">
            <msink:context xmlns:msink="http://schemas.microsoft.com/ink/2010/main" type="paragraph" rotatedBoundingBox="4458,7468 11879,6443 12079,7893 4658,89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9EA033-CFE6-4312-BB3C-14B0C0DDB3A1}" emma:medium="tactile" emma:mode="ink">
              <msink:context xmlns:msink="http://schemas.microsoft.com/ink/2010/main" type="line" rotatedBoundingBox="4458,7468 11879,6443 12079,7893 4658,8918"/>
            </emma:interpretation>
          </emma:emma>
        </inkml:annotationXML>
        <inkml:traceGroup>
          <inkml:annotationXML>
            <emma:emma xmlns:emma="http://www.w3.org/2003/04/emma" version="1.0">
              <emma:interpretation id="{9E0991A6-4E5E-48A7-8C50-70A19806862F}" emma:medium="tactile" emma:mode="ink">
                <msink:context xmlns:msink="http://schemas.microsoft.com/ink/2010/main" type="inkWord" rotatedBoundingBox="4481,7636 7166,7265 7324,8409 4639,8780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39084.5902">-1342 7470 1177 0,'13'-12'52'0,"-8"7"11"0,-1-3-51 15,1 0-12-15,-1 0 0 0,1-4 0 0,-5 4 57 0,0 0 9 0,0 8 2 0,-9-4 0 16,-5 0 4-16,1 4 2 0,-10 0 0 0,5 4 0 15,-1 4 16-15,-3 0 3 0,-1 8 1 0,0 0 0 16,0 13-20-16,1-1-4 0,8 0-1 0,0 9 0 16,1-1-37-16,4 5-7 0,9-5-1 0,0 0-1 15,4 1-15-15,1-1-8 0,4-3 10 0,0-1-10 16,4 0 0-16,6-3 0 0,-1-1 0 0,0-4 0 16,0 1-102-16,-4-9-20 0,4-4-4 0,0 0-1 15,1-4-93-15,3-4-18 0</inkml:trace>
          <inkml:trace contextRef="#ctx0" brushRef="#br0" timeOffset="39397.0199">-1133 7263 115 0,'5'-28'10'15,"-1"-8"-10"-15,1-5 0 0,-1-3 0 0,1-1 198 0,4 5 38 16,-5-1 7-16,6 9 1 0,-6-5-72 0,5 13-14 16,5 4-3-16,-5 8-1 0,5 4-18 0,-1 12-3 15,6 4-1-15,-6 8 0 0,5 4-81 0,-4 13-17 16,4 7-3-16,-4 5-1 0,0 3 8 0,-5 9 2 15,0 3 0-15,-5 1 0 0,1 8-12 0,-1 4-1 16,-8-4-1-16,-1-1 0 0,1 1 4 0,4-8 1 16,-5-13 0-16,1-3 0 0,4-5-31 0,-5-7 0 15,1-9 0-15,-1-8 0 0,5-16 8 0,-5 12 3 16,1 4 0-16,4-16 0 0,0-16 2 0,0 0 1 0,0 0 0 16,4 0 0-16,6-9-5 0,-1-3-1 0,0 0 0 15,4-1 0-15,6 1 3 0,-6 0 0 0,6 4 0 16,-6 3 0-16,5 5-11 0,1 4 0 0,-1 8 0 15,0 4 0-15,-4 8-10 0,-1 4 10 0,6 4-13 0,-1 9 5 16,0-1-9-16,5 4-2 0,0 5 0 0,-1 3-741 16,1 4-148-16</inkml:trace>
          <inkml:trace contextRef="#ctx0" brushRef="#br0" timeOffset="38475.4024">-2895 7587 874 0,'0'0'39'0,"5"-8"8"0,-5-4-38 0,0-4-9 0,4 3 0 0,-4-3 0 15,0 0 88-15,0 0 16 0,0 4 4 0,-4 0 0 16,-1-1-39-16,1 1-7 0,4 4-2 0,-5 4 0 15,-4-4-44-15,-5 4-16 0,14 4 9 0,-13 4-9 16,-1-8 12-16,0 4-4 0,-4 8 0 0,0 0 0 16,-5 4 16-16,0-4 4 0,-4 5 0 0,4-1 0 15,0 8-7-15,1 0-1 0,-6 0 0 0,1 1 0 16,4 3-12-16,1 0-8 0,3 5 10 0,1-9-10 16,0 0 0-16,4 0 0 0,10-4 0 0,4 1 0 15,0-5 0-15,13 4 0 0,6-4 0 0,12 4 0 16,-3-8-11-16,4 0 11 0,4 1-10 0,0-1 10 0,5 4 0 15,0-4 0-15,0 4 0 0,0 0 0 0,0 0 0 0,-9 0 0 16,-14 1 0-16,1 3 0 0,-1-4 26 0,-5 8 11 16,-8-4 3-16,-5 5 0 0,-5-5 22 0,-4 0 5 15,5 4 1-15,-10 4 0 0,-4 1-9 0,-5-1-2 16,0-4 0-16,5 4 0 0,0-3-40 0,-5 3-8 16,5-4-1-16,0 0-8 0,4-3 0 0,1-1 0 15,3-4-10-15,1-4 10 16,5 0-88-16,4-8-11 0,0 0-1 0,0 0-1 15,0 0-47-15,9-8-8 0</inkml:trace>
          <inkml:trace contextRef="#ctx0" brushRef="#br0" timeOffset="38803.4136">-2226 7700 1267 0,'0'0'56'0,"0"0"12"0,0 0-55 0,0 0-13 0,-4 0 0 0,4 0 0 16,0 0 71-16,0 8 11 0,4 5 2 0,1-1 1 15,-1 0-55-15,1 0-11 0,4 4-3 0,-4 4 0 16,-1 1-16-16,5-1 0 0,0 0 8 0,1 0-8 16,3-4 8-16,-8 1-8 0,-1-5 12 0,5 4-12 0,1-8 44 0,-1 4 1 15,-9-4 1-15,0-8 0 0,13 0 14 0,-13 0 4 16,0 0 0-16,0 0 0 0,9-4-3 0,5-4 0 15,-5-4 0-15,0 0 0 0,-4-4-31 16,4-1-6-16,0 1-2 0,0 0 0 0,-4 0-22 16,-1 0 9-16,5 0-9 0,0-1 0 15,5 5-16-15,-5-4-11 0,5 4-1 0,0 0-1 16,-5 4-149-16,4 0-30 0</inkml:trace>
        </inkml:traceGroup>
        <inkml:traceGroup>
          <inkml:annotationXML>
            <emma:emma xmlns:emma="http://www.w3.org/2003/04/emma" version="1.0">
              <emma:interpretation id="{CEC9D0A2-5577-49A0-9A71-8BCCA4EB3855}" emma:medium="tactile" emma:mode="ink">
                <msink:context xmlns:msink="http://schemas.microsoft.com/ink/2010/main" type="inkWord" rotatedBoundingBox="9261,6804 11879,6443 12079,7893 9462,8254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39928.1455">1653 6976 1450 0,'-9'0'32'0,"-4"0"6"0,-6 0 2 0,1 4 1 0,-5 0-33 0,5 4-8 0,-5 0 0 0,5 0 0 15,9 0 63-15,-5 5 10 0,5-5 3 0,9-8 0 16,0 0-39-16,9 12-7 0,5 0-2 0,4-4 0 15,5 0-16-15,4-4-4 0,1 0-8 0,4-4 12 16,4-8 1-16,0 0 0 0,5 0 0 0,5-4 0 0,-1-4-2 16,1-1-1-16,0 5 0 0,-1-4 0 15,-4 0-46-15,0 4-8 0,0 0-3 0,-5 0-497 16,5-5-100-16</inkml:trace>
          <inkml:trace contextRef="#ctx0" brushRef="#br0" timeOffset="40162.4669">2081 6264 1566 0,'-4'16'69'0,"-1"-8"15"0,-4 8-68 0,5 1-16 0,4 11 0 0,-5 4 0 16,0 9 87-16,5 7 13 15,-9 5 4-15,5 8 0 0,-5 3-16 0,0 9-2 0,-5 4-1 0,5 0 0 16,-5-4-43-16,1 0-9 0,-1-5-1 15,-4 1-1-15,4 0-12 0,0-4-3 0,-4-1 0 16,4 1 0-16,5-4-16 0,-4-9 8 0,8-3-8 0,-4-1 0 16,0 1-26-1,4-13-12-15,5-15-2 0,5-5-655 0,-5-4-130 0</inkml:trace>
          <inkml:trace contextRef="#ctx0" brushRef="#br0" timeOffset="40491.0418">2500 6236 921 0,'0'0'40'0,"5"-13"10"0,-1 1-40 0,5 0-10 15,1 4 0-15,-1 8 0 0,4 8 223 0,1 12 42 16,4 1 9-16,-4 11 2 0,-1 4-176 0,-3 13-34 16,3 8-7-16,-4 3-2 0,-4 5-14 0,-1 12-3 15,-4 4-1-15,-4 0 0 0,-5 0-19 0,-5-4-3 16,0 3-1-16,1-3 0 0,-5 0-8 0,-5-8-8 15,0-8 12-15,5-5-12 0,0-3 17 0,-5-13-3 16,5-7-1-16,4-9 0 0,0 0 19 0,5-7 4 16,0-5 1-16,0 0 0 0,4-4-9 0,5-8-1 15,0-12-1-15,0-4 0 0,0-9-10 0,5 1-3 16,4-4 0-16,0-1 0 0,5-3-13 0,0 4 9 16,-1-1-9-16,5 5 8 0,1 0-8 0,-1 12 0 15,0 4 0-15,0 4 0 0,0 8 12 0,5 0 0 16,-5 8 0-16,5 0 0 0,-5 8-12 0,5 0 0 15,-5 5 0-15,-4 3 0 16,0 0-140-16,-1 5-20 0,10-5-4 0,-5-4-874 0</inkml:trace>
          <inkml:trace contextRef="#ctx0" brushRef="#br0" timeOffset="41069.5373">3397 7199 1152 0,'5'-13'102'16,"4"1"-82"-16,-5 0-20 0,1 0 0 15,-1 0 112-15,1 4 19 0,-5-4 3 0,5 4 1 16,-5-5-15-16,0 5-4 0,0-4 0 0,0 4 0 0,-5 0-40 0,5 4-9 16,-5-4-2-16,-4 8 0 0,5 0-34 0,-10 8-7 15,5-4-2-15,-9 8 0 0,4 0-12 0,-4 0-2 16,4 5-8-16,-4 3 12 0,4 0-12 16,1 4 0-16,4-3 0 0,0-5 0 0,-1 0 0 0,6 0 0 15,4 0 0-15,0-8 0 0,0 0 0 0,0-8-8 16,0 0-1-16,0 0 0 0,9 5-10 0,5-5-1 15,-1-5-1-15,1-3 0 0,0-4 13 0,-1 0 8 16,5 4-10-16,-4 0 10 0,-5 0 0 0,5 4 15 16,-5 0-2-16,0 4 0 0,0 4 5 0,0 0 1 15,-9 8 0-15,9 0 0 0,1 8-19 0,-6 1 8 16,1 3-8-16,4 0 0 0,-5 0 0 0,5-3 0 16,1-5-12-16,-6 0 3 0,5-4 9 0,0 0 0 15,0-4 0-15,-9-8-8 0,9 4 8 0,1-4 0 16,3-4 0-16,1-8 8 0,0-4-8 0,-5 0 0 0,4-8 0 0,1-1 0 15,0 1 24-15,4-8 6 0,-4 3 2 0,4-3 0 16,-5-4-32-16,6-1-12 0,-6 1 1 0,1-13 0 16,0 5 11-16,-1-9-13 0,-4-4 5 0,5 1 8 15,-5-5-13-15,5 0 5 0,-5 1 8 0,0-1-13 16,-4-4 13-16,4 5 0 0,4-1 0 0,-4 4-9 16,0 5 9-16,1 7 0 0,-1 13 0 0,0-1 8 15,0 5 18-15,-5 12 4 0,1 8 1 0,-5 8 0 16,0 0-5-16,0 0-1 0,9 20 0 0,-4 8 0 15,-1 9-9-15,-4 7-1 0,5 1-1 0,-5 3 0 16,-5 9 12-16,5 4 2 0,0 3 1 0,-4 5 0 16,-1 0-15-16,1 0-3 0,-1 0-1 0,5-1 0 0,-9-3-10 15,9-4-16-15,-5-5 4 0,5-3 1 16,0-4-120-16,0-5-24 0,-4-8-5 0,4-3-558 16,-5-9-112-16</inkml:trace>
          <inkml:trace contextRef="#ctx0" brushRef="#br0" timeOffset="41255.998">3429 6584 1670 0,'0'0'74'0,"0"0"15"0,-5-9-71 0,10-3-18 0,0 0 0 0,4 4 0 15,4-4 83-15,6 4 13 16,-1 0 2-16,9 0 1 0,5-4-63 0,4-1-12 15,5 1-2-15,5 0-1 0,4 4-21 0,-5-4 9 0,6-4-9 16,-6 4 0 0,10 3-18-16,-10 1-10 0,5 0-3 0,-9 4-877 0</inkml:trace>
        </inkml:traceGroup>
      </inkml:traceGroup>
    </inkml:traceGroup>
    <inkml:traceGroup>
      <inkml:annotationXML>
        <emma:emma xmlns:emma="http://www.w3.org/2003/04/emma" version="1.0">
          <emma:interpretation id="{B3FE792C-3CB9-4878-B249-79D93C6970B0}" emma:medium="tactile" emma:mode="ink">
            <msink:context xmlns:msink="http://schemas.microsoft.com/ink/2010/main" type="paragraph" rotatedBoundingBox="5962,9163 13699,8624 13855,10859 6118,113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D4E916F-4128-439D-81AB-30E51D3F5FC6}" emma:medium="tactile" emma:mode="ink">
              <msink:context xmlns:msink="http://schemas.microsoft.com/ink/2010/main" type="line" rotatedBoundingBox="5962,9163 13699,8624 13855,10859 6118,11398"/>
            </emma:interpretation>
          </emma:emma>
        </inkml:annotationXML>
        <inkml:traceGroup>
          <inkml:annotationXML>
            <emma:emma xmlns:emma="http://www.w3.org/2003/04/emma" version="1.0">
              <emma:interpretation id="{CAB282E7-1A54-49CB-89B2-20481D3DB4EC}" emma:medium="tactile" emma:mode="ink">
                <msink:context xmlns:msink="http://schemas.microsoft.com/ink/2010/main" type="inkWord" rotatedBoundingBox="5962,9163 8606,8979 8758,11159 6114,11343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48785.444">-773 8922 576 0,'0'0'51'16,"0"0"-41"-16,0-12-10 0,0-4 0 16,0 8 152-16,0-4 28 0,4 4 5 0,5-5 2 15,0 1-67-15,1 0-12 0,-1-4-4 0,4 4 0 16,15-4-40-16,-1 4-8 0,0-5-1 0,10-3-1 15,-1 0-18-15,5 0-4 0,-4-1-1 0,-1 1 0 16,5 0-16-16,-5 8-3 0,1 0-1 0,-5 4 0 16,-5-1-39-16,-4 9-8 0,0-4-2 0,-5 4 0 15,0 0-71-15,-9 4-15 0</inkml:trace>
          <inkml:trace contextRef="#ctx0" brushRef="#br0" timeOffset="48973.1068">-455 8801 1036 0,'0'0'92'0,"0"0"-73"15,0 0-19-15,0 0 0 0,0 0 97 0,-4 8 16 16,-5 8 3-16,0 0 1 0,4 9-1 0,1-1-1 16,-6 4 0-16,6 5 0 0,-1-1-52 0,1 4-11 0,4 1-1 0,0-1-1 15,0-3-29-15,0 3-5 0,0-4-2 0,0 5 0 31,0-5-44-31,-5 5-9 0,5-5-1 0</inkml:trace>
          <inkml:trace contextRef="#ctx0" brushRef="#br0" timeOffset="49785.2092">78 9396 172 0,'-23'-12'16'0,"19"7"-16"0,-5-3 0 0,0 4 0 16,-1-8 245-16,-3 4 47 0,4 0 8 0,4 0 3 16,-4 4-127-16,4 0-24 0,1 4-6 0,4 0-1 15,0 0-62-15,0 0-13 0,-5 8-2 0,5 4-1 16,0 12-30-16,5 1-5 0,-1 3-2 0,1 8 0 16,-5 1-12-16,9 3-2 0,0 1-1 0,-4-1 0 15,4-3-7-15,5-5 0 0,-5-4-8 0,4-3 12 16,1-5-3-16,-5-4-1 0,0-4 0 0,5 0 0 15,0-8 4-15,-1-4 1 0,-4 0 0 0,5-8 0 16,0 0 18-16,4-8 3 0,-5-4 1 0,6-5 0 16,-1-3-10-16,0-4-1 0,9-1-1 0,-8-3 0 0,3-5-9 15,1-3-2-15,0-1 0 0,0 9 0 0,-1 0-12 16,1 3 8-16,0-3-8 0,0 3 0 0,0 5 0 0,-1 4 8 16,6 0-8-16,-6 7 0 0,1 5 0 0,0 8 11 15,-9 0-11-15,4 8 10 0,5 8-10 0,-1 5 0 16,-4 7 0-16,1 8 0 0,-1 13 0 0,-4 3 10 15,-1 9-1-15,1 12 0 0,-10 3 2 0,6 5 0 16,-6 0 0-16,-4 0 0 0,-4 4-1 0,-6-8 0 16,-3 0 0-16,4 4 0 0,-10-5 2 0,-3-3 0 15,-1-4 0-15,-4-4 0 0,-1-9 4 0,1-3 2 16,-5-1 0-16,0-7 0 0,5-5-3 0,0-3-1 16,-10-5 0-16,5-4 0 0,0-4-6 0,1 1 0 15,-1-9-8-15,0 0 12 0,0-4-1 0,0-4-1 16,5-4 0-16,4-4 0 0,0 0 4 0,10-4 1 0,3-4 0 15,1-4 0-15,9-5-4 0,9-3-1 0,1-4 0 16,12-1 0-16,1-11-10 0,9-1-14 0,4-3 3 16,5-9 1-1,9 1-36-15,1-1-7 0,3-3-2 0,1 3-785 0,4 4-158 0</inkml:trace>
          <inkml:trace contextRef="#ctx0" brushRef="#br0" timeOffset="48254.3246">-1779 9825 766 0,'0'0'34'0,"-5"-9"7"0,-4 5-33 0,4-4-8 16,1 0 0-16,-1-4 0 0,-4 4 60 0,5-4 11 0,-1 0 1 0,0 0 1 16,1-5-5-16,-1 1 0 0,5 0-1 0,0-4 0 15,0 0-6-15,0-5-1 0,5 1 0 0,4 4 0 16,-4-9-1-16,8 1-1 0,5 0 0 0,-4-1 0 15,9-3-3-15,0 0-1 0,4-1 0 0,5 1 0 16,0 0-7-16,4-1-2 0,5-3 0 0,5-1 0 16,-1 9-17-16,1 0-4 0,-1-1-1 0,1 9 0 15,-5 4-8-15,0 8-2 0,-5 0 0 0,1 8 0 16,-6 4-13-16,1 12 11 0,-4 0-11 0,-6 13 10 16,-3 3 9-16,-6 8 1 0,-4 5 1 0,-4 12 0 15,-10-5-9-15,-4 9-1 0,0-4-1 0,-5 3 0 16,-8-3-2-16,-1-5 0 0,0 1 0 0,-9-4 0 0,5-5-8 15,-5-3 8-15,0-5-8 0,-4-4 8 0,4-3-8 0,5-1 0 16,-1-8 9-16,6 0-9 0,-1-7 0 0,5-1 9 16,-1-4-9-16,6-4 0 0,-1-4 9 0,0 0-9 15,1-4 0-15,13 4 9 0,-5-4-9 0,1-8 0 16,-1-5 9-16,5 1-9 0,5 0 0 0,8 0 0 16,1 0 0-16,4 0-8 0,0-1-5 0,10 5-1 15,-6 4 0-15,6 4 0 0,-1 4 14 0,0 0 0 16,1 4 0-16,4 4 0 0,-5 4 0 0,5 5 0 15,-5-1 0-15,5 12-9 0,-9-4 9 0,4 5-8 16,-4 3 8-16,0 0-8 0,-5 5 8 0,0-5 0 16,0 1 0-16,-4 3 0 0,-5-4 10 0,-5-3 4 15,6-1 1-15,-6 0 0 0,1-3 14 0,-10-1 3 16,-4 0 1-16,0 0 0 0,0 1-8 0,-5-5-1 16,-4 0-1-16,-5 0 0 0,5 1 14 0,-9-1 3 0,-5-4 1 15,-5 4 0-15,-4 1-30 0,0-5-11 0,-4 0 0 0,-5 0 9 16,0-4-1-16,0-4 0 0,0 0 0 0,-1 0 0 31,11-3-29-31,-6-5-7 0,5 0 0 0,5 0-1 0,4-5-115 16,9-7-24-16,0 0-4 0,10-8-832 0</inkml:trace>
          <inkml:trace contextRef="#ctx0" brushRef="#br0" timeOffset="47410.8063">-1484 9630 460 0,'0'0'41'0,"0"-8"-33"16,0 0-8-16,-4 0 0 0,4 0 97 0,-5 0 18 16,1 0 3-16,4 0 1 0,0 0-39 0,-5 4-7 15,5 4-1-15,0-9-1 0,-9 5-16 0,9 4-3 16,0 0-1-16,0 0 0 0,-4-4-23 0,4 4-5 16,0 0-1-16,0 0 0 0,0 0 14 0,0 0 4 15,0 0 0-15,0 0 0 0,0 0-10 0,-10-4-2 16,10 4 0-16,0 0 0 0,0 0-4 0,0 0 0 15,-4 0-1-15,4 0 0 0,0 0-2 0,0 0 0 16,-9 0 0-16,9 0 0 0,-5 0 1 0,5 0 0 16,0 0 0-16,0 0 0 0,-9 0-7 0,9 0-2 15,0 0 0-15,0 0 0 0,0 0-1 0,0 0-1 0,-4 0 0 0,4 0 0 16,0 0-3-16,0 0-8 0,0 0 12 0,0 0-4 16,-5-8-8-16,5 8 10 0,0 0-10 0,-4 0 10 15,4 0 0-15,0 0 0 0,0 0 0 0,0 0 0 16,0 0-2-16,0 0 0 0,0 0 0 0,0 0 0 15,0 0-8-15,0 0 0 0,0 0 0 0,0 0 0 16,0 0 0-16,0 0 0 0,0 0 0 0,0 0 0 16,0 0 0-16,0 0 0 0,0 0 0 0,0 0 8 15,0 0 4-15,0 0 1 0,0 0 0 0,0 0 0 16,0 0-3-16,0 0-1 0,0 0 0 0,0 0 0 16,0 0-9-16,0 0 0 0,0 0 0 0,0 0 0 0,0 0 0 0,0 0 8 15,0 0-8-15,0 0 0 0,0 0 0 0,0 0 0 16,-10 8 0-16,10 0 0 0,-4 5 0 0,4 3 0 15,-5 4 0-15,5 4 0 0,0 9 13 0,0 3-2 16,5 4-1-16,-5 9 0 0,0 4 8 0,0 3 2 16,0 5 0-16,0 4 0 0,-9-5 2 0,9 1 1 15,-5 0 0-15,1-1 0 0,-1-3 5 0,1-4 0 16,-6-5 1-16,1-3 0 0,0-5-11 0,5 1-2 16,-1-9-1-16,-4 0 0 0,4-3-7 0,1-5 0 15,-1-4-8-15,-4 1 12 0,5-9-2 0,-1 0-1 16,1-4 0-16,-6 0 0 0,6 0-9 0,-1-4 8 15,1-4-8-15,-1 4 8 0,1-4-24 0,4 0-6 16,0 0-1-16,0 0 0 16,0 0-30-16,0 0-7 0,0 0 0 0,0 0-1 15,0-8-14-15,0 8-2 0,-5-8-1 0,5 8 0 16,0 0-74-16,0 0-14 0,0 0-3 0</inkml:trace>
        </inkml:traceGroup>
        <inkml:traceGroup>
          <inkml:annotationXML>
            <emma:emma xmlns:emma="http://www.w3.org/2003/04/emma" version="1.0">
              <emma:interpretation id="{48F29BBE-C834-4B55-9618-8FCB25A5E784}" emma:medium="tactile" emma:mode="ink">
                <msink:context xmlns:msink="http://schemas.microsoft.com/ink/2010/main" type="inkWord" rotatedBoundingBox="10023,9279 11173,9199 11301,11037 10151,11117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51534.8063">3192 8870 460 0,'0'0'41'0,"5"-4"-33"0,-1-9-8 0,5 5 0 16,-4 0 117-16,4-4 22 0,-4 4 4 0,4 0 1 15,0-8-52-15,0 8-11 0,0-4-1 0,0 3-1 16,-4 1 4-16,4 4 1 0,-5-4 0 0,-4 8 0 16,0 0-10-16,0 0-2 0,0 0 0 0,0 0 0 15,0 0-15-15,0 0-3 0,5 8-1 0,-5 4 0 16,-5-3-11-16,1 7-2 0,-5 0-1 0,0 8 0 16,-5 0-4-16,-4 5-1 0,-5 3 0 0,0 5 0 15,-4-5-10-15,-5 4-3 0,0 5 0 0,-9-5 0 0,5 1-8 0,-5 3-1 16,4-8-1-16,-4 5 0 0,5-5-11 0,0-3 12 15,8-1-12-15,-4-4 12 0,5 5 4 0,0-5 0 16,-1 0 1-16,1 0 0 0,4-3-17 0,-4-1 8 16,0 4-8-16,-1 4 0 0,6-3 0 0,-6-1-11 15,6 0 0-15,-6-4 0 0,1 5 11 0,4-5 0 16,0 0 0-16,-4 0 0 0,4-3 0 0,5 3 0 16,0-8 0-16,4 4 0 0,-4-4 0 0,4 0 0 15,1-3 0-15,8-1 0 0,-4 0 0 0,4-4 0 16,1 0 0-16,4-4 0 0,0 0 0 0,0 0 0 15,0 0 0-15,0 0 0 0,0 0 0 0,0 0 9 16,0 0-9-16,0 0 0 0,0 0 14 0,0 0-4 16,0 0-1-16,0 0 0 0,0 0 5 0,9-4 1 15,5 0 0-15,-14 4 0 0,13-4 4 0,1 0 1 16,-14 4 0-16,14 0 0 0,-1-4-6 0,1 4-1 0,-14 0 0 16,14 0 0-16,-1 0-3 0,1 0-1 0,-14 0 0 15,0 0 0-15,9 0 2 0,5 0 0 0,-5 4 0 0,-9-4 0 16,9 0 3-16,-9 0 1 0,9 0 0 0,5 4 0 15,-5 0-5-15,0 0-1 0,0 0 0 0,5 0 0 16,-1 0-9-16,1 0 10 0,0 4-10 0,4 0 10 16,-4 0 4-16,8 0 1 0,-4 0 0 0,5 5 0 15,5-1 1-15,-6 4 1 0,1 0 0 0,4 4 0 16,1-4 5-16,-1 5 1 0,0-1 0 0,1 4 0 16,-1-4 1-16,0 9 1 0,-4-5 0 0,4 8 0 0,1-3-5 15,-6-1-2-15,1 4 0 0,0 1 0 0,4-5-4 16,-4 0-1-16,0 1 0 0,0-1 0 0,-1-4-13 15,1 1 11-15,0-5-11 0,0-4 10 0,-1 4-10 0,1-4 0 16,0-7 0-16,-5 3 8 16,0 0-64-16,-4-4-12 0,4 0-4 0,-4 0 0 15,0-4-99-15,4 0-20 0,-5-8-4 0,6 4-948 16</inkml:trace>
        </inkml:traceGroup>
        <inkml:traceGroup>
          <inkml:annotationXML>
            <emma:emma xmlns:emma="http://www.w3.org/2003/04/emma" version="1.0">
              <emma:interpretation id="{940D34C6-207B-4B4B-B9A3-495BA2AD9B9F}" emma:medium="tactile" emma:mode="ink">
                <msink:context xmlns:msink="http://schemas.microsoft.com/ink/2010/main" type="inkWord" rotatedBoundingBox="12611,9359 13745,9280 13834,10554 12700,10633"/>
              </emma:interpretation>
              <emma:one-of disjunction-type="recognition" id="oneOf19">
                <emma:interpretation id="interp27" emma:lang="" emma:confidence="0">
                  <emma:literal>o</emma:literal>
                </emma:interpretation>
                <emma:interpretation id="interp28" emma:lang="" emma:confidence="0">
                  <emma:literal>O</emma:literal>
                </emma:interpretation>
                <emma:interpretation id="interp29" emma:lang="" emma:confidence="0">
                  <emma:literal>0</emma:literal>
                </emma:interpretation>
                <emma:interpretation id="interp30" emma:lang="" emma:confidence="0">
                  <emma:literal>8</emma:literal>
                </emma:interpretation>
                <emma:interpretation id="interp31" emma:lang="" emma:confidence="0">
                  <emma:literal>g</emma:literal>
                </emma:interpretation>
              </emma:one-of>
            </emma:emma>
          </inkml:annotationXML>
          <inkml:trace contextRef="#ctx0" brushRef="#br0" timeOffset="52659.7412">5569 9104 1105 0,'0'0'48'16,"0"0"12"-16,0 0-48 0,0-8-12 0,4 0 0 0,-4 0 0 15,-4 0 82-15,-1 0 14 0,5 0 4 0,-4 0 0 16,4 0 0-16,-5-5 0 0,5 5 0 0,-4-4 0 16,-6 4-10-16,1-4-2 0,-4 0 0 0,-1 0 0 15,0 0-24-15,1 3-6 0,-1 1-1 0,5 0 0 0,-9 0-24 16,0 4-5-16,4-4 0 0,0 4-1 0,-4 4-16 0,4 0-3 15,-4-4-8-15,5 0 12 0,-6 8 0 0,6-4 0 16,-1 0 0-16,-4 0 0 0,0 4 2 0,4 0 0 16,-9 0 0-16,0 0 0 0,5 4-2 0,-5 0-1 15,1 0 0-15,-1 5 0 0,-4-1-11 0,4 0 0 16,-5 8 0-16,1-4 0 0,-5 4 25 0,5 5 7 16,4-1 0-16,-4 0 1 0,4 5-33 0,0 3 0 15,5-4 0-15,0 5 0 0,9-1 0 0,0 4 0 16,0 1 0-16,4-1 0 0,5 1 0 0,0-1 0 15,5 1 0-15,-5 3 0 0,9 0 20 0,-5 1-2 16,5-1-1-16,0 1 0 0,5-5 2 0,-5 1 0 16,5-5 0-16,0 4 0 0,-5-7-19 0,4-1 0 15,6 0 0-15,-1 1-9 0,0-5 32 0,9 0 6 0,1-3 2 16,-1 3 0-16,0 0-18 0,5-4-3 0,-5-3-1 16,1-1 0-16,4 0-9 0,-5 0 0 0,0-12-10 0,5 4 10 15,-5-12 0-15,1 0 0 0,4-4 13 0,-1-4-4 16,-3 0 3-16,4-4 0 0,-5-5 0 0,-4 1 0 15,4-8 4-15,5 4 2 0,-5-5 0 0,5 1 0 16,-5-4 0-16,1-1 0 0,-1-3 0 0,0 3 0 16,-4-3-9-16,0-5-1 0,0 5-8 0,-1-4 12 15,-3-1-12-15,-1-3 8 0,-4-1-8 0,-1 5 0 16,1-1 0-16,-10 5 8 0,6-1-8 0,-6 9 0 16,1 0 0-16,-5-1 0 0,0 5 8 0,0-4-8 15,-5-1 0-15,1 5 0 0,-1 0 8 0,-4 0-8 16,-5-5 0-16,-4 5 0 0,0-4 0 0,-5-1 0 0,-4 1 0 15,-5 4 0-15,0 0 0 0,-4 3-10 0,4 1-8 0,0 4-2 16,0 0 0-16,5-1 0 16,4 13-11-16,0 4-2 0,0 0-1 0,5 0 0 15,0 4-90-15,4 5-19 0,-4 3-3 0,0 0-1 16,4 0-83-16,0 4-17 0</inkml:trace>
        </inkml:traceGroup>
      </inkml:traceGroup>
    </inkml:traceGroup>
    <inkml:traceGroup>
      <inkml:annotationXML>
        <emma:emma xmlns:emma="http://www.w3.org/2003/04/emma" version="1.0">
          <emma:interpretation id="{4A290ED6-EE4E-4247-8AAB-E1F514813D0B}" emma:medium="tactile" emma:mode="ink">
            <msink:context xmlns:msink="http://schemas.microsoft.com/ink/2010/main" type="paragraph" rotatedBoundingBox="5162,12432 26806,10065 27077,12535 5432,149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78A9CF8-2A27-4019-8959-53A7981C92A2}" emma:medium="tactile" emma:mode="ink">
              <msink:context xmlns:msink="http://schemas.microsoft.com/ink/2010/main" type="line" rotatedBoundingBox="5162,12432 26806,10065 27077,12535 5432,14902"/>
            </emma:interpretation>
          </emma:emma>
        </inkml:annotationXML>
        <inkml:traceGroup>
          <inkml:annotationXML>
            <emma:emma xmlns:emma="http://www.w3.org/2003/04/emma" version="1.0">
              <emma:interpretation id="{DF58BEA2-D310-461D-96CC-0F2A144DF7E1}" emma:medium="tactile" emma:mode="ink">
                <msink:context xmlns:msink="http://schemas.microsoft.com/ink/2010/main" type="inkWord" rotatedBoundingBox="5177,12567 8213,12235 8460,14486 5423,14818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6252.4497">-1538 12246 1764 0,'-14'-8'39'0,"5"0"8"0,5 0 1 0,-6 0 1 0,6-4-39 0,-5 0-10 15,9 0 0-15,-5 4 0 0,5-5 76 0,5 5 14 16,-5-4 2-16,9 4 1 0,0-4-33 0,5 4-8 16,-1 0 0-16,5 0-1 0,10-4-43 0,-5 3-8 15,4 1 0-15,5 4 0 0,0-4 0 0,0 4 0 16,-1 0 0-16,1 4 0 0,-4 0 0 0,-1 0-11 15,0-4 2-15,-4 4 0 16,0 4-140-16,-5 0-28 0,0 0-6 0,-4 0-1 0</inkml:trace>
          <inkml:trace contextRef="#ctx0" brushRef="#br0" timeOffset="56424.4223">-1188 12153 1566 0,'0'0'34'0,"0"0"7"0,-9 4 2 0,0 5 1 0,0-5-35 0,0 8-9 0,0-4 0 0,4 12 0 16,5 0 63-16,-4 9 10 0,-1 3 3 0,1 8 0 16,-5 5-44-16,4-1-8 0,0 1-1 0,-4 4-1 15,5-5-22-15,-5 1 0 0,9-1 0 0,4-3 0 16,-4-1-120-16,5 1-20 0,4 23-3 16,5-31-1-16</inkml:trace>
          <inkml:trace contextRef="#ctx0" brushRef="#br0" timeOffset="57955.17">-1356 12125 759 0,'-9'-4'33'0,"4"4"8"0,1 0-33 0,-1 0-8 15,1-4 0-15,-1 4 0 0,-9-4 79 0,10 0 13 16,-1 4 4-16,1-8 0 0,-1 4-27 0,1-4-5 15,-1 4 0-15,5 4-1 0,0 0 1 0,0-9 1 16,-4 1 0-16,4 0 0 0,9-4-21 0,-9 4-4 16,0 0 0-16,0 0-1 0,4 0 6 0,-4 8 2 15,5-12 0-15,-1 4 0 0,-4 8-3 0,5-9 0 16,-1 1 0-16,-4 8 0 0,0 0-16 0,10-4-3 16,-10 4-1-16,0 0 0 0,13-8-13 0,-13 8-3 15,0 0-8-15,0 0 12 0,0 0-3 0,9 4-1 16,-9-4 0-16,14 4 0 0,0 0 1 0,-5-4 0 15,-9 0 0-15,0 0 0 0,13 0-9 0,6 4 0 0,-1-4 9 0,0 0-9 16,0 4 11-16,0-4-3 0,1-4 0 16,3 4 0-16,1-4 2 0,0 4 0 0,0 0 0 0,4 0 0 15,-4 0-10-15,4 0 10 0,-4 0-10 0,4 4 10 16,-9-4-10-16,5 0 0 0,0 0 0 0,0 0 8 16,-1 0-8-16,1 0-12 0,0 0 2 0,-5 0 1 15,10 0-118 1,-6 0-23-16,6-4-5 0</inkml:trace>
          <inkml:trace contextRef="#ctx0" brushRef="#br0" timeOffset="55877.5765">-2553 13015 1353 0,'-23'-20'60'0,"14"12"12"0,0-4-57 0,4-4-15 16,0 0 0-16,1-1 0 0,-1-3 74 0,5 0 12 15,5-4 2-15,-1-1 1 0,1 5-9 0,4-4-1 0,0 0-1 0,9-1 0 16,1 5-26-16,-1 0-4 0,5 0-2 0,4 3 0 16,5 1-12-16,0 8-2 0,0 0-1 0,4 8 0 15,5 0-22-15,0 4-9 0,-9 4 8 0,4 4-8 16,-4 8 8-16,-5-3-8 0,-4 7 8 0,-9 4-8 15,0 9 10-15,-10-5-10 0,-4 0 12 0,-4 5-12 16,-6 3 8-16,-8 1-8 0,0-1 0 0,4-3 0 16,-4-5 0-16,4 0 0 0,-4-3 0 0,0-9 0 15,4 0 0-15,1-8 0 0,-1 1 0 0,9-5 0 16,5-8 0-16,0 0 0 0,0 0 0 0,0 0 0 16,0 0 0-16,0 0 0 0,0-4 0 0,10-9 0 0,3 1 0 15,5 0-12-15,5-4 3 0,5 4 1 0,-1-4-10 16,5 8-2-16,4 4 0 0,5-1 0 0,-4 5 20 0,-1 9 0 15,5-1 0-15,-5 8 0 0,1 0 0 16,-1 4 8-16,-4 0-8 0,5 5 12 0,-1-1 3 16,-9 4 0-16,5-3 0 0,-9 3 0 0,4 0 9 0,-4 5 1 15,-5-1 1-15,-4 0 0 0,-5 1 9 0,0-5 1 16,-4-4 1-16,-5 5 0 0,-5-5-17 0,-4 0-3 16,0 9-1-16,-5-5 0 0,-4-4 13 0,-5 5 3 15,-4-1 0-15,0 0 0 0,-10-3-14 0,1 3-2 16,-10 0-1-16,1 1 0 0,-5-1-15 0,0-8 8 15,-5 4-8-15,0-7 0 0,5-1 0 0,0-8 0 16,5 0 0-16,4-4 0 16,9-8-97-16,0 0-19 0,9-12-4 0,0-4-968 0</inkml:trace>
          <inkml:trace contextRef="#ctx0" brushRef="#br0" timeOffset="55346.4058">-2390 12793 1098 0,'5'-24'48'0,"-5"15"11"0,-9-3-47 0,9 0-12 15,-5 4 0-15,1-4 0 0,4 0 76 0,-5 0 12 16,5-1 4-16,0 1 0 0,0 4-12 0,0-4-3 16,0 0 0-16,5 4 0 0,-5 0-28 0,0 4-5 0,0 4-2 0,4-8 0 15,-4 8-9-15,0 0-1 0,0 0-1 0,0 0 0 16,0 0-5-16,0 0-1 0,9 0 0 0,-9 0 0 16,0 0 1-16,0 0 0 0,10 8 0 0,-1-4 0 15,-5 4-6-15,1 4-2 0,-1 0 0 0,5 4 0 16,-4 5 10-16,4 3 1 0,-9 8 1 0,5 13 0 15,-1 3 1-15,1 5 0 0,-5 4 0 0,4 7 0 16,1-3-8-16,-1-8-2 0,-4-1 0 0,0 1 0 16,0 4-8-16,5-5-1 0,-5 1-1 0,0-1 0 15,-5-3-11-15,5 8 12 0,-4-1-12 0,4-11 12 16,-5-5-12-16,5-7 0 0,0-1 0 0,0-4 0 16,0-7 0-16,-4 3-20 0,4-8 3 0,-5 4 1 15,5-8-34-15,-4 1-6 0,4-5-2 16,0 0 0-16,0 0-108 0,0-8-22 0,0 0-4 0</inkml:trace>
          <inkml:trace contextRef="#ctx0" brushRef="#br0" timeOffset="58861.2076">-486 12570 1587 0,'-10'-12'70'0,"6"4"15"0,-1-4-68 0,5 4-17 15,-4 0 0-15,-1 0 0 0,5 8 65 0,0 0 10 16,-4-4 1-16,4 4 1 0,0 0-41 0,-9 8-9 15,4 0-2-15,0 4 0 0,1 4-15 0,-1 4-10 16,5 5 12-16,-4 3-12 0,4 4 18 0,4-3-3 16,1-1-1-16,4 4 0 0,0-3-6 0,5 3 0 15,4 0-8-15,-4-3 12 0,4-13-12 0,0 0 11 16,0-8-11-16,5 0 10 0,-5-8-10 0,0 4 12 16,5-8-12-16,-5-4 12 0,5-8 6 0,0-4 2 15,4-5 0-15,5 5 0 0,0-12 8 0,-5 4 3 16,5-9 0-16,0 1 0 0,0-1-14 0,0 5-2 0,4-1-1 15,-4 1 0-15,0 4-2 0,0-1-1 0,-5 5 0 16,0 4 0-16,-4 4 9 0,0 4 1 16,0-1 1-16,-5 5 0 0,5 4-1 0,-10 4 0 0,6 4 0 15,-6 4 0-15,1 5-11 0,4 3-2 0,-4 8-8 0,-1 4 12 16,1 5-2-16,0 7-1 0,-1 5 0 0,1 7 0 16,0 1 4-16,-5 8 1 0,-5-1 0 0,1 9 0 15,4 0 2-15,-9 0 0 0,0-4 0 0,-4 7 0 16,-1-3 5-16,0 4 2 0,-8-4 0 0,-1 4 0 15,0-5-3-15,-4-3-1 16,0-4 0-16,-5 0 0 0,0-5-6 0,-4-7-1 0,4-5 0 0,-8-3 0 16,-6-5 0-16,5 1-1 15,0-9 0-15,-4-4 0 0,0 1 1 0,4-9 1 0,4-8 0 0,1-4 0 16,-5-4 5-16,9 0 1 0,-4-12 0 0,4 4 0 16,5-9-11-16,0 1-8 0,4-4 12 0,10 0-12 0,-1-4 0 15,14-5 0-15,5-3 0 0,9-1 0 0,-1-7-16 0,10 0 0 16,5-1 0-16,8-3 0 15,5 3-95-15,5 1-19 0,0-5-4 0</inkml:trace>
        </inkml:traceGroup>
        <inkml:traceGroup>
          <inkml:annotationXML>
            <emma:emma xmlns:emma="http://www.w3.org/2003/04/emma" version="1.0">
              <emma:interpretation id="{C4432DFA-F552-4FED-B7B3-28ABB94AE17E}" emma:medium="tactile" emma:mode="ink">
                <msink:context xmlns:msink="http://schemas.microsoft.com/ink/2010/main" type="inkWord" rotatedBoundingBox="9435,13096 10278,13004 10318,13369 9475,13461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59345.4688">1567 12716 806 0,'0'0'72'0,"0"0"-58"0,0 0-14 0,0 0 0 0,0 0 159 0,0 0 29 0,4-4 5 0,-4 4 2 0,0 0-67 0,10 0-12 16,-1-4-4-16,4 0 0 0,1 0-44 15,4 0-10-15,-4-4-2 0,9 4 0 0,-1-5-3 0,1 5-1 16,4 0 0-16,1-4 0 0,4 0 7 0,-1 0 1 15,1 0 0-15,5 0 0 0,-1 0-29 0,1-4-6 16,-1 8-1-16,0-5 0 0,1 1 7 0,-5 4 1 16,0 0 0-16,0 0 0 0,-10 0-32 0,1 4 0 15,0-4 0-15,0 4 0 0,-10 0 0 0,5 0 0 16,-8 4 0-16,3-4 0 0,1 4 0 0,-14-4 0 16,9 0 0-16,0 4 0 15,5-4-23-15,-14 0-10 0,9 0-3 0,-9 0 0 16,0 0-84-16,9 0-18 0,5 0-3 0,-14 0-541 15,0 0-108-15</inkml:trace>
          <inkml:trace contextRef="#ctx0" brushRef="#br0" timeOffset="59720.3855">1681 12987 403 0,'0'0'36'15,"0"0"-36"-15,0 0 0 0,0 0 0 0,0 0 131 0,0 0 19 16,0 0 4-16,0 0 1 0,0 0-41 0,0 0-8 16,0 0-2-16,0 0 0 0,0 0-16 0,0 0-3 15,0 0-1-15,0 0 0 0,0 0-6 0,0 0-2 16,0 0 0-16,0 0 0 0,0 0-19 0,0 0-4 15,0 0-1-15,0 0 0 0,-5 4-24 0,-4-4-4 16,9 0-2-16,0 0 0 0,0 0-2 0,0 0-1 16,0 0 0-16,0 0 0 0,0 0 2 0,14 4 1 15,-1-4 0-15,1-4 0 0,0 0 18 0,4 4 4 16,0-4 1-16,9 0 0 0,1-4-32 0,4-4-13 16,-1 4 11-16,10-5-11 0,0 5 8 0,5 0-8 15,-1 0 0-15,1 0 0 16,4-4-80-16,0 4-23 0,5 0-4 0,4-4-573 15,-4 4-114-15</inkml:trace>
        </inkml:traceGroup>
        <inkml:traceGroup>
          <inkml:annotationXML>
            <emma:emma xmlns:emma="http://www.w3.org/2003/04/emma" version="1.0">
              <emma:interpretation id="{86811B47-85E8-4B4C-A7BD-F5EFC04E610B}" emma:medium="tactile" emma:mode="ink">
                <msink:context xmlns:msink="http://schemas.microsoft.com/ink/2010/main" type="inkWord" rotatedBoundingBox="11520,12022 13458,11910 13554,13591 11616,13702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3844.4311">3857 11838 518 0,'0'0'23'0,"0"0"5"0,0 0-28 0,0 0 0 16,0 0 0-16,0 0 0 0,0 0 72 0,0 0 8 16,0 0 3-16,0 0 0 0,0 0-22 15,0 0-4-15,0 0-1 0,0 0 0 0,0 0-20 0,0 0-4 16,0-8 0-16,0 8-1 0,0 0-4 0,-5-8-1 15,5 8 0-15,5-9 0 0,-5 9 0 0,0-8 0 16,4 0 0-16,-4 8 0 0,0 0-11 0,0-8-3 16,0 8 0-16,5-8 0 0,-5 8-4 0,5-8-8 15,-1 0 11-15,-4 8-11 0,0 0 0 0,5-8 0 16,-1 0 0-16,5 0 0 0,-9 8 0 0,5-4 0 16,-1-5 0-16,-4 9 0 0,0 0 0 0,0 0 0 15,0 0 0-15,5-8 0 0,-5 8 22 0,0 0-2 16,0 0-1-16,5-8 0 0,-5 8 15 0,0 0 3 15,4-8 1-15,-4 8 0 0,0 0-10 0,0 0-1 0,5-8-1 0,-5 8 0 16,0 0-7-16,0-8-2 0,4-4 0 16,-4 12 0-16,0 0 3 0,0 0 1 0,0 0 0 0,0 0 0 15,0 0-1-15,0 0 0 0,0 0 0 16,0 0 0-16,5-8-2 0,-5 8-1 0,0 0 0 0,0 0 0 16,0 0 5-16,0 0 1 0,0 0 0 0,0 0 0 15,0 0 8-15,0 0 1 0,0 0 1 0,-9 8 0 16,0 0-4-16,-1 4-1 0,1 0 0 0,-4 4 0 15,4 5-3-15,-5-1-1 0,0 4 0 0,5 9 0 16,-4-1 3-16,-1 8 0 0,-4 9 0 0,4 4 0 16,5 7-3-16,0 5 0 0,-5 4 0 0,0 8 0 15,10-9 0-15,-5 5 0 0,4-4 0 0,1 0 0 0,4 0-11 16,0-5-2-16,4 1-1 0,1 0 0 0,4-12-10 0,0-1 0 16,5-7 0-16,4-5 8 15,0-3-33-15,5-9-7 0,4-4-2 0,0-8 0 16,5-7-198-16,0-5-40 0,32-17-8 0,-18-3-2 0</inkml:trace>
          <inkml:trace contextRef="#ctx0" brushRef="#br0" timeOffset="63297.6649">3875 11842 115 0,'0'0'0'0,"0"0"10"0,0 0-10 0</inkml:trace>
          <inkml:trace contextRef="#ctx0" brushRef="#br0" timeOffset="63250.8017">3889 11846 201 0,'0'0'8'0,"0"0"4"0,0 0-12 0,0 0 0 0,0 0 0 0,0 0 0 16,0 0 0-16</inkml:trace>
          <inkml:trace contextRef="#ctx0" brushRef="#br0" timeOffset="65109.7858">5186 11882 1670 0,'0'0'36'0,"0"0"8"0,0 0 2 0,0 0 2 0,0 0-39 0,0 0-9 15,0 0 0-15,0 0 0 0,0 0 81 0,0 0 15 16,0 0 2-16,-4 4 1 0,-5 0-29 0,0 0-6 16,-1 9 0-16,1 3-1 0,0 4-40 0,-4 4-8 15,-1 9-2-15,5 7 0 0,-5 5 31 0,1-1 7 16,-1 5 1-16,0 3 0 0,1-3-25 0,3-1-5 15,-3-3-1-15,-1-1 0 0,10-3-8 0,-10-1-1 16,5-3-1-16,0-1 0 0,0-3 10 0,4-1 3 16,-4-8 0-16,0 1 0 0,0-1-7 0,4-8-1 0,-4-4 0 15,5 4 0-15,-1-4-16 0,0-3 0 0,1-5 0 0,4-4 0 16,0 8 0-16,0-8 8 0,-5 8-8 0,5-8 10 16,0 0-10-16,0 0 0 0,0 0 0 0,0 0-11 15,0 0 11-15,0 0 0 0,0 0 0 0,0 0 8 16,0 0-8-16,0 0 0 0,0 0 0 0,0 0 0 15,0 0 0-15,0 0 0 0,0 0 0 0,0 0 0 16,-4 4 0-16,4-4 0 0,0 0 0 0,0 0 0 16,0 0 0-16,0 0 0 0,0 0 0 0,0 0 0 15,0 0 0-15,0 0 0 0,0 0 0 0,0 0 0 16,0 0 0-16,0 0 0 0,0 0 0 0,0 0-8 16,0 0 8-16,0 0-8 0,0 0 8 0,0 0-8 0,0 0 8 15,0 0 0-15,0 0 0 0,-5 4 8 0,-4 0-8 0,5 0 0 16,4-4 0-16,0 0 0 0,-5 4 0 0,5-4 0 15,0 0 0-15,0 0-8 0,0 0 8 0,0 12 0 16,0-4 8-16,0 0-8 0,0-8 0 0,0 0 0 16,0 0 0-16,0 0 0 0,0 0 0 0,0 0 0 15,-5 12 0-15,5-12 0 0,0 9 0 0,0-9 0 16,0 0 0-16,0 0 0 0,-9 8 0 0,5 0 0 16,4-8-10-16,0 0 10 0,-5 8 0 0,5-8 0 15,0 0 8-15,0 0-8 0,0 0 0 0,0 0 0 16,0 0 0-16,0 0 0 0,0 0 0 0,0 0 0 15,0 0 0-15,0 0 0 0,0 0 0 0,0 0 0 16,0 0-13-16,5-8 4 0,-1-8 9 0,1 3 0 0,4 1 0 16,-9-8 0-16,5 0 0 0,-5 0 11 15,9-9-3-15,0 1 0 0,-5-4-8 0,5-1 0 0,1-11 0 0,3-1 0 16,-4-3 0-16,5-9 0 0,0-8 0 0,-1-4 0 16,5 1 0-16,1 3 0 0,3-4 0 0,-3 0 0 15,3 4 0-15,1 5-11 0,-5-1 3 0,5 4 0 16,0 9 8-16,-5 3 0 0,0 5 0 0,-4-1 0 15,4 9 0-15,-4 4 0 0,0 3 0 0,-1 9-8 16,-4 0 8-16,0 4 0 0,1 4 0 0,-6 0 0 16,5 4 0-16,-4-4 0 0,-5 8 0 0,4 0-8 15,5-4 8-15,5-1 0 0,-9 1 0 0,-1 4 0 16,-4 0 0-16,14 0 0 0,-5 4 0 0,0 1 0 16,-9-5 0-16,9 4 0 0,5 4 0 0,-1 4 8 15,-3-4 0-15,-1 0 1 0,4 0 0 0,1 4 0 0,-5-4-9 16,0 4 0-16,0 1 0 0,0-5 8 0,5 4 2 0,-5 8 0 15,-4 0 0-15,-1 1 0 0,10 11 2 0,-5 4 0 16,5 5 0-16,-5 3 0 0,4 9 21 0,-3 4 5 16,-1 3 1-16,0 13 0 0,-5-4-12 0,1 8-3 15,4 4 0-15,-4-4 0 0,-1-4 5 0,-4-5 1 16,0-3 0-16,0-4 0 0,0-1-22 0,5-7-8 16,-10 4 0-16,5-5 9 0,5-3-9 0,-5-1 0 15,0-11 0-15,0 3 0 0,0-7 0 0,4-9 0 16,-4 0 0-16,-4-7 0 15,4-5-33-15,4 0-6 0,-4-12-1 0,0 0 0 16,0 0-139-16,0 0-28 0,0 0-5 0</inkml:trace>
          <inkml:trace contextRef="#ctx0" brushRef="#br0" timeOffset="65359.6871">5041 12425 1094 0,'-9'-5'97'0,"-1"1"-77"0,1 0-20 0,-4 0 0 15,8 0 124-15,-4-4 22 0,9 8 4 0,0 0 1 16,-5-4-103-16,1-4-20 0,-1 4-4 0,5 4 0 16,0 0 5-16,0 0 2 0,5-12 0 0,4 4 0 15,5 0 15-15,-1 0 3 0,-4 4 1 0,10-5 0 16,3 5 10-16,1-4 1 0,0 4 1 0,9-4 0 0,4 0-33 15,1 0-6-15,4 0-2 0,0-4 0 16,4 0-70-16,5-1-15 0,0-3-2 0</inkml:trace>
        </inkml:traceGroup>
        <inkml:traceGroup>
          <inkml:annotationXML>
            <emma:emma xmlns:emma="http://www.w3.org/2003/04/emma" version="1.0">
              <emma:interpretation id="{6662B9E1-25DB-43D5-A939-7CA40398E532}" emma:medium="tactile" emma:mode="ink">
                <msink:context xmlns:msink="http://schemas.microsoft.com/ink/2010/main" type="inkWord" rotatedBoundingBox="13932,11473 17877,11041 18106,13136 14161,13568"/>
              </emma:interpretation>
            </emma:emma>
          </inkml:annotationXML>
          <inkml:trace contextRef="#ctx0" brushRef="#br0" timeOffset="65891.0157">6070 11109 957 0,'0'0'42'0,"0"0"10"0,0 0-42 0,0 0-10 16,0 0 0-16,0 0 0 0,0 0 88 0,0 0 15 15,0 0 3-15,0 0 1 0,0 0-41 0,0 0-8 16,-5-4-2-16,5-4 0 0,0 0-5 0,5 0-2 16,4-4 0-16,0 4 0 0,0 0-1 0,9 0-1 15,5-5 0-15,4 1 0 0,1 4 15 0,-1 0 3 16,9 4 1-16,1-4 0 0,-5 4-18 0,4 0-4 15,5 0-1-15,-9 4 0 0,0-4-23 0,-5 4-4 16,-4 0 0-16,4 0-1 0,-4 0-15 0,0 0 0 16,-5 0 0-16,-4 0 0 15,-1 4-120-15,1-4-31 0,-14 0-5 0</inkml:trace>
          <inkml:trace contextRef="#ctx0" brushRef="#br0" timeOffset="66125.3342">6347 11150 1324 0,'0'0'118'0,"0"0"-94"0,0 0-24 0,0 0 0 16,0 0 77-16,0 0 11 0,0 0 3 0,0 0 0 16,0 0-8-16,9 8-2 0,1-4 0 0,-6 4 0 15,1 4-5-15,-1 0-2 0,1 4 0 0,-1 9 0 16,1-1-26-16,4 8-4 0,-9 1-2 0,5 3 0 0,-1 9 1 0,-4-5 0 15,5 5 0-15,-1-1 0 0,1 1-43 0,-1-5 0 16,1-3-11-16,-1-1-730 16,1 0-147-16</inkml:trace>
          <inkml:trace contextRef="#ctx0" brushRef="#br0" timeOffset="67265.495">6812 12166 115 0,'0'0'0'0,"0"0"10"0,0 0-10 0,0 0 0 0,0 0 0 0,0 0 0 16,0 0 347-16,0 0 67 0,0 0 14 0,0 0 2 16,0 0-275-16,0 0-55 0,9-5-12 0,4 1-1 15,-3-4-19-15,3 4-3 0,1 4-1 0,9-4 0 16,-5 4-14-16,5-4-3 0,-1 0-1 0,1 0 0 16,5 4-5-16,-1-4-1 0,5 0 0 0,-5 4 0 15,0-4-25-15,1 4-6 0,4-4-1 0,-5 0 0 16,0 4-8-16,0-4 10 0,-4 0-10 0,5 0 10 15,-1 0-10-15,-4 4 0 0,-1-4-10 0,6 4 10 16,-1-8-20-16,5 3 1 0,-5-3 1 0,1 4 0 16,3-4-129-16,6 0-25 0,-5 0-6 0,0 0-746 15</inkml:trace>
          <inkml:trace contextRef="#ctx0" brushRef="#br0" timeOffset="68671.413">8173 12477 1094 0,'0'0'97'0,"0"0"-77"15,0 0-20-15,0 0 0 0,0 0 159 0,0 0 28 16,0 0 5-16,0 0 2 0,0 0-84 0,0 0-17 15,0 0-3-15,0 0-1 0,9 4-25 0,5 0-6 16,-1 0-1-16,6-4 0 0,3 4-25 0,6-4-4 0,4-4-2 16,4 4 0-16,0-4-4 0,10 0-1 0,4-4 0 15,0 4 0-15,0-8-21 0,0 4 0 0,0-4 0 0,5-5-736 16,4 5-146-16</inkml:trace>
          <inkml:trace contextRef="#ctx0" brushRef="#br0" timeOffset="68280.8743">8269 11105 633 0,'0'0'56'0,"-9"0"-44"0,-1 0-12 0,6-4 0 0,-5 4 76 0,9 0 14 16,0 0 2-16,-9 0 1 0,0 0-77 0,9 0-16 15,0 0 0-15,-10 4 0 0,10-4 0 0,-9 4 0 16,0-4 12-16,9 0-3 0,0 0 27 0,0 0 6 15,-9 4 1-15,5 0 0 0,4-4 18 0,0 0 4 16,0 0 1-16,0 0 0 0,0 0 1 0,0 0 0 16,0 0 0-16,0 0 0 0,0 0-7 0,0 0-2 15,0 0 0-15,9 4 0 0,4-4 2 0,1 0 1 16,4 0 0-16,0 0 0 0,5 0 14 0,0 4 2 16,4-4 1-16,5 0 0 0,5 0-20 0,-1 0-4 15,0-4-1-15,5 4 0 0,0 0-41 0,0-4-12 16,-4 0 0-16,4 0 8 0,0 4-8 0,4-4 9 15,-4 0-9-15,5 4 10 0,-1 0-10 0,-4 0 0 16,0 0 9-16,0 0-9 0,-9 0 0 0,0 0 0 0,0 0-10 16,-5 0 10-1,-4 0-46-15,-5 4-2 0,0 0-1 0,1 0 0 16,-6 0-34-16,-4 4-6 0,5 1-2 0,-10 3-552 0,1 0-110 0</inkml:trace>
          <inkml:trace contextRef="#ctx0" brushRef="#br0" timeOffset="67796.6189">8642 11299 1515 0,'0'0'33'0,"0"-8"7"0,5-4 2 0,-5 0 1 0,4-4-35 0,-4-4-8 0,5-1 0 0,-1 1 0 15,1 0 108-15,-1 0 20 0,1-1 4 0,-1 5 1 16,1 4-20-16,-1 0-4 0,1 4-1 0,0 0 0 15,-5-4-48-15,0 12-11 0,0 0-1 0,4-4-1 16,-4 4-29-16,0 0-6 0,9-4 0 0,-9 4-1 16,0 0-11-16,0 0 0 0,0 0 0 0,0 0 8 0,0 0-8 0,0 0 12 15,9 0-12-15,-9 0 12 0,0 0 12 0,9 8 2 16,-9-8 1-16,10 8 0 0,-6 4-13 0,1 4-2 16,-1 0-1-16,-4 9 0 0,5-1 6 0,-1 4 2 15,-4 13 0-15,-4-1 0 0,4 17 11 0,-5-1 2 16,1 13 1-16,-5 4 0 0,-1 0-9 0,1-4-1 15,5 0-1-15,-5-1 0 0,0-3-10 0,-1 0-1 16,6-9-1-16,-5 1 0 0,9 4-10 0,-5-13 0 16,1-3 0-16,4-1 0 0,0-11-18 0,0-1-6 15,0-8 0-15,0-3-1 16,0-9-39-16,4 0-8 0,-4-12-2 0,0 0 0 16,0 0-164-16,9-12-33 0</inkml:trace>
          <inkml:trace contextRef="#ctx0" brushRef="#br0" timeOffset="69249.6152">9821 10870 990 0,'0'-20'44'0,"0"12"8"0,5-4-41 0,-1 0-11 0,1-4 0 0,4 0 0 16,0 3 85-16,0 1 15 0,5 0 4 0,-1 4 0 16,1 4 12-16,-5 4 2 0,5 8 1 0,0 4 0 15,4 0-11-15,-5 13-1 0,6 11-1 0,-1 13 0 16,-5 7 5-16,6 5 1 0,-6 12 0 0,-4 8 0 0,1 8-25 16,-6 8-5-16,1 8-1 0,-5 4 0 15,-5-7-26-15,-4-5-6 0,0 4-1 0,0 0 0 0,-9-8-25 16,4-4-6-16,-4-4-1 0,-1-4 0 0,1-12-16 0,0-8 0 15,-9-1-8-15,4-3 8 16,0-9-105-16,-4-7-15 0,-5-9-4 0,0-3 0 16,5-5-160-16,0-8-33 0</inkml:trace>
        </inkml:traceGroup>
        <inkml:traceGroup>
          <inkml:annotationXML>
            <emma:emma xmlns:emma="http://www.w3.org/2003/04/emma" version="1.0">
              <emma:interpretation id="{3EA32115-001D-4A6E-9868-DCE392FFA448}" emma:medium="tactile" emma:mode="ink">
                <msink:context xmlns:msink="http://schemas.microsoft.com/ink/2010/main" type="inkWord" rotatedBoundingBox="19037,11123 19903,11028 20151,13292 19285,13387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82840.0187">11324 10729 2019 0,'-37'-12'89'0,"33"4"19"0,-1 0-86 0,1-1-22 16,-10 1 0-16,0 0 0 0,5 4 12 0,0 0-1 16,4 0-1-16,-8 4 0 0,-5 0-10 0,8 4 8 15,10-4-8-15,0 0 8 0,-13 12 5 0,8 4 1 16,10 5 0-16,4 3 0 0,-5 8 18 0,-4 5 4 16,0-1 1-16,5 5 0 0,9 3-37 0,-5 1 0 15,-9-1 0-15,4-3-12 0,10-1 20 0,-5 1 3 16,-4-9 1-16,4 0 0 0,-5-3-3 0,5-5 0 15,5-8 0-15,-5 0 0 0,-4-3 10 0,4-5 1 16,9-4 1-16,0-4 0 0,-4-4 5 0,4-4 1 16,0-5 0-16,5-3 0 0,4 0-5 0,1-8-1 15,-10-1 0-15,9-3 0 0,1-4-5 0,3-5 0 0,-8-3-1 16,5 3 0-16,8-3-4 0,-4 4-1 0,-5 3 0 16,-4 1 0-16,-5 3 8 0,9 1 2 0,1 4 0 0,-5 0 0 15,-10 7-8-15,5-3-2 0,10 8 0 0,-6 0 0 16,-3 4-10-16,-1 8 8 0,0 0-8 0,0 8 8 15,-4 0-8-15,0 8 12 0,-5 0-12 0,0 5 12 16,4 7-12-16,-3 4 0 0,-6 9 0 0,1 7 8 16,-1 1-8-16,1 8 8 0,-1-1-8 0,-4 5 8 15,-4 12 2-15,-1 0 0 0,10 7 0 0,-10 14 0 16,-4-5 14-16,0 0 4 0,4 0 0 0,1 12 0 16,-10-8-20-16,1 0-8 0,-6-4 8 0,6 4-8 15,-1-12 18-15,-9 0-2 0,-4-4 0 0,0-4 0 0,4-9-16 16,-4-7 10-16,-10 0-10 0,1-5 8 0,4-15 4 0,5-1 0 15,-1-7 0-15,-4-5 0 0,1-8 12 0,-1-8 2 16,13-4 1-16,-8-8 0 0,-5-4-27 0,9-4 8 16,5-8-8-16,0-1 0 0,4 1 14 0,1 0-2 15,-1-12-1-15,10 3 0 0,8-3-11 0,1-5 8 16,-5-3-8-16,13-5 8 0,10-3-8 0,0-5 0 16,-10-3 0-16,10-9 0 0,9 4 0 0,0-4 0 15,9 9-8-15,0-5 8 16,-9 8-31-16,18 1-1 0,18-1-1 0,5 5 0 15,-9-1-167-15,9 1-34 0</inkml:trace>
        </inkml:traceGroup>
        <inkml:traceGroup>
          <inkml:annotationXML>
            <emma:emma xmlns:emma="http://www.w3.org/2003/04/emma" version="1.0">
              <emma:interpretation id="{C9F38356-124C-496D-BE45-499C957559A4}" emma:medium="tactile" emma:mode="ink">
                <msink:context xmlns:msink="http://schemas.microsoft.com/ink/2010/main" type="inkWord" rotatedBoundingBox="22573,10899 23922,10752 24086,12256 22738,12403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84480.881">15949 10361 1267 0,'9'-9'112'0,"5"1"-89"15,-5 0-23-15,5 0 0 0,-5 0 42 0,0 0 4 16,5 0 1-16,-5 4 0 0,-9 4-3 0,9-4 0 15,-9 4 0-15,0 0 0 0,0 0 8 0,0 0 2 16,0 0 0-16,0 0 0 0,0 0 8 0,0 12 2 0,0 0 0 0,-9 0 0 16,0 0-18-16,-5 5-3 0,0-5-1 0,1 8 0 15,-10-4-6-15,-4 4 0 0,-1-3-1 0,1 3 0 16,-5 4-2-16,0 0 0 0,-4 5 0 0,-1-1 0 16,1 4-5-16,-5 1 0 0,0 3-1 0,-5 1 0 15,1-1-7-15,-1 0 0 0,-4 1-1 0,5-1 0 16,4 1-8-16,-5-5-2 0,1 5 0 0,4-5 0 15,0-4-9-15,0-3 0 0,4 3 9 0,1-8-9 16,0 0 0-16,4 1 0 0,0-5 0 0,5 0 8 16,-1-4-8-16,1 0 0 0,4 0 0 0,5-4 0 0,0 1 0 15,4-5 0-15,5 4 8 0,0-4-8 0,0 0 20 0,9-4-1 16,0 0 0-16,0 0 0 0,0 0-19 0,0 0 0 16,0 0 0-16,0 0 0 0,0 0 8 0,0 0-8 15,0 0 0-15,0 0 0 0,13 8 0 0,-4 0-14 16,5-4 1-16,-5 4 0 0,5-4 13 0,0 4 8 15,-1 0 0-15,1 0-8 0,0 5 20 0,-1-1-4 16,5 0 0-16,5 0 0 0,0 4 8 0,0-4 2 16,4 4 0-16,0 1 0 0,10-1 2 0,-1-4 0 15,1 4 0-15,-1-4 0 0,5 0-28 0,0-3 0 16,0 3 0-16,4 4 0 0,-4-8 0 0,-4 4 13 16,4 4-3-16,-5-4-1 0,-4 5 0 0,5-1 0 15,-6 4 0-15,6-4 0 0,-5 5-9 0,4-5 0 0,1 0 9 16,4 4-9-16,0 0 0 0,0 1 0 0,-1 3 0 0,1-4-12 31,5-4-136-31,0 0-27 0</inkml:trace>
        </inkml:traceGroup>
        <inkml:traceGroup>
          <inkml:annotationXML>
            <emma:emma xmlns:emma="http://www.w3.org/2003/04/emma" version="1.0">
              <emma:interpretation id="{EFE4572E-D890-4ED0-868E-3E8D2B9D6C2F}" emma:medium="tactile" emma:mode="ink">
                <msink:context xmlns:msink="http://schemas.microsoft.com/ink/2010/main" type="inkWord" rotatedBoundingBox="25747,10819 26875,10695 26992,11757 25863,11881"/>
              </emma:interpretation>
              <emma:one-of disjunction-type="recognition" id="oneOf25">
                <emma:interpretation id="interp37" emma:lang="" emma:confidence="0">
                  <emma:literal>o</emma:literal>
                </emma:interpretation>
                <emma:interpretation id="interp38" emma:lang="" emma:confidence="0">
                  <emma:literal>0</emma:literal>
                </emma:interpretation>
                <emma:interpretation id="interp39" emma:lang="" emma:confidence="0">
                  <emma:literal>O</emma:literal>
                </emma:interpretation>
                <emma:interpretation id="interp40" emma:lang="" emma:confidence="0">
                  <emma:literal>g</emma:literal>
                </emma:interpretation>
                <emma:interpretation id="interp41" emma:lang="" emma:confidence="0">
                  <emma:literal>C</emma:literal>
                </emma:interpretation>
              </emma:one-of>
            </emma:emma>
          </inkml:annotationXML>
          <inkml:trace contextRef="#ctx0" brushRef="#br0" timeOffset="85448.7283">18399 10579 115 0,'0'0'10'0,"4"-12"-10"0,1 0 0 0,-1 0 0 0,1-5 223 0,-1 1 42 16,6 0 9-16,-1 0 2 0,0 0-161 0,-5-4-32 15,1 7-7-15,-1-3 0 0,1 4 15 0,-5-4 3 16,-5 4 1-16,5 0 0 0,0 3-11 0,-4 1-3 15,-1-4 0-15,1 8 0 0,-5 0-13 0,0-4-2 16,-5 4-1-16,5 0 0 0,-9 4-16 0,4 0-3 16,0 4-1-16,1-4 0 0,-6 8-12 0,6 0-2 15,-5 0-1-15,-1 0 0 0,1 5-18 0,0-1-3 16,-5 4-1-16,5 0 0 0,-5 4 14 0,-4 5 2 16,9 3 1-16,-5 4 0 0,9 1-2 0,-4 7-1 15,0-3 0-15,-5 3 0 0,5 5-22 0,0 3 0 16,4-3 0-16,5-1 0 0,-5 1 0 0,5-5 11 15,5-3-1-15,-1-1 0 0,5 0 1 0,0 1 0 16,5-5 0-16,4 1 0 0,4-1 0 0,5 0 0 0,-4 1 0 16,4-5 0-16,1 4-2 0,-1-7 0 0,0-5 0 0,9 0 0 15,1-4 14-15,-1-4 2 0,0-3 1 16,1-5 0-16,-1-4-14 0,5-4-4 0,0-1 0 0,-1-7 0 16,1 0 3-16,0-4 0 0,9-4 0 0,-4-4 0 15,-1-1 9-15,5-7 1 0,5-1 1 0,-1 1 0 16,1-4-8-16,4-5-2 0,-9-3 0 0,0 3 0 15,-5-3-4-15,0-1-8 0,-4 5 11 0,-4-5-11 16,-6 5 10-16,-3-1-10 0,-1 1 8 0,-9 7-8 16,0 1 12-16,-9 4-4 0,0-1 0 0,0 5 0 15,-4 4-8-15,-6 0 0 0,6-1 0 0,-14 5 8 16,-1 4-8-16,-3 4 0 0,-1 0 0 0,0 0 0 16,-4 4-38-16,0 4 0 0,-10 0 0 0,5 4 0 15,0 4-84-15,-4 0-17 0,4 4-3 0,-4-4-678 16,4 0-136-16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11:26.38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E9E9569-6038-4414-9B97-A4DB45D34FBD}" emma:medium="tactile" emma:mode="ink">
          <msink:context xmlns:msink="http://schemas.microsoft.com/ink/2010/main" type="writingRegion" rotatedBoundingBox="2964,981 28689,-469 29662,16772 3937,18223"/>
        </emma:interpretation>
      </emma:emma>
    </inkml:annotationXML>
    <inkml:traceGroup>
      <inkml:annotationXML>
        <emma:emma xmlns:emma="http://www.w3.org/2003/04/emma" version="1.0">
          <emma:interpretation id="{0D02304E-0F14-453E-9788-0815E2AA7413}" emma:medium="tactile" emma:mode="ink">
            <msink:context xmlns:msink="http://schemas.microsoft.com/ink/2010/main" type="paragraph" rotatedBoundingBox="3411,780 25539,95 25647,3552 3518,42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1DC9DC-3FBC-48C5-9B66-3DC1DD53A4D7}" emma:medium="tactile" emma:mode="ink">
              <msink:context xmlns:msink="http://schemas.microsoft.com/ink/2010/main" type="inkBullet" rotatedBoundingBox="3417,1001 7509,874 7609,4111 3518,4237"/>
            </emma:interpretation>
          </emma:emma>
        </inkml:annotationXML>
        <inkml:trace contextRef="#ctx0" brushRef="#br0">-7981 441 1094 0,'-14'0'97'0,"-4"-8"-77"16,5 0-20-16,-1 0 0 0,-4 0 55 0,4 4 7 16,0-4 2-16,1 3 0 0,-1 5-25 0,9 0-5 15,-8 0-1-15,8 5 0 0,-4-1-33 0,0 0 0 0,0 0 0 0,0 8 0 16,-5 0-15-16,0 4-3 0,5 0-1 0,-9 9 0 16,0 3 19-16,-5 4-8 0,0 9 8 0,1 7 0 15,-1 9 0-15,-4 8 16 0,-1 12-2 0,6 4 0 16,-6 16 14-16,1 8 4 0,0 4 0 0,-5 9 0 15,4 3 8-15,-3 0 1 0,8-3 1 0,5-1 0 16,-1 0-2-16,10-7 0 0,5-5 0 0,13 0 0 16,4-4-8-16,10-4-3 0,14-3 0 0,4-1 0 15,4 0 0-15,10 0 0 0,4 4 0 0,0-4 0 16,5-4-46 0,0 0-10-16,8 0-1 0,6-8-844 0</inkml:trace>
        <inkml:trace contextRef="#ctx0" brushRef="#br0" timeOffset="-16263.8655">-7130 809 748 0,'5'-4'67'0,"-5"4"-54"16,0-8-13-16,-5 4 0 0,5 4 47 0,0-8 6 15,10 4 2-15,-15-4 0 0,-4 0-4 0,9 8-1 16,14-8 0-16,-5 0 0 0,-9 8-22 0,0 0-4 16,0 0 0-16,4-4-1 0,10-1-3 0,-14 5-1 15,0 0 0-15,0 0 0 0,13-4 3 0,-13 4 1 0,0 0 0 16,0 0 0-16,0 0-7 0,0 0 0 0,0 0-1 0,-9 4 0 16,-4 5-7-16,4 3-8 0,9-12 11 0,-5 12-11 15,-13 4 13-15,9 0-4 0,0-4-1 0,4 9 0 16,-4-1-8-16,4 8 8 0,-4-4-8 0,0 9 8 15,5-1 16-15,-5 9 4 0,-5-1 0 16,5 1 0-16,0 11-8 0,0 1-2 0,-5 4 0 0,-4 3 0 16,0 5-5-16,8 0-1 0,1 4 0 0,-4 3 0 15,-6-7-12-15,10 0 11 0,0-8-11 0,5-1 10 16,-5-7 2-16,-1-1 0 0,6-3 0 0,4 3 0 16,-5-3-1-16,1-1 0 0,-5 1 0 0,4-5 0 15,1 1-11-15,4-9 12 0,-10 5-12 0,1-5 12 16,5 0-12-16,-1-3 8 0,1-5-8 0,-10 0 8 15,5 1-8-15,0-5 0 0,9-4 9 0,-5 0-9 0,-13 0 8 16,9-3-8-16,4-1 8 0,-4-4-8 0,5-4 9 0,-5 4-9 16,0-8 12-16,9 0-12 0,0 0 8 15,-5 4-8-15,-13 0 0 0,13-4 0 0,5 0 0 0,0 0 0 16,-9-8 8-16,0-4-8 0,4 4 11 0,1-4-2 16,-1-5 0-16,-4 1 0 0,0-4 18 0,0 0 3 15,14-1 1-15,-5-3 0 0,-5 0-23 0,0-4-8 16,10-1 0-16,4 1 0 0,0-4 8 0,0-5-8 15,-4 1 0-15,4-1 9 0,9 1-9 0,-9-1 0 16,-4-3 0-16,4-1 0 0,5-3 0 0,-1-1-14 16,-4-3 5-16,5-1 1 0,-5 1 8 0,9-1-10 15,1-3 10-15,-6 3-10 0,-4 5 10 0,10-1 0 16,3 0 0-16,-3 5-8 0,-6 0 8 0,-4-1 0 0,0-3 0 16,10 3 0-16,-6-3 0 0,1-1 14 0,-9 1-3 15,4-1-1-15,4 0-10 0,-4 1-11 0,-4-1 3 16,-1 5 0-16,6-5 8 0,-1 5 0 0,-5 0-9 0,5-1 9 15,-9 1-13-15,14-1 1 0,4 1 1 0,-4 3 0 16,-14 5 3-16,4-5 0 0,15 5 0 0,-1 4 0 16,-9 3 8-16,5 5-13 0,-5 0 5 0,4 8 8 15,-4 0-9-15,1 4 9 0,-15 0 0 0,5-1 0 16,9 5-9-16,-4 0 9 0,-5 4 0 0,0 0-9 16,0 0 9-16,0 0 0 0,0 0 0 0,0 0-8 15,0 0 8-15,0 0 0 0,9 12 0 0,-5 1-8 16,1-1 8-16,-5 0 0 0,9 0 0 0,5 0 0 15,-1 0 0-15,-4 4 0 0,1-7 8 0,-1 3-8 16,4 4 10-16,1-4-2 0,-5 4-8 0,0 4 12 0,0 1 0 16,5-1-1-16,-9 0 0 0,-1 4 0 0,1 5 0 15,4-1 0-15,4 0 0 0,-4 5 0 0,-4 3-11 16,0 9 10-16,8 3-10 0,5 5 10 0,-4 4-10 0,-5-1 10 16,0 9-10-16,5 0 10 0,4 0-1 15,-4 7 0-15,-5-3 0 0,0 0 0 0,5 8 4 0,-1-4 1 16,-8 0 0-16,-1-5 0 0,1 1 4 15,4-4 1-15,-9 0 0 0,0-1 0 0,0 5-6 0,0-8-1 16,9 0 0-16,0-9 0 0,-9-7-12 0,5-9 11 16,4-3-11-16,0-5 10 0,0-4-10 0,0-4 0 15,-4-3 9-15,-1-5-9 16,10-4-88-16,-14-8-23 0,0 0-4 0</inkml:trace>
        <inkml:trace contextRef="#ctx0" brushRef="#br0" timeOffset="-14929.7723">-7435 1857 288 0,'19'9'12'0,"-19"-9"4"0,0 0-16 0,0 0 0 0,0 0 0 0,0 0 0 15,0 0 140-15,0 0 26 0,-5 8 5 0,5-8 1 16,5 8-102-16,4-4-20 0,-9-4-4 0,0 0-1 15,9 8-10-15,-9-8-3 0,0 0 0 0,0 0 0 16,0 0-1-16,0 0-1 0,13 0 0 0,-13 0 0 16,0 0 11-16,0 0 3 0,14-4 0 0,0 0 0 15,-1 4-4-15,-3-4 0 0,3 0 0 0,1 0 0 16,9 0 0-16,-5 0-1 0,-9 0 0 0,5-1 0 16,8 1-9-16,-3-4-2 0,-1 4 0 0,-9 0 0 15,5 0-12-15,-1-4-2 0,5 8-1 0,-4-4 0 16,-14 4-13-16,14-4 0 0,8-4 8 0,-3 4-8 15,-6 4 0-15,6 0 0 0,-1 4 0 0,5-4 0 16,-1 0-13-16,-8 0-6 0,0 4-1 0</inkml:trace>
        <inkml:trace contextRef="#ctx0" brushRef="#br0" timeOffset="-15695.2376">-7175 1756 799 0,'0'0'35'0,"-14"0"8"0,1-4-35 0,3 4-8 0,10 0 0 16,0 0 0-16,-9 4 32 0,9-4 4 0,0 0 0 0,0 0 1 16,0 0 9-16,0 0 2 0,0 0 0 0,0 0 0 15,0 0-35-15,0 0-13 0,0 0 11 0,0 0-11 16,14 4 8-16,-14-4-8 0,0 0 0 15,0 0 0-15,0 0 22 0,0 0-2 0,0 0 0 0,0 0 0 16,0 0 10-16,0 0 2 0,0 0 0 0,0 0 0 16,0-8 29-16,-5 4 7 0,5 4 0 0,0 0 1 15,0 0-25-15,0 0-6 0,5-12-1 0,0 4 0 16,8 8 9-16,-4-8 2 0,-9 8 0 0,14-8 0 16,0 0-21-16,4 0-4 0,-4-1-1 0,-1-3 0 15,-4 4-12-15,5 4-2 0,9 0-8 0,-5-4 12 16,-9 0-20-16,5 0-5 0,8 0-1 0,6 4-563 15,-5 0-113-15</inkml:trace>
        <inkml:trace contextRef="#ctx0" brushRef="#br0" timeOffset="-14266.6655">-6479 190 979 0,'0'0'43'0,"0"0"9"0,0 0-41 0,0 0-11 16,0 0 0-16,0 0 0 0,0 0 92 0,0 0 16 16,14 0 3-16,0-4 1 0,-10-4-49 0,5 4-10 0,10 4-1 15,3-4-1-15,-3 4-25 0,8-4-5 0,0 0-1 0,1 0 0 16,8-4-9-16,0 8-3 0,-4-8 0 15,0 4 0-15,5-5-8 0,-1 5 12 0,0-4-12 0,-4 0 12 16,0 4-12-16,0-4-11 0,-5 0 3 0,5 4 0 31,-4 0-44-31,-1 0-8 0,-4 0-1 0,-1 0-394 0,1-4-78 0</inkml:trace>
        <inkml:trace contextRef="#ctx0" brushRef="#br0" timeOffset="-14005.1791">-6060 198 1566 0,'0'0'34'0,"0"0"7"0,0 12 2 0,0 0 1 0,0 5-35 0,0-1-9 16,5 8 0-16,-5 4 0 0,4 5 28 0,6-5 3 16,-6 9 1-16,5 3 0 0,0 1-17 0,0 3-3 15,5-3-1-15,-5 7 0 0,5-3-11 0,-1 3 0 16,1 1-12-16,0-5-496 16,4 1-98-16</inkml:trace>
        <inkml:trace contextRef="#ctx0" brushRef="#br0" timeOffset="-3085.7289">-5481 1113 345 0,'0'0'31'0,"0"0"-31"16,0 0 0-16,0 0 0 0,0 0 69 0,0 0 8 16,0 0 2-16,0 0 0 0,0 0-35 0,0 0-6 15,0 0-2-15,0 0 0 0,0 0 15 0,0 0 2 0,0 0 1 16,0 0 0-16,0 0 2 0,0 0 0 0,13 0 0 15,-8-4 0-15,-5 4-3 0,13 0 0 0,1 0 0 16,0 0 0-16,-1 0-5 0,1 0 0 0,4 0-1 0,0 0 0 16,1 4-6-16,3 0-1 0,1-4 0 0,9 0 0 15,0-4 2-15,0 0 0 0,9 0 0 0,0 0 0 16,0 0-19-16,4-4-4 0,-4 8-1 0,5-5 0 16,-5 1-18-16,4 0 0 0,-4 0 8 0,0 0-8 15,-4-4-9-15,-1 8-6 0,0-8-1 0,1 4-532 16,-5 0-106-16</inkml:trace>
      </inkml:traceGroup>
      <inkml:traceGroup>
        <inkml:annotationXML>
          <emma:emma xmlns:emma="http://www.w3.org/2003/04/emma" version="1.0">
            <emma:interpretation id="{55AB4ACF-24C0-43B9-86E3-157DE533E410}" emma:medium="tactile" emma:mode="ink">
              <msink:context xmlns:msink="http://schemas.microsoft.com/ink/2010/main" type="line" rotatedBoundingBox="8284,629 25539,95 25629,2971 8373,3505"/>
            </emma:interpretation>
          </emma:emma>
        </inkml:annotationXML>
        <inkml:traceGroup>
          <inkml:annotationXML>
            <emma:emma xmlns:emma="http://www.w3.org/2003/04/emma" version="1.0">
              <emma:interpretation id="{36CAA116-87A7-498D-A208-0EE5F48F45AE}" emma:medium="tactile" emma:mode="ink">
                <msink:context xmlns:msink="http://schemas.microsoft.com/ink/2010/main" type="inkWord" rotatedBoundingBox="8284,629 10807,551 10877,2832 8355,291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-613.5174">-1803-283 1324 0,'0'0'118'0,"0"0"-94"0,0 0-24 0,0 0 0 15,0 0 23-15,0 0 0 0,0 0 0 0,9 8 0 16,5 8 12-16,4 4 2 0,0 8 1 0,5 9 0 15,4 3 20-15,5 13 4 0,5 12 1 0,-5 8 0 0,4 3-12 0,1 9-3 16,-1 9 0-16,0 3 0 16,-4 8-14-16,-4 0-3 0,-1 4-1 0,-9 1 0 0,0 7-7 15,-4-4-2-15,4 5 0 0,-9-5 0 0,-4-4-21 0,-5 1 9 16,0-5-9-16,-9-12 0 16,-5 0-63-16,-18-4-19 0,-9 0-4 0</inkml:trace>
          <inkml:trace contextRef="#ctx0" brushRef="#br0" timeOffset="-1617.2035">-3838 316 990 0,'0'0'44'0,"0"0"8"0,0 0-41 0,0 0-11 16,0 0 0-16,0 0 0 0,0 0 53 0,0 0 9 15,0 0 2-15,0 0 0 0,0 0-26 0,14 0-5 16,4 0-1-16,-4-4 0 0,8 4-22 0,1-5-10 15,0-3 8-15,4 4-8 0,5 0 16 0,-5 0-1 16,1-4-1-16,4 4 0 0,9 0 26 0,0 0 4 16,4 0 2-16,5 0 0 0,-4-4-11 0,8 4-3 15,-4-4 0-15,5 4 0 0,4 0-13 0,-4-5-3 0,4 9-1 16,-4-4 0 0,8 4-40-16,-3-4-8 0,-6 4-2 0,-4-4-701 0</inkml:trace>
          <inkml:trace contextRef="#ctx0" brushRef="#br0" timeOffset="-990.8648">-3592 1987 172 0,'0'0'16'0,"0"0"-16"0,0 0 0 0,0 0 0 15,0 0 108-15,0 0 20 0,-9 0 3 0,9 0 1 16,-5-4-48-16,5 4-10 0,-9-8-2 0,0 8 0 16,5-4-20-16,4 4-4 0,0 0 0 0,0 0-1 15,-10-4-7-15,10 4 0 0,0 0-1 0,0 0 0 16,0 0-13-16,0 0-2 0,0 0-1 0,0 0 0 16,0 0-15-16,0 0-8 0,0 0 10 0,0 0-10 15,0 0 0-15,0 0 0 0,0 0 0 0,0 0 0 16,0 0 11-16,0 0-11 0,0 0 12 0,0 0-12 0,0 0 38 15,0 0 1-15,5 8 0 0,-5-8 0 0,9 8 13 16,5-4 4-16,-14-4 0 0,9 8 0 0,5-4-9 0,8 4-2 16,-4-8 0-16,10 4 0 0,4 0-13 0,0 0-4 15,-5-4 0-15,9 0 0 0,-4 0-13 0,5 0-3 16,-1 0-1-16,0 0 0 16,1 0-102-16,-1 0-20 0</inkml:trace>
          <inkml:trace contextRef="#ctx0" brushRef="#br0" timeOffset="-2027.8412">-3369 401 990 0,'-5'-17'44'0,"5"17"8"0,-4-8-41 0,-1 0-11 0,1-4 0 0,-1 4 0 16,1-4 63-16,4 4 10 0,-5-4 3 0,5-1 0 0,0 13-38 0,0-8-7 15,5-4-2-15,-5 12 0 0,4-8-16 0,1 0-3 16,-5 0-1-16,0 8 0 0,0 0 28 0,0 0 6 15,4-12 1-15,-4 12 0 0,0 0-12 0,0 0-1 16,0 0-1-16,0 0 0 0,0 0-18 0,5 12-3 16,-5 4-1-16,4 4 0 0,-4 5 16 0,0-1 2 15,5 4 1-15,-5 9 0 0,5-1-12 0,-5 5-3 16,4 3 0-16,1 13 0 0,-1-1 8 0,1 13 2 16,-1 8 0-16,5 8 0 0,-4 4 3 0,0 0 1 15,4-8 0-15,-5 0 0 0,5 0-10 0,-4 0-1 16,4-4-1-16,-4-8 0 0,-1-9-14 0,-4-3 0 15,0-9 8-15,0 1-8 0,-4-8-13 0,4-9-6 0,-5-4-1 16,0-3 0 0,1-9-23-16,-1-4-5 0,5 0 0 0,-4-4-1 15,4-8-31-15,0 0-7 0,0 0-1 0,-9-12-632 0</inkml:trace>
        </inkml:traceGroup>
        <inkml:traceGroup>
          <inkml:annotationXML>
            <emma:emma xmlns:emma="http://www.w3.org/2003/04/emma" version="1.0">
              <emma:interpretation id="{8D51799F-09ED-4601-96FD-62623DA64F98}" emma:medium="tactile" emma:mode="ink">
                <msink:context xmlns:msink="http://schemas.microsoft.com/ink/2010/main" type="inkWord" rotatedBoundingBox="12137,868 12890,845 12957,3010 12204,303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532.2862">0 73 460 0,'0'0'20'0,"0"0"5"0,0 0-25 0,0 0 0 0,0 0 0 0,0 0 0 16,0 0 132-16,0 0 22 0,0 0 4 0,0 0 1 15,0 0-89-15,5 12-18 0,-1-4-3 0,-4 4-1 16,5 0-32-16,-1 0-6 0,-4 9-2 0,0-1 0 15,0-4 0-15,5 4 0 0,-5 5 0 0,9 3 0 16,-4 0 2-16,8 1 0 0,-8 3 0 0,8 0 0 16,-3-3 0-16,-1-5 0 0,4 4 0 0,1-3 0 15,0-9-2-15,-1 4 0 0,1-4 0 0,-5-4 0 16,5 0-8-16,-1-3 0 0,1-1 0 0,-5-8 0 16,5 0 24-16,-5-4 4 0,5 0 0 0,-1-1 0 15,1-3 0-15,0 0 0 0,-5-4 0 0,4 0 0 16,6 0-10-16,-6-4-2 0,1-1 0 0,-5 1 0 15,5-4-1-15,-1 0-1 0,-4 0 0 0,0-5 0 16,1 1-6-16,3-4 0 0,-4-1-8 0,0 5 12 16,5 0-4-16,-5 0 0 0,0-9-8 0,5 9 12 15,4-4-12-15,-4 3 0 0,-1-3 0 0,6 8 0 0,-6 4-8 16,1-1 8-16,-5 1 0 0,0 8 0 0,0 0 0 0,-4 4 0 16,-5 4 0-16,0 0 9 0,0 0-9 15,4 12 0-15,1 4-10 0,0 0 10 0,-5 9 13 0,4 3 9 16,1 0 2-16,-1 9 0 0,1-1-12 0,-1 9-3 15,5 3 0-15,-4 1 0 0,4 3 9 0,0 5 2 16,-4 8 0-16,4 0 0 0,4 3-20 0,1 5 10 16,-5 4-10-16,5 4 8 0,-5 0 20 0,0 0 3 15,0-4 1-15,-4-4 0 0,-5 4-32 0,0-1 0 16,-9-3 0-16,0 4 0 0,-10 4 9 0,1-4-9 16,-9 0 8-16,0-4-8 0,-10-4 0 0,5-9 0 15,-4-3 0-15,4-8 0 0,-4-9 0 0,4-8 0 0,0-3 0 16,0-13 0-16,9-4 0 0,-4-4 0 0,-5-4 0 15,5-8 0-15,-1-4 8 0,6-4-8 0,-10-8 0 0,4-9 8 16,1-3 0-16,9-4-8 0,0-5 12 0,4-3-4 16,5-5 12-16,9-4 1 0,4 1 1 0,6-5 0 15,3 0 5-15,10 1 1 0,4-1 0 0,1 5 0 16,3-5-28-16,10 8 0 0,0 1 0 0,0-1 0 16,9 1-17-16,5 7 1 0,-5 5 0 0,9-1 0 31,-9 5-43-31,5 8-8 0,-9-1-1 0,-1 5-836 0</inkml:trace>
        </inkml:traceGroup>
        <inkml:traceGroup>
          <inkml:annotationXML>
            <emma:emma xmlns:emma="http://www.w3.org/2003/04/emma" version="1.0">
              <emma:interpretation id="{47DD95C4-3AF8-4E72-9087-9D2591AB821E}" emma:medium="tactile" emma:mode="ink">
                <msink:context xmlns:msink="http://schemas.microsoft.com/ink/2010/main" type="inkWord" rotatedBoundingBox="14834,1596 16100,1557 16117,2114 14851,215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3453.7311">2727 915 172 0,'-4'-5'16'0,"-1"5"-16"16,1-4 0-16,-1 0 0 0,1 0 233 0,4 4 44 15,-5-4 9-15,5 0 2 0,5 4-188 0,-5 0-38 16,0 0-7-16,0 0-2 0,9-4-41 0,4 4-12 15,-4 4 0-15,10-4 8 0,-1-4-8 0,5 0 0 16,-1 0 0-16,6 4 0 0,-1 0 0 0,5-4 0 0,0 0 0 0,4 0 0 16,1 0 0-16,-1 0 8 0,0-4-8 0,1 0 8 15,-1 4 22-15,5-4 5 0,-4 3 1 16,4-3 0-16,0 0 1 0,0 0 1 0,-5 4 0 16,5-4 0-16,0-4-7 0,-5 4-2 0,5 0 0 0,-4 0 0 15,-5 4-29-15,4-5 8 0,-4 1-8 0,0 4 0 16,-5 0 0-16,0 0 0 0,1 4 0 0,-1 0 0 31,-4-4-39-31,0 0-10 0,-5 4-3 0,0 0 0 0,0 0-28 16,0 0-7-16,-4-4-1 0</inkml:trace>
          <inkml:trace contextRef="#ctx0" brushRef="#br0" timeOffset="3875.7612">2900 1299 1144 0,'0'0'51'0,"0"0"10"0,-4 0-49 0,4 0-12 0,-5-4 0 0,5 4 0 16,0 0 77-16,0 0 13 0,0 0 2 0,0 0 1 16,0 0-45-16,0 0-10 0,0 0-2 0,0 0 0 15,0 0-27-15,0 0-9 0,0 0 0 0,0 0 0 16,14 0 12-16,0-4-12 0,-1 4 12 0,5 0-12 15,1-4 0-15,3 0 0 0,1 0 0 0,4 4 0 16,1-4 16-16,4 0 8 0,4-4 3 0,5 4 0 16,5-1 7-16,-1-3 2 0,5 4 0 0,0-4 0 15,9 0-25-15,-4 0-11 0,0 0 10 0,-1 0-10 16,1 4-53 0,-5-4-17-16,5 0-3 0</inkml:trace>
        </inkml:traceGroup>
        <inkml:traceGroup>
          <inkml:annotationXML>
            <emma:emma xmlns:emma="http://www.w3.org/2003/04/emma" version="1.0">
              <emma:interpretation id="{9ACB931D-1344-4739-BBA0-08C717A27A40}" emma:medium="tactile" emma:mode="ink">
                <msink:context xmlns:msink="http://schemas.microsoft.com/ink/2010/main" type="inkWord" rotatedBoundingBox="17467,619 20463,527 20540,3011 17544,3103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567.0903">6520-73 288 0,'0'-20'25'0,"0"12"-25"0,-5 0 0 0,5-5 0 0,0 1 87 0,0 4 12 16,-4-4 2-16,-1 4 1 0,1 0-11 0,-1 0-3 16,5 8 0-16,0-4 0 0,0 4-14 0,0 0-3 15,0 0-1-15,0 0 0 0,0 0-12 0,0 0-2 16,0 0-1-16,9 0 0 0,5 0-7 0,9 0-2 16,4-4 0-16,9 4 0 0,14-4-22 0,5 0-5 15,-5 0-1-15,14-9 0 0,-5 9-8 0,5-4-2 16,-5 0 0-16,-4 4 0 15,-10-4-36-15,10 0-8 0,-5-4-2 0,-5 4 0 16,-8-4-62-16,-1 4-12 0</inkml:trace>
          <inkml:trace contextRef="#ctx0" brushRef="#br0" timeOffset="5797.2971">6984-122 1094 0,'0'0'97'0,"0"0"-77"0,-9 0-20 0,-5 5 0 15,-4-1 124-15,9 4 22 0,9 4 4 0,-4 8 1 16,-15 4-67-16,10 5-12 0,0 3-4 0,0 9 0 16,4-1-25-16,1 13-6 0,-1-1-1 0,10 1 0 15,4 3-20-15,0-3-4 0,-4 0 0 0,4-5-1 16,0 5-34-16,5-5-6 15,-1-3-2-15,1-1-850 0</inkml:trace>
          <inkml:trace contextRef="#ctx0" brushRef="#br0" timeOffset="6409.3433">7854 295 806 0,'-5'-8'72'0,"5"0"-58"16,-4 0-14-16,-5 0 0 0,4 0 280 0,5 8 52 15,0 0 12-15,0 0 1 0,-5 4-265 0,-4 8-54 16,9 8-10-16,0 1-3 0,-9 7-13 0,5 8 0 0,4 1 0 0,-5-1-10 16,5 5 10-16,0-1-12 0,0-4 12 0,5 1-12 31,4-5-14-31,-5-3-3 0,1-5-1 0,4-4 0 15,0-4-3-15,0-4-1 0,0-8 0 0,-9-4 0 0,0 0 26 0,9-4 8 0,5-8 0 0,0-4 0 16,-1 4 0-16,-3-8 0 0,8 0 0 0,-5-5 0 16,1 5 23-16,0-8-2 0,-1 3 0 0,10-7 0 15,0 4-10-15,-5-5-3 0,0 1 0 0,1 0 0 16,3-1-8-16,-3 5 0 0,3-5 0 0,-8 5 0 16,0 8 0-16,4 0 0 0,-5 8 0 0,-3-5 0 15,-10 5 0-15,0 12 0 0,9 0 9 0,4 0-9 16,-4 0 20-16,-9 0-1 0,0 12 0 0,5 9 0 15,4 7-19-15,0 4 0 0,-4 9 0 0,4 3-9 16,5 5 24-16,-5-1 5 0,-9 5 0 0,4 4 1 16,5 7-3-16,-4 5-1 0,4 0 0 0,0 4 0 15,-4 4 11-15,-1 4 3 0,5-4 0 0,-9-1 0 0,-9 1-31 16,5 4 0-16,-1-4 0 0,-9 4 0 0,1-8 0 0,-10 0 0 16,5-4-10-16,-10-5 10 0,6-3 0 0,-6-8 12 15,-8-9 0-15,0 1-1 0,-1-5-11 0,1-3 0 16,-5-1-12-16,-5-4 12 0,5-7 0 0,5-9 0 15,-1-4 14-15,1 0-4 0,4-8-10 0,0-4 0 16,5 0-12-16,-5-8 12 0,0-8 0 0,9 0 12 16,14 0 0-16,0-9 0 0,0 1 0 0,4-8 1 15,1-5 0-15,8-3 0 0,15-1-13 0,-1-3 0 16,5-5 8-16,4-3-8 0,9-1 13 0,1 0 0 0,-1-3 0 16,5 3 0-16,0 5-25 0,9 3-6 0,5 5-1 0,-5 3 0 31,0 1-89-31,9-1-17 0,10 9-4 0,8-4-1 0</inkml:trace>
          <inkml:trace contextRef="#ctx0" brushRef="#br0" timeOffset="5258.5084">5382 1287 1152 0,'0'0'102'0,"0"0"-82"16,0 0-20-16,0 0 0 0,0 0 116 0,4 4 18 16,5 4 4-16,5-4 1 0,0 0-79 0,-5 4-16 15,4-4-4-15,1 4 0 0,4-4-25 0,5 0-6 16,0 0-1-16,-1 0 0 16,6-8-48-16,-1 4-9 0,0-8-3 0,1 0 0 0</inkml:trace>
          <inkml:trace contextRef="#ctx0" brushRef="#br0" timeOffset="5016.27">5823 275 1040 0,'0'0'46'0,"0"12"10"0,-4 8-45 0,4 5-11 0,-5 11 0 0,5 5 0 16,-9 11 96-16,4 5 18 0,-4 8 3 0,5 8 1 16,-10 11-42-16,0 10-9 0,1-1-2 0,-5 8 0 15,-1 4-24-15,1 0-5 0,5-8 0 0,-6 1-1 16,6-5-19-16,-1-4-3 0,0-17-1 0,5-3 0 16,0-8-12-16,0-12 0 0,-5-5 8 0,5-8-8 15,0 1 0-15,0-13-12 0,-5-4 3 0,1-3 0 16,8-5 9-16,-4-8-13 0,9-4 5 0,0 0 8 0,-9-4 0 15,0-8 0-15,-5-9 9 0,5-3-1 0,0-8 9 16,-5-1 3-16,1-7 0 0,-1-9 0 0,5 1-8 16,0-9-2-16,0-4 0 0,4 1 0 0,5-5 2 15,9-4 0-15,-4 0 0 0,8-4 0 0,1-3-12 0,0 3 10 16,4-4-10-16,0 4 10 0,5 0-10 0,0 8 0 16,4-3 0-16,-4 3 0 0,4 4 0 0,-4 5 0 15,0 3 0-15,-1 0 0 0,1 5 0 0,-5 3 0 16,1 1 0-16,-1-1 0 0,0 9 0 0,-4-5 0 15,-1 9 11-15,1 0-11 0,0-1 0 0,-5 5 0 16,4 4 0-16,-3-1 0 0,3 1 0 0,1 4 0 16,0 4 0-16,-5-1 0 0,0 1 0 0,0 4-8 0,0 0-1 15,5 4 0-15,-5 4 9 0,-5-4 0 0,-4 8-9 16,0 0 9-16,0 0 0 0,0 0-11 0,9 12 11 0,0 0-8 16,1 4 8-16,-6 4 0 0,-4 9 0 0,0 3 0 15,0 0 14-15,0 13 5 0,-4 8 1 0,-1 3 0 16,5 1 3-16,-5 8 1 0,5-1 0 0,0 5 0 15,0 4 7-15,0 4 1 0,10 0 1 0,-6 4 0 16,5 4-24-16,0-4-9 0,0 0 0 0,1-4 9 16,3-5-9-16,-4 1-16 0,0 0 4 0,5-8 1 15,0-4 11-15,-5-1 14 0,0-11-3 0,0-1-1 16,0-11-10-16,0-5 0 0,-4-8 0 0,-1-3 0 31,1-9-44-31,-5 0-8 0,0-4-2 0,0-8-580 0,0 0-116 0</inkml:trace>
        </inkml:traceGroup>
        <inkml:traceGroup>
          <inkml:annotationXML>
            <emma:emma xmlns:emma="http://www.w3.org/2003/04/emma" version="1.0">
              <emma:interpretation id="{1787F9DD-D79D-4BB9-8BA0-FC48C96247B2}" emma:medium="tactile" emma:mode="ink">
                <msink:context xmlns:msink="http://schemas.microsoft.com/ink/2010/main" type="inkWord" rotatedBoundingBox="21840,1582 22541,1560 22546,1734 21846,1755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7689.9904">9739 906 460 0,'-14'-8'41'0,"14"8"-33"15,-9 0-8-15,0 4 0 0,9-4 174 0,0 0 33 16,0 0 6-16,0 0 2 0,0 0-123 0,0 0-24 16,0 0-4-16,0 0-2 0,0 0-26 0,0 0-4 0,0 0-2 0,0 0 0 15,0 0-22-15,0 0-8 0,0 0 0 0,0 0 0 16,0 0 28-16,0 0 0 0,0 0 0 0,9-8 0 15,0 4 12-15,0-4 1 0,5 4 1 0,-1 0 0 16,6 0-5-16,-6 0-1 0,5 0 0 0,-4 0 0 16,9-4-3-16,0 0-1 0,-1 0 0 0,6-1 0 15,-5 1 0-15,4 4 0 0,0 0 0 16,0-4 0-16,1 0-11 0,-1 0-2 0,0 0-1 0,-4-4 0 16,5 8-4-16,-1 0-1 0,-4-4 0 0,-5 4 0 15,0-5-13-15,0 5 9 0,0 0-9 0,-4 4 8 16,-9-4-8-16,8 4 0 0,-4-4 0 0,-9 4 8 15,0 0-8-15,10 0 0 0,-10 0 0 0,13 0 0 16,-4-4 0-16,-9 4 0 0,0 0-10 0,0 0 10 16,9 0-11-16,-9 0 11 0,0 0-12 0,0 0 12 15,0 0 0-15,0 0 0 0,0 0 0 0,0 0 0 16,0 0 0-16,0 0 0 0,0 0 0 0,0 0 0 0,0 0 0 16,0 0 0-16,0 0 0 0,0 0 0 0,14 0 0 0,-14 0 0 15,0 0 0-15,0 0 0 0,0 0 0 16,0 0 0-16,0 0 0 0,0 0 0 0,0 0 0 0,0 0 0 15,0 0 0-15,0 0 0 0,0 0 0 0,0 0 0 16,0 0 8-16,0 0-8 0,0 0 0 0,0 0 0 16,5-4 0-16,-5 4 0 0,0 0 0 0,0 0-8 15,0 0 8-15,0 0 0 0,0 0 0 0,0 0 0 16,0 0 0-16,0 0 0 0,0 0 0 0,0 0 0 16,0 0 0-16,0 0 0 0,0 0 0 0,0 0 0 15,0 0 0-15,0 0 0 0,0 0-12 0,0 0 12 16,0 0-12-16,0 0 12 0,0 0-10 0,0 0 10 15,0 0-8-15,0 0 8 0,0 0 0 0,0 0 0 0,0 0 0 16,0 0 0-16,0 0 0 0,0 0 0 0,0 0 0 0,0 0 0 31,0 0-27-31,0 0-9 0,0 0-3 0,0 0 0 0,0 0 12 0,9 8 3 0,-9-8 0 0,0 0 0 32,0 0-4-32,0 0-1 0,0 0 0 0,0 0 0 0,0 0 16 0,0 0 3 0,0 0 1 0,0 0 0 15,0 0 9-15,0 0-10 0,0 0 10 0,4 4-10 16,-4-4-2-16,0 0-1 0,0 0 0 0,9 8 0 15,-9-8-33 1,0 0-6-16,0 0-2 0,0 0 0 0</inkml:trace>
        </inkml:traceGroup>
        <inkml:traceGroup>
          <inkml:annotationXML>
            <emma:emma xmlns:emma="http://www.w3.org/2003/04/emma" version="1.0">
              <emma:interpretation id="{4EA6010D-8DE2-4B4F-A6C6-0993EF3AA96F}" emma:medium="tactile" emma:mode="ink">
                <msink:context xmlns:msink="http://schemas.microsoft.com/ink/2010/main" type="inkWord" rotatedBoundingBox="23799,553 25552,499 25629,2971 23875,3025"/>
              </emma:interpretation>
              <emma:one-of disjunction-type="recognition" id="oneOf5">
                <emma:interpretation id="interp5" emma:lang="" emma:confidence="1">
                  <emma:literal>y</emma:literal>
                </emma:interpretation>
                <emma:interpretation id="interp6" emma:lang="" emma:confidence="0">
                  <emma:literal>Y</emma:literal>
                </emma:interpretation>
                <emma:interpretation id="interp7" emma:lang="" emma:confidence="0">
                  <emma:literal>z</emma:literal>
                </emma:interpretation>
                <emma:interpretation id="interp8" emma:lang="" emma:confidence="0">
                  <emma:literal>g</emma:literal>
                </emma:interpretation>
                <emma:interpretation id="interp9" emma:lang="" emma:confidence="0">
                  <emma:literal>V</emma:literal>
                </emma:interpretation>
              </emma:one-of>
            </emma:emma>
          </inkml:annotationXML>
          <inkml:trace contextRef="#ctx0" brushRef="#br0" timeOffset="8859.9601">11687-275 1555 0,'-4'-4'138'0,"4"4"-110"15,0-8-28-15,0 8 0 0,0 0 30 0,0 0 1 16,0-9 0-16,0 9 0 0,0 0 3 0,0 0 1 16,0 0 0-16,0 0 0 0,9 5-35 0,-9-5 0 15,0 0 0-15,9 12 0 0,-5 4 0 0,1 0 0 16,0 8 0-16,-5 1 0 0,-5 7 0 0,5 4 0 15,-5 5 0-15,1 3 0 0,-5 5 0 0,4 4 0 0,1-1 0 16,-1 5 0-16,5-1 8 0,0 1-8 0,5-4 0 16,4-5 0-16,0-3 10 0,0-5-2 0,5-7 0 15,-5-1 0-15,0-4-8 0,5-7 0 0,-1-1 0 16,1-4 0-16,0-8 8 0,-1 0 0 0,5-4 0 0,1 0 0 16,-1-4 10-16,0-4 2 0,0-4 0 0,0 0 0 15,5 0-20-15,-5-4 0 0,5-4 0 0,0-1-9 16,0-7 31-16,4 0 6 0,-4-4 2 0,4-9 0 15,5-3-30-15,-5-5 0 0,5-3 0 0,0-1 0 16,0 0 11-16,4-3-11 0,1-1 12 0,-1 5-12 16,1 3 8-16,-6 1-8 0,1 3 0 0,-4 9 0 15,-1-5 0-15,-4 13 0 0,0 0 0 0,-1 4 0 16,-8-1 0-16,4 5 0 0,-4 4 0 0,-5 0 0 16,0 4 0-16,5 0 0 0,-14 8 0 0,9 0 0 15,-9 0-13-15,0 0 3 0,0 0 1 0,4 8 0 0,5 0 9 16,-4 0 0-16,4 4-9 0,-4 4 9 0,4 9 0 15,0-5 0-15,0 8 0 0,5 0 0 0,-5 5 9 0,4-1 7 16,6 13 0-16,-1-1 1 0,-5 1 6 0,1 7 1 16,4 1 0-16,-4 8 0 0,0-1-3 0,-5 5 0 15,0 0 0-15,-5 4 0 0,1 4 1 0,-5 8 0 16,-5 3 0-16,-4 6 0 0,0 3-6 0,-4-4 0 16,3 0-1-16,-3 0 0 0,-5 4-15 0,-1 0 11 15,1 8-11-15,0-12 10 0,-5-4-10 0,0-4 0 16,1-8 0-16,-1-12 0 0,0-5-18 0,-4-11 4 15,-5-1 1-15,5-7 0 0,4-9 2 0,-4 0 1 0,-5-11 0 16,0-1 0-16,0-8 10 0,5-4 0 0,-5 4 8 16,4-12-8-16,1-4 0 0,0 0 0 0,4-4 0 0,-4-9-8 15,4 5 8-15,0-8 11 0,0 0-3 16,5-5 0-16,0-3-8 0,0-5 10 0,4 1-10 0,5-8 10 16,0-1-2-16,4-4 0 0,1-3 0 0,8-5 0 15,5 1 9-15,5-1 2 0,4 0 0 0,10 5 0 16,-1-5-19-16,14 0 0 0,9-3 0 0,5-1 0 15,8 8 0-15,1-7 0 0,9 7 0 0,-5 0 0 16,5 1-8-16,-5 3 8 0,10 5 0 0,-5-1-9 16,-5 9-11-16,0-1-3 0,-4 1 0 0,-5 3 0 15,5 5-137 1,-5 0-28-16,41-21-6 0,-27 9-1 0</inkml:trace>
        </inkml:traceGroup>
      </inkml:traceGroup>
    </inkml:traceGroup>
    <inkml:traceGroup>
      <inkml:annotationXML>
        <emma:emma xmlns:emma="http://www.w3.org/2003/04/emma" version="1.0">
          <emma:interpretation id="{6B4EAF86-2669-46EB-BD4C-21D44BE651FF}" emma:medium="tactile" emma:mode="ink">
            <msink:context xmlns:msink="http://schemas.microsoft.com/ink/2010/main" type="paragraph" rotatedBoundingBox="3850,4738 19982,3574 20398,9337 4266,105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5947F9-FB57-46BA-B5DC-F68FA39F96FF}" emma:medium="tactile" emma:mode="ink">
              <msink:context xmlns:msink="http://schemas.microsoft.com/ink/2010/main" type="line" rotatedBoundingBox="3851,4557 15691,3889 15810,6003 3971,6671"/>
            </emma:interpretation>
          </emma:emma>
        </inkml:annotationXML>
        <inkml:traceGroup>
          <inkml:annotationXML>
            <emma:emma xmlns:emma="http://www.w3.org/2003/04/emma" version="1.0">
              <emma:interpretation id="{5F8EF1FF-D0AD-4D82-95A3-1F2880ACD928}" emma:medium="tactile" emma:mode="ink">
                <msink:context xmlns:msink="http://schemas.microsoft.com/ink/2010/main" type="inkWord" rotatedBoundingBox="3881,5086 5483,4996 5545,6102 3944,6192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13652.077">-6866 4735 172 0,'19'-4'8'0,"-19"4"1"0,-5-12-9 0,5 4 0 15,0-5 0-15,0 5 0 0,5 0 235 0,-5-4 45 16,0 4 8-16,4 0 3 0,5-4-185 0,-4 0-37 0,-5 4-7 0,0-1-2 15,0 1-48-15,4 4-12 0,-4-4 0 0,0 8 0 16,0 0 0-16,0 0 0 0,5-8 0 16,-5 4 0-16,-9 0 0 0,4 4 0 0,5 0-8 0,0 0 8 15,0 0 0-15,0 0-10 0,0 0 10 0,-4 8-8 16,-1 4-1-16,-4 0 0 0,-14 1 0 0,5-1 0 16,0 4 9-16,4 4 12 0,-8-4-2 0,-1 5-1 15,5 3 11-15,-1-4 1 0,6 4 1 0,-1 1 0 16,-13 3 24-16,8 0 5 0,10 1 1 0,-4-1 0 15,-5-4-20-15,8 0-3 0,6 5-1 0,-1-5 0 16,10 0-17-16,-1 1-11 0,-8-1 12 0,13-4-12 16,5 0 10-16,-1-3-10 0,-8-1 8 0,4-4-8 15,9 0 0-15,-4 0 0 0,-5-8 0 0,5 4 0 16,-5-8 0-16,9 0-11 0,9-4 11 0,-4-4-12 16,-9 0 12-16,8 0 0 0,6-4 0 0,4-4 0 0,-10-1 0 15,1 1 0-15,0-8 0 0,0 0 0 0,4-5 8 16,-9 1-8-16,-4 4 8 0,-1 0-8 0,10-1 16 15,-9-3 0-15,-5 0-1 0,-4 3 0 0,8-3 18 0,-8 4 4 16,-1-5 1-16,-8 5 0 0,-1 0-10 0,1 4-3 16,4-5 0-16,-9 1 0 0,-5 4-12 15,5 4-2-15,0-1-1 0,4 5 0 0,-9 4-10 0,1 0 0 16,-5 0 0-16,4 8 8 0,5 0-21 0,-5 4-5 16,-9 0-1-16,5 4 0 15,5 4-110-15,-1 0-23 0,-13 9-4 0,4-1-602 0</inkml:trace>
          <inkml:trace contextRef="#ctx0" brushRef="#br0" timeOffset="12974.5206">-7649 4269 1094 0,'0'0'48'0,"0"0"11"0,9-8-47 0,-9 0-12 0,-9 0 0 0,9 8 0 16,14-8 72-16,-9 0 12 0,-10 0 2 0,5 8 1 16,0 0-63-16,0 0-13 0,0 0-3 0,-5-8 0 15,-4 4-8-15,9 4 0 0,0 0 0 0,0 0 0 16,-9-4-12-16,9 4-4 0,0 0 0 0,0 0-1 15,-9 0 17-15,-4 0-10 0,-1 4 10 0,5 0-8 16,9-4 8-16,-14 12 0 0,-13 0 0 0,4 0 0 16,0 0 0-16,-4 5 0 0,-5 3 0 0,-4 0-8 15,4 4 8-15,-5-3 0 0,5 3 0 0,-4 0 0 0,4 0 0 16,5-3 0-16,-5-5 0 0,9 4 0 0,5 0 0 16,-5-8 14-16,10 5-3 0,-1-5-1 0,0 0-2 15,5 0-8-15,5 0 12 0,-1 0-4 0,5 0-8 16,5 5 0-16,-1-5 0 0,1 0 0 0,8 4 0 0,1-4 0 15,0 4 0-15,4 1 0 0,0-1-15 0,-4-4 2 16,4 4 0-16,5 0 0 0,-10 5 13 0,10-1 0 16,0-4 0-16,0 4 0 0,-5 4 0 0,0 1 0 15,0-5 0-15,5 0 0 0,0 0 16 0,-9 1-1 16,-1-1 0-16,1 0 0 0,4 0 17 0,0-3 3 16,-13 3 1-16,-1-4 0 0,1-4-2 0,-1 0 0 15,6 0 0-15,-10 1 0 0,-10 3 6 0,6-8 2 16,4-8 0-16,-5 16 0 0,-8-4-14 0,-1 0-2 0,5 0-1 15,0-3 0-15,-9 3-8 0,-1 0-1 0,-3-4-1 16,3 4 0-16,-3 0-15 0,3-4 0 0,-3-4 0 16,4 9 0-1,-1-5-45-15,1 0-6 0,0 0-1 0,0-4-768 0</inkml:trace>
        </inkml:traceGroup>
        <inkml:traceGroup>
          <inkml:annotationXML>
            <emma:emma xmlns:emma="http://www.w3.org/2003/04/emma" version="1.0">
              <emma:interpretation id="{86D60B96-19A2-48CA-8D1E-D20DDD94C3D4}" emma:medium="tactile" emma:mode="ink">
                <msink:context xmlns:msink="http://schemas.microsoft.com/ink/2010/main" type="inkWord" rotatedBoundingBox="8249,5102 10205,4991 10259,5956 8304,6067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15166.3377">-3838 4342 864 0,'-14'-20'38'0,"10"12"8"0,-1 0-37 0,-4-4-9 16,5-4 0-16,-5 3 0 0,4 1 171 0,5 12 32 15,0 0 6-15,0 0 2 0,0 0-149 0,0 0-30 16,0 0-5-16,0 0-2 0,0 12-25 0,0 1 0 0,5-1 0 0,-1 8 0 16,1 8-8-16,-1 1 8 15,1 3 0-15,4 0 0 0,0 13 0 0,0-1 0 0,0 1-9 16,-4-1 9-16,4 5 0 0,0-5 0 0,5-3 0 0,-10-5 0 16,5 5 0-16,5-9 0 0,-5-3 0 0,0-1 0 15,0-12 0-15,0-4 0 0,-4-4 0 0,-5-8 0 16,4 4 34-16,-4-4 1 0,10-8 0 0,3-4 0 15,-4-4 16-15,5 0 3 0,0-5 1 0,-1-7 0 16,1 0-38-16,0-5-7 0,-5 5-2 0,-5-4 0 16,5-1-8-16,1 1 0 0,-1 4 0 0,0-5 8 15,0 5-8-15,-5 8 0 0,-4 0 0 0,9 3 8 16,-4 9-8-16,0 0 0 0,-5 8-12 0,0 0 12 16,4 16-12-16,5 5 12 0,-4 3-12 0,4 4 12 15,0 9-16-15,0-1 5 0,0-4 1 0,9 5 0 0,1-13 10 16,3 0 14-16,1 5-3 0,4-9-1 0,1-12-10 0,4 0 0 15,-5-4-12-15,5-4 12 0,-5-8 0 0,1 0 0 16,3-4 0-16,-3-4 8 0,-1-1 14 0,0 1 2 16,1-8 1-16,-1 4 0 0,-4-5 12 0,-1 5 3 15,1-4 0-15,-9 0 0 0,0-1-12 0,-1 5-3 16,1-4 0-16,0 4 0 0,-5-5-14 0,4 5-3 16,-4 0-8-16,1 0 12 0,-1-1-27 0,4 5-5 15,-4-4-2-15,0 8 0 16,5 4-185-16,0-4-37 0,4-9-7 15,-4 9-1-15</inkml:trace>
          <inkml:trace contextRef="#ctx0" brushRef="#br0" timeOffset="15613.6503">-2349 5006 1382 0,'0'0'123'0,"0"0"-99"0,0 0-24 0,0 0 0 16,0 0 94-16,0 0 14 0,0 0 2 0,14-4 1 15,-1 0-65-15,10-4-13 0,0 0-2 0,4 0-1 16,-4-5 6-16,4-7 2 0,5-4 0 0,-5-4 0 15,5 3-38-15,-4 1 0 0,-1-4 0 0,-4-5-12 0,-1 5 12 0,1-4-10 16,-5-1 10-16,-4 1-10 0,-5-5 10 16,5 5 0-16,-10-4 0 0,1-1 0 0,-1 5 15 0,-4-9-2 15,-4 5 0-15,-1 4 0 0,1 3 6 0,-5 9 1 16,0-4 0-16,4 8 0 0,-4-1 0 0,-5 9 0 16,5 4 0-16,0 0 0 0,-5 4 0 0,5 4 0 15,-4 8 0-15,-6 9 0 0,1 7-20 0,0 8 0 16,-5 9 0-16,5-1-9 0,4 9 17 0,5-4 4 15,-4 3 1-15,8-3 0 0,-4-5-5 0,9 1-8 0,-5-1 11 0,5 1-11 16,0-1 8-16,0-3-8 16,0-5 0-16,0-3 0 15,5-1-16-15,4-4-11 0,0 1-1 0,5-9-1 16,9-4-62-16,8-4-12 0,6-8-2 0,8-4-773 0</inkml:trace>
        </inkml:traceGroup>
        <inkml:traceGroup>
          <inkml:annotationXML>
            <emma:emma xmlns:emma="http://www.w3.org/2003/04/emma" version="1.0">
              <emma:interpretation id="{71A65943-C875-4DC0-8E19-504A2E7B2412}" emma:medium="tactile" emma:mode="ink">
                <msink:context xmlns:msink="http://schemas.microsoft.com/ink/2010/main" type="inkWord" rotatedBoundingBox="12524,4067 15691,3889 15810,6003 12643,6181"/>
              </emma:interpretation>
              <emma:one-of disjunction-type="recognition" id="oneOf8">
                <emma:interpretation id="interp12" emma:lang="" emma:confidence="1">
                  <emma:literal>get</emma:literal>
                </emma:interpretation>
                <emma:interpretation id="interp13" emma:lang="" emma:confidence="0">
                  <emma:literal>bet</emma:literal>
                </emma:interpretation>
                <emma:interpretation id="interp14" emma:lang="" emma:confidence="0">
                  <emma:literal>'set</emma:literal>
                </emma:interpretation>
                <emma:interpretation id="interp15" emma:lang="" emma:confidence="0">
                  <emma:literal>set</emma:literal>
                </emma:interpretation>
                <emma:interpretation id="interp16" emma:lang="" emma:confidence="0">
                  <emma:literal>pet</emma:literal>
                </emma:interpretation>
              </emma:one-of>
            </emma:emma>
          </inkml:annotationXML>
          <inkml:trace contextRef="#ctx0" brushRef="#br0" timeOffset="16834.5685">1302 4298 403 0,'0'0'36'0,"0"0"-36"15,0-8 0-15,0 0 0 0,0-5 240 0,0 1 40 16,5 0 9-16,-5 0 2 0,4-4-191 0,-4 4-39 16,-4 0-7-16,4-1-2 0,-5 1-28 0,1 4-7 15,-1 0-1-15,1-4 0 0,-1 4-16 0,-4 0 10 16,4-4-10-16,1 4 8 0,-1-5-8 0,1 5 8 15,-1-4-8-15,-4 0 8 0,0 4-8 0,0 0-11 16,-5 0 3-16,1 0 0 0,-1 4-8 0,0-5-2 16,-4 5 0-16,0 0 0 0,0 0 10 0,-5 8 8 15,0 4-12-15,0 1 12 0,-4 7 0 0,4 0 0 16,-4 0 12-16,4 12-3 0,0 9 11 0,-4 3 3 16,4-3 0-16,1 7 0 0,-1 5-3 0,5-5 0 0,4-3 0 15,0-1 0-15,10-7-20 0,-5-5 0 0,9-4 0 16,0-3 8-16,0-5-8 0,9-4 0 0,-9-12 0 0,4 4 0 15,10-4 8-15,-5-4 0 0,5-8 0 0,4 0 0 16,0-13-8-16,0 1 8 0,10-8-8 0,-6-5 8 16,15 1-16-16,-5-5-4 0,0-3 0 0,-1 3 0 15,6 1 12-15,-1 3 0 0,-4 9 0 0,0-4 0 16,0 3-20-16,0 5 0 0,-5 8 1 0,0 4 0 16,5 4 28-16,-9 4 6 0,0 4 1 0,0 8 0 15,-5 8 9-15,0 8 3 0,-4 9 0 0,-10 7 0 16,5 9 0-16,-9 7 0 0,-4 9 0 0,-5 4 0 15,-14 8-7-15,0-4-1 0,-4 3 0 0,-5 5 0 16,-5-4-20-16,-13 0 9 0,-4-8-9 0,-5 0 0 0,4-4 0 16,-9-9-11-16,5-3 0 0,-5-9 0 15,5-7-47-15,4-9-10 0,5-8-1 0,5-3-1 0,8-5 60 0,-4-8 10 16,14-4 0-16,0-4 10 0,-1-4-24 0,10-1-5 16,5 1-1-16,4-4 0 0,4 0 20 0,5 0 0 15,9 0 0-15,5 0 0 0,-1 4 8 0,6-5 4 16,-1 5 2-16,5 0 0 0,8-4 12 0,1 4 2 15,0-4 1-15,5 4 0 0,-6 0-12 0,6 4-2 16,-5-4-1-16,9-1 0 0,-9-3-14 0,9 4 0 16,0-4 0-16,4 0 0 0,5-4 0 0,0 0 0 15,0-1 0-15,10 1 0 0,3 4 8 0,-4-4-8 16,1-8 0-16,-1-1 9 0,-5 5-9 0,1-4-9 0,4-1 9 16,-9 1-13-16,0-4 13 0,1 4 0 0,-6 3 0 15,-9 1 0-15,1 0 24 0,-5 0 0 0,0-5 1 16,-1 5 0-16,-3-4 4 0,-1 0 1 0,0-1 0 15,-4 1 0-15,-5 0-18 0,1-5-3 0,-6 1-1 0,-4-4 0 16,5-1 2-16,-9 5 0 0,4 0 0 0,-9-1 0 16,4 1-10-16,-4 0-17 0,-4 7 4 0,4 1 1 15,0 0 12-15,-5 4 0 0,1 4 0 0,4 12 0 16,-9-4 0-16,-5 0-9 0,0 4 1 0,5 8 0 16,-9 8 8-16,0 8 0 0,-1 0 0 0,-3 13 0 15,3 7 28-15,1 5 7 0,-5-1 1 0,5 1 1 16,-4 0-29-16,3-1-8 0,6-7 0 0,4-1 0 15,-1-8 12-15,10-3 0 0,0-5 1 0,0 0 0 0,5-7-13 16,4-1 0-16,5-4 0 0,-1 0-10 0,1-4 10 16,9-4 0-16,4-8 0 0,10 0 8 0,-6 0-8 0,6-4 9 15,4-4-9-15,-5-4 10 0,1-5-10 16,-1 1 0-16,5-8 9 0,0 4-9 0,0-5 14 0,5-7-2 16,-5-5 0-16,4 1 0 0,-4-5 17 0,9-3 3 15,0-1 1-15,0-3 0 0,0-5-20 0,0 4-4 16,-4-3-1-16,0-1 0 0,-10 4-8 0,0-3 0 15,1-1 0-15,-10-8 0 0,0-8 0 0,-4 5 0 16,0-1 0-16,-5 0 0 0,-9 0 0 0,5 5-11 16,-5 3 3-16,-4-4 0 0,4 8 8 0,-5 5 11 15,1 3-3-15,-1 5 0 0,1 7-8 0,-1 9 0 0,-4 4-10 16,5 8 10-16,-5 7 0 0,0 9 8 0,0 0 1 0,5 17 0 16,-5 7-9-16,0 12 0 0,4 9-10 0,1 7 10 15,4 9 0-15,-5 8 0 0,5 4 0 0,1 4 10 16,-1 4-10-16,-5 0 0 0,5-5 0 0,-4 1 0 15,9-8 0-15,-5 4 8 0,-5 0-8 0,1-4 0 32,-1-9-16-32,-4-3-8 0,-4 0-1 0,-10-9-712 0,0 1-143 0</inkml:trace>
          <inkml:trace contextRef="#ctx0" brushRef="#br0" timeOffset="17085.1332">2418 3642 2343 0,'0'0'52'0,"4"-8"10"0,5-4 2 0,0 8 2 0,10 0-53 0,3 0-13 16,15 4 0-16,8 4 0 0,15-4 36 0,3 4 4 15,15 0 0-15,-1-4 1 0,1-4-24 0,3 4-5 16,6 4 0-16,-5-4-1 16,4-4-151-16,-4 0-31 0,69-8-5 0,-56-4-2 0</inkml:trace>
        </inkml:traceGroup>
      </inkml:traceGroup>
      <inkml:traceGroup>
        <inkml:annotationXML>
          <emma:emma xmlns:emma="http://www.w3.org/2003/04/emma" version="1.0">
            <emma:interpretation id="{BD809FF1-69F3-426D-8CC1-AFC3DADDEAC1}" emma:medium="tactile" emma:mode="ink">
              <msink:context xmlns:msink="http://schemas.microsoft.com/ink/2010/main" type="line" rotatedBoundingBox="6671,6893 20152,5920 20398,9337 6918,10310"/>
            </emma:interpretation>
          </emma:emma>
        </inkml:annotationXML>
        <inkml:traceGroup>
          <inkml:annotationXML>
            <emma:emma xmlns:emma="http://www.w3.org/2003/04/emma" version="1.0">
              <emma:interpretation id="{6D0AA77D-5F9F-402B-B566-74F6D88FD80B}" emma:medium="tactile" emma:mode="ink">
                <msink:context xmlns:msink="http://schemas.microsoft.com/ink/2010/main" type="inkWord" rotatedBoundingBox="6694,7212 10027,6971 10248,10034 6915,10275"/>
              </emma:interpretation>
            </emma:emma>
          </inkml:annotationXML>
          <inkml:trace contextRef="#ctx0" brushRef="#br0" timeOffset="18422.33">-4744 7746 1555 0,'-4'-12'138'0,"-1"0"-110"0,0-5-28 0,5 5 0 15,-4-8 65-15,4 8 8 0,-5-4 2 0,5 3 0 16,0 13-24-16,0 0-5 0,0 0-1 0,0 0 0 15,0 0-33-15,0 0-12 0,0 0 9 0,0 0-9 16,5 13 0-16,-5 7-17 0,-5 8 2 0,5 5 1 16,-4 11 2-16,-5 5 1 0,-5 15 0 0,0 5 0 15,-4 8 11-15,-5 8 0 0,-4 4 8 0,-5 8-8 16,5 4 10-16,0 1-2 0,-5-9-8 0,4 0 12 16,1-8 17-16,4-4 3 0,1-4 1 0,8-5 0 15,-4-3-13-15,4-8-4 0,5-4 0 0,0-9 0 16,0-3-16-16,4-9 8 0,-4-4-8 0,4-3 0 15,-4-9 10-15,5-4-10 0,-1-8 8 0,5-8-8 16,0 0 15-16,0 0-3 0,0 0 0 0,-4-4 0 16,-5-8 0-16,4-4-1 0,5-4 0 0,-5-5 0 15,1-7-1-15,4-4 0 0,0-9 0 0,4-8 0 16,1-3-10-16,0-9 10 0,4 4-10 0,-5-7 10 0,1-1-10 16,4-8 0-16,0 0 0 0,5-4 0 0,4-4 0 15,-4 0 0-15,4 0-10 0,0 4 10 0,9 0-15 0,-4 0 3 16,0 0 1-16,-5 0 0 0,5 4 11 0,0 5 9 15,-1-1-1-15,-3 8-8 0,-1 4-12 0,5 5-10 16,-1-1-2-16,-4 8 0 0,-4 1 24 0,0 3 0 16,-1 5 0-16,6 3 0 0,-6 9 0 0,1 4 10 15,0-4-2-15,-1 7-8 0,1 5 20 0,0 0-4 16,-5 0 0-16,4 8 0 0,-4 0-28 0,1 4-5 16,-1-1-2-16,-9 5 0 0,0 0 19 0,9 0-10 15,-9 0 10-15,13 5-8 0,-13-5 8 0,10 4 0 0,-10-4 0 16,9 8 0-16,0-4 0 0,0 8 0 0,0 4 0 0,0 0 0 15,0 0 0-15,0 13 14 0,0 3-2 16,5 9 0-16,0 7 10 0,-1 9 2 0,10 8 0 16,-5 11 0-16,5 5 16 0,0 12 3 0,4 5 1 0,1 3 0 15,-1-4-5-15,0 0-1 0,0 4 0 0,1-4 0 16,4-8-14-16,-5-4-2 0,0-12-1 0,1-4 0 16,-10-4-21-16,0-9 0 0,-4 1 0 0,-1-8 8 15,-4-5-26-15,1 1-5 0,-6-5-1 0,5-8 0 31,-9 1-87-31,0-5-17 0,0 1-4 0,-4-9-886 0</inkml:trace>
          <inkml:trace contextRef="#ctx0" brushRef="#br0" timeOffset="18680.1258">-5026 8470 2026 0,'0'0'90'0,"0"0"18"0,0 0-86 0,0 0-22 16,0 0 0-16,9 4 0 0,5 0 33 0,8 0 3 15,1 4 0-15,9-4 0 0,9 1-14 0,4-5-2 16,6 0-1-16,3-9 0 0,5-3-19 0,5-4 0 15,0 0 0-15,4-8-659 0,-4-1-130 0</inkml:trace>
          <inkml:trace contextRef="#ctx0" brushRef="#br0" timeOffset="19025.2607">-4129 6309 1922 0,'0'0'85'0,"0"0"18"0,4-8-83 0,5 0-20 15,0 0 0-15,10 4 0 0,-1 0 43 0,14 0 4 16,0 0 1-16,9 0 0 0,0 0-35 0,9 0-13 16,-5-1 11-16,5 1-11 0,-4 4-14 0,8-8-9 15,1 0-1-15,0 4-891 0</inkml:trace>
          <inkml:trace contextRef="#ctx0" brushRef="#br0" timeOffset="19237.8844">-3669 6313 1630 0,'0'0'72'0,"0"0"16"0,-10 12-71 0,6 0-17 0,-5-3 0 0,4 11 0 16,1 4 60-16,-5 12 8 0,9 5 1 0,-5 8 1 16,-4 3-34-16,4 5-6 0,5 3-2 0,0 5 0 15,0 4-20-15,0 0-8 0,9-4 0 0,-4 3-584 16,4 5-123-16</inkml:trace>
          <inkml:trace contextRef="#ctx0" brushRef="#br0" timeOffset="20569.535">-2727 7078 1216 0,'-9'-24'54'0,"4"12"11"0,-4-5-52 0,0 1-13 15,0 0 0-15,-5-4 0 0,10 4 82 0,-5-1 14 16,-5 1 2-16,5 8 1 0,4-4-30 0,-4 8-5 16,5 0-2-16,4 4 0 0,0 0-41 0,0 0-8 15,-9 16-1-15,9 4-1 0,4 9-11 0,1 7 0 16,-1 5 0-16,5 7 0 0,0-3-11 0,5 3 11 15,-5 5-8-15,5-5 8 0,0 1 0 0,-5-9 0 16,4-3 0-16,1-1 8 0,0-3-8 0,4-9 0 16,-9-4 8-16,5-4-8 0,-5-8 20 0,4 1-1 0,-3-5 0 15,-1-4 0-15,4-9 25 0,-4 5 4 0,5-8 2 16,0-4 0-16,-1-4-21 0,1-4-4 0,4-1-1 0,0-3 0 16,-4 4-15-16,4-5-9 0,-4-3 10 15,0 0-10-15,-1-1 8 0,1 1-8 0,-5-1 0 0,5 5 0 16,-5 0 0-16,4 4 0 0,1 3 0 0,-5 1 0 15,0 4 17-15,5 4-2 0,-5 0-1 0,0 8 0 16,-9 4-30-16,14 4-5 0,0 0-2 0,-1 8 0 16,1 4 23-16,-1 4-11 0,1 9 11 0,0 3-8 15,-1 4 8-15,1 5 0 0,-5 7 0 0,0 9 0 16,0 0 22-16,1 7 6 0,-6 5 2 0,5 0 0 16,0 8-30-16,-4 0 0 0,4-4 0 0,0 0 0 15,0-1 0-15,0-3 8 0,0-4-8 0,1 4 12 0,-6-5-4 16,1 5-8-16,-10-8 11 0,5-4-11 0,-9 3 0 15,0-3 0-15,-5-8 0 0,-9-1 0 0,5 1-18 0,-9-1 2 16,0-7 1-16,-1-5 0 16,1 1-9-16,0-9-3 0,4-4 0 0,-4-8 0 15,8 1 27-15,-3-9 0 0,3-4 0 0,1-4 0 0,0-4 28 0,0-4 4 16,4-1 0-16,0-3 1 0,5-4 8 0,5-8 2 16,-5 0 0-16,9-9 0 0,0 1-15 0,4-9-2 15,5 1-1-15,5-1 0 0,9-7-25 0,-1-1 0 16,10-7 0-16,0 7 0 0,9 5-9 0,0-5-7 15,5 4-2-15,4 1 0 16,0-1-110-16,5 5-23 0,4 4-4 0,-5 3-770 0</inkml:trace>
        </inkml:traceGroup>
        <inkml:traceGroup>
          <inkml:annotationXML>
            <emma:emma xmlns:emma="http://www.w3.org/2003/04/emma" version="1.0">
              <emma:interpretation id="{FBB49416-6C65-47EF-9A0E-8663B0934CD2}" emma:medium="tactile" emma:mode="ink">
                <msink:context xmlns:msink="http://schemas.microsoft.com/ink/2010/main" type="inkWord" rotatedBoundingBox="11889,7931 13702,7800 13801,9165 11987,9295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21411.153">824 7131 403 0,'18'-8'36'0,"-8"-1"-36"16,-1 5 0-16,4 0 0 0,1-4 163 0,0 0 25 16,-1-4 6-16,1 0 1 0,4 8-89 0,-4-4-18 0,-1 0-3 0,1 0-1 15,-5-5-4-15,0 9-2 0,0-4 0 0,1 4 0 16,-1-4-9-16,-5 4-1 0,5-4-1 0,-9 8 0 16,0 0-23-16,0 0-5 0,0 0-1 0,0 0 0 15,5 8-26-15,-1 0-12 0,-4 8 10 0,0 1-10 16,-9-1 8-16,0 4-8 0,-4 0 0 0,-10 5 0 15,0 3 8-15,-4 0-8 0,-10 5 0 0,1-5 9 16,-5-4-9-16,0 0 0 0,-5 5 9 0,1-5-9 16,-1 0 8-16,5-3-8 0,-4-1 8 0,4 0-8 15,4-4 0-15,-4 4 0 0,5-3 0 0,4-1 0 16,0-4 0-16,0 4 0 0,1-4 0 0,-1 0 0 16,-5 5 0-16,5 3-15 0,-9-4 3 0,0 4 0 15,0 1-4-15,0-1-1 0,10-4 0 0,-1 4 0 16,-5-4 17-16,10 1 0 0,4 3 0 0,0-4 0 15,5-4-10-15,5 0-2 0,3 4 0 0,6-3 0 0,-1-1 12 0,5-12 0 16,0 0 0-16,0 0 0 0,9 12 0 0,1-8 8 16,3 0-8-16,5-4 8 0,1 4 3 0,-1-4 1 15,-4-4 0-15,-1 0 0 0,5 4 15 0,1-4 3 16,3 0 1-16,1 4 0 0,0-8 2 0,0 4 1 16,4 4 0-16,0 4 0 0,-4 0-3 0,4 0-1 15,1-4 0-15,4 0 0 0,-5 8-8 0,5 0-2 16,0-4 0-16,9 4 0 0,0 0-4 0,0 0 0 15,9-4-1-15,0 4 0 0,0-3-6 0,4 3-1 16,-3 4 0-16,3-4 0 0,-8 0-8 0,4 4 12 16,-5 0-12-16,1 0 12 0,-1 1 4 0,1-1 0 0,-5 0 1 15,4 8 0-15,-4 0 6 0,0 0 1 0,-4 1 0 16,-1-1 0-16,1 4-9 0,4 1-2 0,0-1 0 16,0-4 0-16,-1 4-13 0,1-3 0 0,-4-1 0 0,-1-4 0 31,-4 0-133-31,0-4-33 0,0-4-6 0</inkml:trace>
        </inkml:traceGroup>
        <inkml:traceGroup>
          <inkml:annotationXML>
            <emma:emma xmlns:emma="http://www.w3.org/2003/04/emma" version="1.0">
              <emma:interpretation id="{4C9A0F09-EC12-4345-A05C-DDFEAA27172E}" emma:medium="tactile" emma:mode="ink">
                <msink:context xmlns:msink="http://schemas.microsoft.com/ink/2010/main" type="inkWord" rotatedBoundingBox="15648,6245 20151,5920 20398,9337 15895,9662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88972.7007">5814 7863 403 0,'0'0'36'0,"0"0"-36"0,0 0 0 0,14 4 0 15,-1 0 280-15,6 0 48 0,8 0 11 0,9 0 1 16,1-4-247-16,13 0-49 0,0-4-11 0,14 4-1 16,-1 4-23-16,6-4-9 0,-1 0 8 0,0 0-525 15,1 0-106-15</inkml:trace>
          <inkml:trace contextRef="#ctx0" brushRef="#br0" timeOffset="88764.8943">5882 7373 230 0,'0'0'10'0,"0"0"2"0,0 0-12 0,0 0 0 0,0 0 0 0,10 13 0 15,-6-9 316-15,10 0 60 0,-1 4 12 0,6-4 2 16,3 0-299-16,1 0-60 0,4-4-12 0,5 0-3 16,0 0 0-16,5 0-1 0,4-4 0 0,4 4 0 15,1-4-3-15,-1 4 0 0,-4-4 0 0,5 0 0 16,-1 0-44-16,-4 0-8 0,-4 4-3 0,4-4 0 16,-5 4-33-16,-4 0-6 0,-5-4-2 0,-4 0-560 15</inkml:trace>
          <inkml:trace contextRef="#ctx0" brushRef="#br0" timeOffset="22852.0393">3606 6560 1382 0,'0'-8'123'0,"-5"0"-99"0,1 0-24 0,4-4 0 16,-5 4 56-16,5 8 5 0,0 0 2 0,0 0 0 15,0 0-7-15,0 0-2 0,0 0 0 0,0 0 0 16,0 0-38-16,0 0-8 0,0 12-8 0,0 0 11 16,5 4-11-16,-5 4-11 0,0 4 3 0,4 9 0 15,1 7 8-15,0 5 11 0,-1 3-3 0,1 9 0 16,4-4-8-16,4 7 8 0,-3-3-8 0,3-4 8 15,1-5 10-15,4 1 2 0,5-9 0 0,-5-3 0 16,0-9 9-16,5 0 3 0,0-7 0 0,-5-9 0 16,0-4-32-16,5-8 0 0,0 0 0 0,-5-8 0 0,5-4 20 15,4-5 0-15,0-3 1 0,-4-8 0 16,4-5-2-16,-8 1-1 0,-1-4 0 0,0-1 0 0,0-3-10 16,-4-1-8-16,-5 1 9 0,5-1-9 0,-1-3 9 0,-4 3-9 15,1 1 8-15,-6-1-8 0,5 1 0 0,-4 4 0 16,-1 7-12-16,-4 1 12 0,0 4-16 0,0 3 5 15,0 5 1-15,0 4 0 0,-4 0 10 0,4 4 0 16,4 4 0-16,-4 4-8 0,0 0 8 0,0 0 0 16,0 0 0-16,0 0 0 0,0 0 0 0,0 0 0 15,0 0 8-15,0 0-8 0,14 4 13 0,-5 4-1 0,5 0-1 16,-5 4 0-16,4-4 11 0,-3 4 2 0,-1 5 1 16,0 3 0-16,4 0 2 0,-3 4 0 0,-1 5 0 15,0 3 0-15,4 4 5 0,1 5 0 0,0 3 1 0,-1 5 0 16,1 12-21-16,0-1-4 0,-1 5 0 0,6 0-8 15,-6 4 16-15,5 4-4 0,-4-5-1 0,0 5 0 16,-5-4-11-16,5 4 0 0,-5-4 0 0,-5-1 0 16,1 1 0-16,-1-4 8 0,-4-4-8 0,-4-1 0 15,-1-3 0-15,-4-4 0 0,5-1 8 0,-10 1-8 16,0 4 0-16,-4-5 0 0,-5-3 0 0,5-1 0 16,-5-3 0-16,1-5 0 0,-1-3 0 0,0-9 8 15,0-4-8-15,0 1 0 0,-4-5 0 0,4-4 0 16,1-4 0-16,-1-4 0 0,0 0 0 0,0-4 0 15,1 0 0-15,3-4 0 0,1-4 0 0,-5 0 0 16,5-4 0-16,-5 4 0 0,5-4 0 0,0 0 8 0,4 0-8 16,-4-4 0-16,4 0 0 0,5-1 0 0,-4 1 0 15,4-4 0-15,-1-8 0 0,6 8-11 0,-1-5 11 16,5-3-8-16,-4-4 8 0,4-9-8 0,4 1 8 0,5-4 0 16,1-1 0-16,8-3 0 0,0-1 9 0,9-4 1 15,5 1 0-15,5-1 0 0,-6-3-2 0,6-1 0 16,4 5 0-16,4-1 0 0,1 4-8 0,-1-3 0 15,-4 7 0-15,5 1 8 0,-1-1-8 0,6 9 0 16,-1 0 0-16,0 7-11 16,0 1-13-16,0 4-4 0,-5 4 0 0,6 8 0 15,-1 0-137-15,0-1-28 0,0 5-6 0</inkml:trace>
          <inkml:trace contextRef="#ctx0" brushRef="#br0" timeOffset="89479.2724">8013 5071 748 0,'0'0'67'0,"0"0"-54"15,0 0-13-15,0 0 0 0,-9 4 105 0,0 0 19 0,0 4 3 0,0 4 1 16,0 0-80-16,-1 8-15 0,-3 5-3 0,4-1-1 16,0 4-12-16,-5 5-2 0,-4 3-1 0,0 5 0 15,-1 7-14-15,1 5 9 0,-5 3-9 0,1 5 8 16,-6 4-8-16,6 8 12 0,3 4-12 0,-8 8 12 16,-5 4 24-16,5 8 4 0,18 8 2 0,-5 4 0 15,-4 5 6-15,4 3 0 0,5-4 1 0,5 9 0 16,-1-1-5-16,5 0 0 0,-9 9-1 0,4-13 0 15,10 1 7-15,4-1 2 0,-9-8 0 0,5 1 0 16,4-5 0-16,9-4 0 0,0-8 0 0,5 0 0 16,0-8-44-16,4-4-8 0,5-4 0 0,0-4 0 15,-5-12-84-15,0-5-15 16,1-7-2-16</inkml:trace>
        </inkml:traceGroup>
      </inkml:traceGroup>
    </inkml:traceGroup>
    <inkml:traceGroup>
      <inkml:annotationXML>
        <emma:emma xmlns:emma="http://www.w3.org/2003/04/emma" version="1.0">
          <emma:interpretation id="{49C906CD-9370-46D6-84D5-E4E781352C6A}" emma:medium="tactile" emma:mode="ink">
            <msink:context xmlns:msink="http://schemas.microsoft.com/ink/2010/main" type="paragraph" rotatedBoundingBox="3585,12172 29303,10557 29460,13055 3742,146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5355F4-2F24-4DCF-BF96-838968C88E3E}" emma:medium="tactile" emma:mode="ink">
              <msink:context xmlns:msink="http://schemas.microsoft.com/ink/2010/main" type="line" rotatedBoundingBox="3585,12172 29303,10557 29460,13055 3742,14670"/>
            </emma:interpretation>
          </emma:emma>
        </inkml:annotationXML>
        <inkml:traceGroup>
          <inkml:annotationXML>
            <emma:emma xmlns:emma="http://www.w3.org/2003/04/emma" version="1.0">
              <emma:interpretation id="{825AA006-26BF-468E-8FFD-872948D4FF63}" emma:medium="tactile" emma:mode="ink">
                <msink:context xmlns:msink="http://schemas.microsoft.com/ink/2010/main" type="inkWord" rotatedBoundingBox="3585,12172 6317,12001 6432,13836 3700,14008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77161.399">-8350 11311 1450 0,'0'0'32'0,"0"0"6"0,0 0 2 0,0 0 1 0,0 8-33 0,0-8-8 0,0 12 0 0,0-4 0 0,0 5 44 0,0-13 6 15,0 0 2-15,5 12 0 0,-1 0-34 0,1-4-6 16,-5-8-2-16,4 12 0 0,1 0-10 0,-5-12 0 15,0 0 0-15,5 8 8 0,-5-8-8 0,4 13 0 16,-4-13 0-16,5 12 8 0,-5-12-8 0,0 0 0 16,0 12 9-16,0-4-9 0,0 0 34 0,0-8 2 15,-5 12 1-15,5 0 0 0,-9 0 3 0,4 1 0 16,1-5 0-16,-5 4 0 0,4 0-18 0,1 4-3 16,-1 0-1-16,1 0 0 0,-1 1-18 0,0 3 0 0,1 0 0 15,-1 0 0-15,5 1 0 0,-9 3 10 0,5-4-10 16,-1 0 8-16,-4 1-8 0,9-1 8 0,-4 0-8 0,4 4 8 15,-10-3-8-15,10 3 12 0,0 4-12 0,0 1 12 16,-4-1-12-16,4 4 0 0,4 5 0 0,-4-5 8 16,10 4 0-16,-10-3 0 0,4 3 0 0,-4 9 0 15,9-5 0-15,-4 1 0 0,-5 3 0 0,0 1 0 16,4-5 0-16,1 9-8 0,-5-1 12 0,0-3-4 16,-5 3-8-16,1-3 8 0,-1-5-8 0,1-3 8 15,-1-1-8-15,1-3 0 0,-1-5 0 0,0-4 0 16,1 1 18-16,-1-9-2 0,1 0 0 0,-1-4 0 15,5 0-16-15,-4 0 0 0,-1-4-13 0,5-8 5 16,0 0 16-16,0 0 3 0,0 0 1 0,0 0 0 16,0 0-12-16,0 0 8 0,0 0-8 0,0 0 8 15,0 0-8-15,5 4 0 0,8 1 9 0,-13-5-9 0,0 0 0 16,9 0 0-16,5 0 0 0,0 0 0 0,-1-5 0 0,-4 5 8 16,1 0-8-16,3 0 0 0,5 0 0 0,-4 0 0 15,0 0 0-15,-1 5 0 0,6-1 9 0,-1 4-9 16,0-4 12-16,5-4-12 0,0 4 16 0,4 0-4 15,5-4-1-15,4 0 0 0,-4-4-11 0,9 0 10 16,9 0-10-16,5-4 10 0,-10-5-10 0,5-3 0 16,10 4 9-16,-1-8-9 0,4 4 0 0,-8-1 8 15,0-3-8-15,-5 0 0 0,14 0 0 0,-10 0 0 16,-8-5 0-16,-1 1 0 0,5 0-11 0,-4-1 11 0,-5 1-13 16,-5 0 5-16,-13-4 8 0,4 7 0 0,1-3 0 15,-6 4 0-15,-8-5 0 0,-5 5 11 0,9 0-3 16,-4 0 0-16,-5 0 21 0,-4-1 4 0,-5 1 1 0,4 0 0 15,1 4-10-15,-5 4-1 0,-9-5-1 0,4 5 0 16,5 4-22-16,-4-4 9 0,-5 4-9 0,-1 4 0 16,1-4 0-16,5 4 0 0,4 4 0 0,-14 0 0 15,-4 0 0-15,4-4 0 0,14 4-9 0,-13 4 9 16,-10-4-12-16,9 8 2 0,0-4 1 0,5 4 0 16,5 4 9-16,-10 0-13 0,-9 4 5 0,-4 5 8 15,13-1 0-15,-13 4 0 0,4 4 0 0,-4 9 0 16,9-5 0-16,0 9 0 0,-1-1 0 0,6 1 0 15,-1-1 0-15,10-3 0 0,8-1 10 0,5-4-10 16,-4 5 12-16,8-5-4 0,10-4 0 0,4 1-8 0,-4-1 14 16,5-4-4-16,3-3-1 0,10-5 0 0,5-4-9 15,-1 0 0-15,-8-4 0 0,-1 0 0 0,14-4 0 16,-9 0 0-16,-4-4 14 0,-5 0-4 0,-5 0-10 0,9-4 0 16,-4 0 0-16,0 0 0 0,-14-8 10 0,5 4-10 15,4 0 12-15,-8-4-12 0,-6-4 20 0,1-1-4 16,0-7 0-16,8 0 0 0,1-4-4 0,-9-5-2 15,-1-7 0-15,6-9 0 0,-1-3 6 0,0-9 2 16,-18-4 0-16,9-8 0 0,5 0-10 0,-5-4-8 16,0-3 12-16,5 3-12 0,-1-4 0 0,6 4 0 15,-6 4 0-15,1 4 0 0,-5 4 0 0,5 9-14 16,-1-1 4-16,-4 9 1 0,-4 3 9 0,-5 5 0 16,0 7 0-16,0 1 0 0,0 8 0 0,-5-1 12 0,-8 5-4 15,4 4 0-15,4 0-8 0,-4 3 0 0,-9 5 0 16,0 0 0-16,9 8 0 0,4 0 0 0,-4 4 0 15,-5 4-12-15,-4 5 12 0,4 3-8 0,10 12 8 0,-10 0-8 16,0 13 8-16,5 3 0 0,9 9-9 0,0 4 9 16,0 7 0-16,-4 1 0 0,-5 8 0 0,9 0 0 15,13 4 0-15,-8 0 0 0,-5 0 10 0,0 3-10 16,18-3 12-16,-9-4-12 0,-4-8 12 0,4 0-12 16,0-9 10-16,0 1-10 0,5-12 8 0,-5-5-8 31,0-4-70-31,5-7-19 0,8-5-4 0,-3-8-695 0,-1-8-138 0</inkml:trace>
          <inkml:trace contextRef="#ctx0" brushRef="#br0" timeOffset="77595.0636">-6957 11724 345 0,'0'0'15'0,"-9"4"4"0,0-4-19 0,0 0 0 0,9 0 0 0,0 0 0 16,-9 0 402-16,9 0 77 0,0 0 15 0,0 0 3 16,0 0-362-16,0 0-73 0,14 8-14 0,4-4-4 15,9-4-13-15,10 0-3 0,-10-4-1 0,9-8 0 16,14 4-6-16,1 0-1 0,-1-4 0 0,9-1 0 15,0 1-6-15,5-4-2 0,13 4 0 0,1 0 0 16,-1 0-12-16,-4 0 8 0,4-1-8 0,-9 5 0 16,5 0-73-16,-9 4-21 15,-5 0-4-15,0 0-1 0</inkml:trace>
        </inkml:traceGroup>
        <inkml:traceGroup>
          <inkml:annotationXML>
            <emma:emma xmlns:emma="http://www.w3.org/2003/04/emma" version="1.0">
              <emma:interpretation id="{7DD100DE-A8F1-4F28-ACF9-87D49304DA84}" emma:medium="tactile" emma:mode="ink">
                <msink:context xmlns:msink="http://schemas.microsoft.com/ink/2010/main" type="inkWord" rotatedBoundingBox="8328,12122 11726,11908 11867,14140 8468,14353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81191.7084">-2577 12618 1479 0,'0'0'65'0,"-4"-4"15"0,-1-4-64 0,5 4-16 0,0 0 0 0,0 4 0 15,0-8 73-15,0 0 12 0,0 0 3 0,0 8 0 16,0 0-36-16,5-8-6 0,-1 0-2 0,5 0 0 16,-9 8-20-16,5-5-5 0,-5 5-1 0,0 0 0 15,9-4-10-15,-9 4-8 0,0 0 12 0,14 4-12 16,-10 5 12-16,5 3-4 0,0-4 0 0,-4 8-8 0,4 4 17 15,-4 5-3-15,4 3-1 0,-5 4 0 0,5 1-1 0,1 7-1 16,-6-4 0-16,5 5 0 0,-4 3-11 16,-1-3 0-16,1-5 9 0,-1 1-9 0,1 3 0 15,-5-11 9-15,0 3-9 0,0-4 0 0,4-7 12 0,-8-1-4 16,4 0 0-16,0-4-8 0,0 0 19 0,0-8-3 16,0 5-1-16,0-13 0 0,0 0 2 0,0 0 1 15,0 0 0-15,0 0 0 0,0 0 5 0,0 0 1 16,0 0 0-16,0 0 0 0,0 0-8 0,0 0 0 15,0 0-1-15,0-8 0 0,4-5-7 0,1 1-8 16,0 0 11-16,-1 0-11 0,1 0 9 0,4-4-9 16,-5-1 0-16,1-3 9 0,-1 4-9 0,1-4 0 0,0 4 0 15,-1-5 8-15,1 5-8 0,-5-4 0 0,4 4 0 16,1-4 0-16,-5-1 0 0,4 5 0 0,-4 0 0 16,5 0 0-16,-5 0 8 0,0 3-8 0,0-3 8 0,0 4-8 15,4 4 0-15,1-4 0 0,-5 0 0 0,5 0 0 16,-1 3 0-16,-4 1 0 0,5 0 0 0,-1 0 8 15,-4 8-8-15,5-8 12 0,-5 8-12 0,0 0 12 16,0 0-12-16,4-4 8 0,-4 4-8 0,0 0 8 16,0 0-8-16,0 0 0 0,0 0 0 0,0 0 0 15,0 0-8-15,0 0 8 0,0 0 0 0,0 0 0 16,9-4 0-16,-9 4 0 0,0 0-9 0,0 0 9 16,0 0 0-16,10 4 0 0,-1-4 0 0,-9 0 0 15,0 0 0-15,0 0 0 0,0 0 0 0,0 0 0 0,0 0 0 16,0 0 0-16,0 0 0 0,0 0 0 15,0 0 0-15,0 0-8 0,0 0 8 0,9 8 0 16,-5 4 0-16,-4-12-8 0,0 0 8 0,0 0 0 0,9 8 0 16,-9-8 0-16,0 0 0 0,0 0 0 0,0 0 0 0,0 0 0 15,0 0 0-15,0 0 0 0,0 0 0 0,0 0-8 16,5 8 8-16,-5-8 0 0,0 0 0 0,0 0 0 16,0 0 0-16,0 0 0 0,0 0-16 0,0 0 4 15,0 0 1-15,0 0 0 0,0 0 11 0,0 0 9 16,0 0-1-16,0 0-8 0,0 0 0 0,4-4 0 15,6 0 0-15,-6-4 0 0,1 0 10 0,-1 0-2 16,1 0 0-16,4 0 0 0,-5 0-8 0,1-4 0 16,4 4 9-16,0-1-9 0,0-3 0 0,-4 8 0 15,-5 4 0-15,14-8 0 0,-5 0 0 0,4 4 0 0,-13 4 0 16,14-4 0-16,0 8 0 0,-14-4 0 0,9 4 0 0,4 0 0 16,1 4 0-16,-5 4-8 0,5 1 8 0,-1-1 0 15,-3 4 0-15,-1 0 0 0,0 0 0 16,0 0 11-16,0 1-11 0,0 3 8 0,0 0-8 15,0 0 8-15,-4 5-8 0,4-1 0 0,-4-4 0 0,-1 4 0 16,1-3 0-16,-5-1 8 0,0 0-8 0,-5 0 8 16,5 1-8-16,0-1 0 0,-4-8 0 0,4 0 0 15,-5 0 0-15,0-4 0 0,1 0 0 0,4-8 0 16,0 0 0-16,0 0 8 0,0 0-8 0,-9-8 8 16,4 4 0-16,1-4-8 0,-1-8 12 0,1 0-4 15,4 0-8-15,4-9 0 0,-4 1 0 0,5 0 0 16,4-5 0-16,0 1 0 0,0 0 0 0,5-1 0 0,-5 1 0 15,4 4 0-15,-3 0 0 0,3 7 0 0,-4-3 0 16,0 8 0-16,0 0 0 0,1 4 0 0,-1 0 0 16,0 4 0-16,0 0 0 0,0 4 0 0,-9 0 0 0,14 16-11 15,-1-4 11-15,-4 8-8 0,5 0 8 0,-5 1 0 16,0 3-9-16,0 0 9 0,1-4 0 0,-1 5 0 16,-5-1 0-16,1-4 0 0,-1 0 0 0,1-3 0 15,4-1 0-15,-5 0 0 16,1-4-27-16,0 4-1 0,8-4 0 0,-4 1 0 15,0-1-46-15,1 0-10 0,-1 0-1 0,0 0-594 16,4 0-118-16</inkml:trace>
          <inkml:trace contextRef="#ctx0" brushRef="#br0" timeOffset="81659.3258">-1334 12206 2246 0,'0'-9'200'0,"0"5"-160"16,-4-4-32-16,4 8-8 0,0 0 28 0,0 0 4 0,0 0 0 0,0 0 1 31,0 0-196-31,9 8-39 0,9 9-8 0,-18-17-2 0</inkml:trace>
          <inkml:trace contextRef="#ctx0" brushRef="#br0" timeOffset="81485.0303">-1193 12869 1850 0,'0'0'82'0,"0"0"17"0,-9-8-79 0,5 0-20 0,4 8 0 0,0 0 0 16,0 0 69-16,0 0 11 0,0-4 1 0,0 4 1 15,0 0-42-15,0 0-8 0,-5 8-1 0,1 4-1 16,-1 4-30-16,5 9 0 0,-5-1 0 0,1 4 0 15,-1 5 0-15,5-1 0 0,0 4 0 0,0 5 0 0,0-1 8 0,0-3 3 16,5-5 0-16,-1 1 0 0,6-5-11 16,-1-4 0-16,0-4 0 0,4-7 0 15,1-1-24-15,0-8-6 0,4-8-2 0,0-8-626 16,0-9-126-16</inkml:trace>
          <inkml:trace contextRef="#ctx0" brushRef="#br0" timeOffset="82096.2035">-842 12744 1785 0,'0'0'159'0,"0"0"-127"15,0 0-32-15,0 0 0 0,14 12 84 0,-5 4 10 16,4 0 2-16,-4 9 1 0,1 3-61 0,-1 4-13 16,0-3-3-16,0 7 0 0,-5-4 1 0,1 1 0 15,-10-1 0-15,5 1 0 0,-4-5-21 0,-1 0 0 16,-4-8 0-16,5-3 0 0,-1-5-13 0,1 0-4 15,4 0-1-15,0-12 0 0,0 0 18 0,0 0-10 16,0 0 10-16,0 0-8 0,0-12 23 0,0 0 5 16,0-8 0-16,0-1 1 0,9-3 13 0,-5 0 2 15,5-9 1-15,0 9 0 0,5 0-1 0,0-5-1 16,4 1 0-16,0 4 0 0,0-4-3 0,5 7-1 0,-5 5 0 16,1 4 0-16,-1 0-7 0,0 8 0 0,0 4-1 15,0 4 0-15,-4 4-11 0,0 0-1 0,-1 4-1 0,1 4 0 16,4 1-10-16,-4 3 0 0,4 0 0 0,0 0 8 15,-4 0-8-15,0 5 0 0,-1-5 0 0,1 0 0 16,0 0-21-16,-5 1-3 0,4-5-1 0,1 0 0 31,0-4-216-31,4-4-43 0</inkml:trace>
          <inkml:trace contextRef="#ctx0" brushRef="#br0" timeOffset="78782.3749">-3742 11275 1440 0,'-9'0'128'0,"0"-4"-103"0,4 4-25 0,-4 0 0 16,4 4 46-16,5-4 4 0,0 0 1 0,0 0 0 15,-9 4-11-15,5 4-3 0,-1 0 0 0,1 4 0 16,-1 4-22-16,5 0-5 0,5 5-1 0,-1 3 0 16,-4 8-1-16,9 1 0 0,0 7 0 0,0 1 0 15,1 3 1-15,3 5 0 0,1 3 0 0,-1-3 0 16,-3-5-9-16,3 1 12 0,1-5-12 0,0-7 12 0,-10-5 6 16,5 0 2-16,5-7 0 0,-10-5 0 0,1-4 9 15,0-4 3-15,4-4 0 0,0 0 0 0,4-8 13 0,-3 0 3 16,-1-8 1-16,4-4 0 0,-4-4-16 0,10-9-3 15,-1 1-1-15,5-8 0 0,-1-5-6 0,6 1-2 16,-6-5 0-16,6 5 0 0,-6-5-21 0,6 5 9 16,-5-1-9-16,-1 1 0 0,1 3 8 0,-5 5-8 15,5-1 0-15,-5 5 0 0,-4 4 0 0,4 0 0 16,-4 3 0-16,-1 1 0 0,1 8 0 0,-5 4 0 16,0-4 0-16,-4 8 0 0,4 0 9 0,0 8-9 15,0 0 0-15,0 4 9 0,0 4-9 0,1 0 0 16,-1 0 0-16,4 4 0 0,-4 5 9 0,10-1-9 0,-10 0 10 0,4 4-10 15,-4 5 8-15,1 3-8 0,3 5 0 0,1 3 9 16,4 9 3-16,-9 7 1 0,0 5 0 0,0 4 0 16,10 12 9-16,-6-5 2 0,-4 5 0 0,1 4 0 15,-6 4-12-15,1 0-3 0,-1 4 0 0,-4 0 0 16,-4-4-9-16,4-4 0 0,-14-4 0 0,0-8 0 16,1 0 0-16,-1-5 0 0,-9-7-9 0,0 0 9 15,-4-5 0-15,0-3-12 0,-5-5 12 0,-4-11-10 16,-1-1 1-16,-4-7 0 0,5-1 0 0,-5-8 0 15,0-8 9-15,0 0 0 0,4-8 0 0,5-8 8 16,1-4 21-16,3-4 5 0,6-4 1 0,3-9 0 16,6-7-7-16,-1-9 0 0,9-3-1 0,5-5 0 15,5-4-16-15,9 1-3 0,8-5-8 0,6 0 12 16,4 1-12-16,4-1 0 0,0 4 0 0,5 1 0 16,0 3 0-16,-4 4-13 0,4 1 4 0,4 3 1 15,-4 5-62-15,5-1-12 0,-5 1-2 16,4-1-696-16,10 1-140 0</inkml:trace>
        </inkml:traceGroup>
        <inkml:traceGroup>
          <inkml:annotationXML>
            <emma:emma xmlns:emma="http://www.w3.org/2003/04/emma" version="1.0">
              <emma:interpretation id="{B250781B-CDB5-4BD8-9C9D-A080BE6B2123}" emma:medium="tactile" emma:mode="ink">
                <msink:context xmlns:msink="http://schemas.microsoft.com/ink/2010/main" type="inkWord" rotatedBoundingBox="12724,12948 13601,12893 13624,13261 12748,13316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82517.2002">597 12121 1267 0,'0'0'112'0,"0"0"-89"0,-10-4-23 0,10 4 0 16,0 0 122-16,0 0 20 0,0 0 4 0,0 0 1 15,0 0-87-15,0 0-16 0,10 4-4 0,3 0-1 16,1 0-11-16,9 4-3 0,9-8 0 0,-1 4 0 15,1-4 5-15,9 0 1 0,0 0 0 0,5 0 0 16,-1-4-3-16,1-4-1 0,-5 4 0 0,4 0 0 16,1-5-10-16,-1 1-1 0,1 4-1 0,-5-4 0 15,-9 0-15-15,0 4 0 0,4-4 8 0,-9 4-8 32,1 0-19-32,-10-4-6 0,5 8-2 0,-10-4 0 0,1 0-49 15,0 0-9-15,-14 4-3 0,0 0-801 0</inkml:trace>
          <inkml:trace contextRef="#ctx0" brushRef="#br0" timeOffset="82757.9564">738 12388 1594 0,'0'0'71'0,"9"0"14"0,-5 8-68 0,10-8-17 16,0 8 0-16,-1-4 0 0,6 4 76 0,-1-4 12 16,5 0 3-16,4 4 0 0,0-4-40 0,0-4-8 15,5 0-2-15,0 0 0 0,5 0-27 0,4 0-6 16,0 0 0-16,0-4-8 16,4-8-95-16,5 0-25 0,9-4-6 0,-4 0-1 0</inkml:trace>
        </inkml:traceGroup>
        <inkml:traceGroup>
          <inkml:annotationXML>
            <emma:emma xmlns:emma="http://www.w3.org/2003/04/emma" version="1.0">
              <emma:interpretation id="{02100468-4B05-4BE4-B85D-3EB3E1C1A769}" emma:medium="tactile" emma:mode="ink">
                <msink:context xmlns:msink="http://schemas.microsoft.com/ink/2010/main" type="inkWord" rotatedBoundingBox="15129,11944 17888,11770 17958,12885 15199,13058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84256.6889">4858 10979 2120 0,'-18'0'94'0,"18"0"19"0,0 0-90 0,0 0-23 16,-14 4 0-16,10 0 0 0,4-4-11 0,0 0-6 16,-10 8-2-16,10 5-905 0</inkml:trace>
          <inkml:trace contextRef="#ctx0" brushRef="#br0" timeOffset="84643.0899">5368 11497 403 0,'0'0'36'0,"0"0"-36"0,0 0 0 0,4 12 0 16,1 1 316-16,4 3 56 0,-4 0 11 0,4 0 2 15,-5 4-257-15,1 5-51 0,4-5-10 0,-4 4-3 16,-1 5-28-16,-4-5-5 0,0 0-2 0,0 0 0 16,0 1-15-16,-4-1-3 0,-1-4-1 0,0 4 0 15,1-7 10-15,-1-1 3 0,-4-8 0 0,5 4 0 16,-1-4-23-16,5-8-16 0,0 0 2 0,0 0 1 0,0 0 23 16,-9-4 5-16,4 0 1 0,1-8 0 0,-1 0-5 15,5-4-1-15,5-5 0 0,-5-7 0 0,4 0 16 16,6-5 3-16,-6 1 1 0,10 0 0 0,4-1-6 0,0 5 0 15,0-5-1-15,1 9 0 0,3 4-11 0,1 4-1 16,-5 8-1-16,1 4 0 0,3 4 7 0,-3 4 2 16,-1 8 0-16,0 4 0 0,-4 8-19 0,4 5 8 15,-4 3-8-15,-1 4 0 0,1 9 0 0,-1-5 0 16,1 9 0-16,0-9 0 0,-1 5 0 0,1-5-11 16,0-3 0-16,-1-5-753 15,6-3-150-15</inkml:trace>
          <inkml:trace contextRef="#ctx0" brushRef="#br0" timeOffset="83854.8849">3005 11295 1152 0,'5'-8'102'15,"-5"-4"-82"-15,-5 0-20 0,0-1 0 16,5 1 190-16,0 0 34 0,0 4 6 0,5 0 2 16,0 0-153-16,-5 8-31 0,13-8-5 0,-4 8-2 0,5 4-41 0,4 0 0 15,5 12 0-15,-5 4 0 0,5 1-10 0,0 11 10 16,-1 0-13-16,1 9 5 0,-5-1 8 0,1 1 0 16,-6 7-9-16,-4-3 9 0,1 3 0 0,-6-7 0 15,-4 3 0-15,-4-3 0 0,4-9 0 0,-5 5 0 16,0-9 0-16,-4 0 0 0,0-7 0 0,5-1 0 15,-5-4 8-15,-5 0-8 0,5 0 16 0,4-8-1 16,5-8-1-16,0 0 0 0,-9 4 11 0,9-4 3 16,0 0 0-16,-9-8 0 0,0 0 6 0,4-8 2 15,5 0 0-15,0-8 0 0,-4-1-15 0,4-3-2 16,0-8-1-16,4-1 0 0,-4 1-10 0,5-5-8 16,4-3 12-16,0 3-12 0,0 1 0 0,5-1 0 15,0 1 0-15,-1 7 0 0,5 1 0 0,1 0 0 0,-1 7 0 0,0 1 0 16,0 4 8-16,0 4-8 0,-4 4 0 0,4 8 0 15,1 0 0-15,3 4 0 0,1 4 0 0,-5 8 0 16,10 4 0-16,-6 8 0 0,1 0-10 0,0 9 10 16,0-1 0-16,-1 5-9 0,-3 3 9 0,3 5 0 15,-8-1 0-15,0 5 8 0,-5-1 0 0,4-3 1 16,-8-1-9-16,0 1-16 0,-1-9 4 0,1 1 1 16,4-5 11-16,-5-4 0 0,-4-3 0 0,5-1 0 15,-5-4 0-15,0-4 0 0,0-4 0 0,0-3 8 16,0-9-8-16,0 0 0 0,0 0 0 0,0 0 8 15,0 0-8-15,0 0 0 0,0-13 8 0,-5 1-8 16,5-4 9-16,0-4-9 0,0-8 12 0,5-5-12 16,-1-7 13-16,1 3-4 0,0-7-1 0,4 3 0 15,0-3-8-15,4-1 0 0,1 1 0 0,0-1 0 0,4 5 0 16,5-1 0-16,-5 1 0 0,0 7-11 0,0 1 11 16,1 8 12-16,3 8-2 0,-3-1-1 0,-1 5 5 15,0 8 1-15,5 8 0 0,-5 4 0 0,-4 9-15 0,-1 3 8 16,1 4-8-16,4 0 0 0,0 5 9 0,-9 3-9 15,1 0 8-15,-1 1-8 0,4 3 0 0,-4-3 0 16,-9 3-9-16,5-4 9 0,4 1-20 0,-4-1 2 16,4-4 1-16,-5 1 0 15,1-1-115-15,-1-8-24 0,6 5-4 0,-1-9 0 0</inkml:trace>
          <inkml:trace contextRef="#ctx0" brushRef="#br0" timeOffset="84097.9057">4853 11651 2073 0,'0'0'184'0,"-4"-4"-147"0,-1 0-29 0,5 4-8 15,0 0 75-15,0 0 13 0,0 0 4 0,0 0 0 16,-4 12-51-16,-1 4-9 0,5 5-3 0,0 7 0 15,0 0-19-15,0 5-10 0,0-1 10 0,0-4-10 16,9 5 0-16,-4-9 0 0,-5 4 0 0,4-3-10 16,6-5-32-16,-1 0-6 0,0-8-2 0,0 0-663 15,0-12-133-15</inkml:trace>
        </inkml:traceGroup>
        <inkml:traceGroup>
          <inkml:annotationXML>
            <emma:emma xmlns:emma="http://www.w3.org/2003/04/emma" version="1.0">
              <emma:interpretation id="{C80D11E0-2BB6-4545-8AE4-89F73EE4181C}" emma:medium="tactile" emma:mode="ink">
                <msink:context xmlns:msink="http://schemas.microsoft.com/ink/2010/main" type="inkWord" rotatedBoundingBox="19170,11303 19739,11267 19859,13182 19291,13217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86353.0611">7608 10534 1152 0,'-27'-12'102'0,"18"8"-82"0,9 4-20 0,0-12 0 15,-5 4 69-15,0 0 10 0,5 8 1 0,0 0 1 16,5-13-28-16,-5 5-5 0,-9 0-2 0,4 0 0 16,5 8-30-16,-4-4-7 0,-10-8-1 0,0 8 0 15,1 0-8-15,-1 4-11 0,0 0 3 0,-4 0 0 16,-9 0 8-16,9 8 0 0,-1-8 0 0,1 8 0 15,0-4 0-15,-5 4-8 0,5 0 8 0,4-4-8 16,-4 4 0-16,0 1 0 0,-5-5 0 0,5 0 0 31,4 0-20-31,-4 0-3 0,0-4-1 0,0 0 0 0,9 0 58 0,9 0 11 0,-5 4 3 0,-4-4 0 16,4 0 5-16,5 0 2 0,0 0 0 0,0 0 0 16,0 0-26-16,-4 12-5 0,13 0 0 0,0 4-1 15,-4-4-15-15,8 9 9 0,1 3-9 0,4 4 8 16,0 1-8-16,-4 3 0 0,0 0 0 0,-1 5 0 0,6 7 12 15,-6 1-4-15,-8 3 0 0,4 5 0 0,-9 4 7 16,4 3 1-16,-4-3 0 0,0-4 0 16,-9-1-7-16,5-3-1 0,4-5 0 0,0-3 0 0,-9-5-8 15,4-3 0-15,5-5 9 0,0-4-9 0,-4-4 8 16,-1 1-8-16,-4-1 8 0,4-8-8 0,-4 4 0 0,5-8 0 16,-10 4 0-16,5-8-8 0,0 5-3 0,0-9 0 15,-5 0 0-15,0 0 0 0,-4 0 11 0,5-4 0 16,3-1 0-16,1 1 0 0,-4 0 15 0,4 0-2 15,9 4 0-15,0 0 0 0,0 0 7 0,0 0 0 16,0 0 1-16,0 0 0 0,9-4-21 0,-9 4 8 0,0 0-8 16,9-8 0-16,4 8 0 0,-3 0 0 0,-10 0 0 0,0 0 0 15,9 8 12-15,-5 0-3 0,5 5 0 0,-9-1 0 16,0 8 16-16,0 4 3 0,5 0 1 0,-5 9 0 16,-5-1 2-16,1 9 0 0,4-5 0 0,-5 5 0 15,5-1-3-15,-4 1-1 0,4-1 0 0,4-4 0 16,5 1-10-16,-4-9-1 0,-1 1-1 0,6-1 0 15,3-4-5-15,1 0-1 0,-1-3 0 0,1 3 0 16,4-8-9-16,5 4 0 0,0 1 0 0,4-9 0 31,-4 0-101-31,9-4-13 0,9 4-2 0,-5-8-549 0,1 0-110 0</inkml:trace>
        </inkml:traceGroup>
        <inkml:traceGroup>
          <inkml:annotationXML>
            <emma:emma xmlns:emma="http://www.w3.org/2003/04/emma" version="1.0">
              <emma:interpretation id="{9BFC540E-82C1-4814-A4F6-51B9EA2C4F5C}" emma:medium="tactile" emma:mode="ink">
                <msink:context xmlns:msink="http://schemas.microsoft.com/ink/2010/main" type="inkWord" rotatedBoundingBox="20822,11414 21885,11347 21991,13041 20928,13108"/>
              </emma:interpretation>
              <emma:one-of disjunction-type="recognition" id="oneOf16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87066.382">8805 10579 1036 0,'0'0'92'0,"0"0"-73"0,-4-8-19 0,4 8 0 15,0-13 116-15,0 13 20 0,0 0 4 0,0 0 1 16,0 0-92-16,0 0-18 0,0 0-4 0,4 13-1 16,1-1-26-16,-1 4 0 0,1-4 0 0,0 8 0 15,-1 1 0-15,5 7 0 0,-4 0-14 0,8 0 5 16,-3 9 9-16,-1 3 11 0,4 1-3 0,1-1 0 15,0 1-8-15,-1-5 12 0,-4 1-12 0,0-9 12 16,1-4-12-16,-1 1 12 0,-5-5-12 0,5-8 12 16,-4 0-12-16,-1-4 8 0,-4-8-8 0,0 0 8 15,0 0 23-15,0 0 4 0,10-12 1 0,-1 0 0 16,0-4 16-16,4-1 3 0,1-3 1 0,-5 0 0 16,0-4-26-16,5-5-5 0,0 1-1 0,-5-4 0 15,0 3-10-15,0-3-2 0,-5 0-1 0,6-1 0 16,-1 1-11-16,-5 4 0 0,1 3 9 0,-1 1-9 15,-4 8 0-15,0 4 8 0,5 0-8 0,-5 12 0 0,0 0 12 0,0 0-1 16,0 0-1-16,0 0 0 0,0 16-10 0,4 4 0 16,1 8 0-16,0 1 0 0,-5 3-9 15,9 0 9-15,-5 5 0 0,1-1 0 0,4 5 0 16,0 3 0-16,0 1 0 0,0 7 0 0,0 1 10 16,0 0-1-16,0 3 0 0,1-3 0 0,-6-1 7 0,1 5 2 15,-5-4 0-15,0 3 0 0,-5-3-10 0,-4 4-8 16,0 3 12-16,-5-3-12 0,1 0 0 0,-6-5 0 15,-3 1 0-15,3-13 0 0,-8 1 0 0,0-9-14 16,-1-4 4-16,1-3 1 0,0-5-1 0,-5-8 0 16,5-4 0-16,-1-4 0 0,6-4 10 0,-1 0 0 0,0-8 0 15,5-4 0-15,0 0 16 0,4-4 1 0,-4-5 1 16,4-3 0-16,5 0 2 0,4 0 1 0,1-5 0 16,4 1 0-16,4 0-5 0,1-5-2 0,4 1 0 0,5 4 0 15,4-1-2-15,5 1-1 0,0 0 0 0,8-1 0 16,1 1-25-16,0 4-5 0,0-1-1 0,0 5 0 31,4-4-104-31,-4 4-20 0,9-1-5 0,-4-3-770 0</inkml:trace>
          <inkml:trace contextRef="#ctx0" brushRef="#br0" timeOffset="87908.8073">9807 11594 1152 0,'0'0'102'0,"0"0"-82"0,0 0-20 0,0 0 0 15,0 0 104-15,0 0 17 0,0 0 3 0,0 0 1 16,0 0-70-16,0 0-15 0,0 0-2 0,4 13-1 15,1 3-8-15,-5 0-1 0,0 4-1 0,5 9 0 16,-5-1 1-16,0 8 1 0,-5 1 0 0,5 3 0 16,0 1-1-16,-5-1-1 0,-4 1 0 0,5-5 0 15,-5 0-1-15,4-3 0 0,-4-9 0 0,0 0 0 16,0 1-18-16,0-5-8 0,4-4 0 0,-4 0 8 16,0-4-8-16,4-4-17 0,5-8 4 0,0 0 1 31,0 0-52-31,0 0-11 0,0 0-1 0,0 0-779 0</inkml:trace>
        </inkml:traceGroup>
        <inkml:traceGroup>
          <inkml:annotationXML>
            <emma:emma xmlns:emma="http://www.w3.org/2003/04/emma" version="1.0">
              <emma:interpretation id="{6B7C73E1-F00D-46DB-B482-177A2334371E}" emma:medium="tactile" emma:mode="ink">
                <msink:context xmlns:msink="http://schemas.microsoft.com/ink/2010/main" type="inkWord" rotatedBoundingBox="22921,12459 23063,12450 23085,12791 22942,12800"/>
              </emma:interpretation>
              <emma:one-of disjunction-type="recognition" id="oneOf17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94782.4684">10904 11607 1720 0,'0'0'76'0,"0"0"16"0,0 0-73 0,0 0-19 0,5-4 0 0,-5 4 0 16,0 0 41-16,0 0 5 0,0 0 1 0,9 8 0 16,-5 4-27-16,1 0-6 0,-5 8-1 0,0 0 0 15,0 1-13-15,-5 3 0 0,1 0 8 0,-1-4-8 16,1 5 0-16,-5-1 0 0,4-4 0 0,-4 0 0 31,4 1-26-31,-4-5-2 0,-4 0 0 0,4-4 0 16,-5 0-50-16,0 0-10 0,-4-3-3 0</inkml:trace>
        </inkml:traceGroup>
        <inkml:traceGroup>
          <inkml:annotationXML>
            <emma:emma xmlns:emma="http://www.w3.org/2003/04/emma" version="1.0">
              <emma:interpretation id="{8E2F518B-B066-4E50-82B8-D1885870244B}" emma:medium="tactile" emma:mode="ink">
                <msink:context xmlns:msink="http://schemas.microsoft.com/ink/2010/main" type="inkWord" rotatedBoundingBox="23967,12217 26111,12082 26141,12558 23996,12693"/>
              </emma:interpretation>
              <emma:one-of disjunction-type="recognition" id="oneOf18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94995.6304">11828 11368 1900 0,'0'0'169'0,"0"0"-135"16,0 0-34-16,0 0 0 0,0 0 68 0,0 0 8 15,0 0 0-15,0 0 1 0,14 8-77 0,0 0 0 16,-1 4-18-16,6-4-937 0</inkml:trace>
          <inkml:trace contextRef="#ctx0" brushRef="#br0" timeOffset="95162.6782">12534 11380 2016 0,'0'0'179'0,"0"0"-143"0,0 0-36 0,0 0 0 16,9-4 25-16,-4 0-1 0,-5 4-1 0,13 0 0 31,6-4-119-31,-6 4-24 0,10 0-5 0</inkml:trace>
          <inkml:trace contextRef="#ctx0" brushRef="#br0" timeOffset="95279.3002">13326 11303 1785 0,'0'0'159'0,"0"0"-127"0,0 0-32 0,0 0-523 16,0 0-110-16</inkml:trace>
          <inkml:trace contextRef="#ctx0" brushRef="#br0" timeOffset="95493.9063">13973 11238 2419 0,'0'0'215'0,"0"0"-172"0,-5 12-35 0,5 9-8 16,0 3 0-16,5 12 0 0,-5 1 0 0,-5 3 0 16,5 1 0-16,-9-1 0 0,0 5 0 0,-5-5 0 31,-8 1-63-31,-1-5-14 0,-4 1-3 0,-1-5-915 0</inkml:trace>
        </inkml:traceGroup>
        <inkml:traceGroup>
          <inkml:annotationXML>
            <emma:emma xmlns:emma="http://www.w3.org/2003/04/emma" version="1.0">
              <emma:interpretation id="{115C2C13-5DEA-4F41-B769-AEAA5FBAE23F}" emma:medium="tactile" emma:mode="ink">
                <msink:context xmlns:msink="http://schemas.microsoft.com/ink/2010/main" type="inkWord" rotatedBoundingBox="26915,11149 29331,10997 29460,13055 27044,13207"/>
              </emma:interpretation>
              <emma:one-of disjunction-type="recognition" id="oneOf19">
                <emma:interpretation id="interp27" emma:lang="" emma:confidence="0">
                  <emma:literal>y}</emma:literal>
                </emma:interpretation>
                <emma:interpretation id="interp28" emma:lang="" emma:confidence="0">
                  <emma:literal>Ya }</emma:literal>
                </emma:interpretation>
                <emma:interpretation id="interp29" emma:lang="" emma:confidence="0">
                  <emma:literal>y, }</emma:literal>
                </emma:interpretation>
                <emma:interpretation id="interp30" emma:lang="" emma:confidence="0">
                  <emma:literal>by}</emma:literal>
                </emma:interpretation>
                <emma:interpretation id="interp31" emma:lang="" emma:confidence="0">
                  <emma:literal>ya }</emma:literal>
                </emma:interpretation>
              </emma:one-of>
            </emma:emma>
          </inkml:annotationXML>
          <inkml:trace contextRef="#ctx0" brushRef="#br0" timeOffset="96253.6756">14842 10635 403 0,'0'0'17'0,"0"0"5"0,0 0-22 0,0 0 0 0,0 0 0 0,0 0 0 15,0-8 88-15,0 0 14 0,5-4 2 0,-5 4 1 16,4-4-73-16,1 4-14 0,0-9-3 0,-1 1-1 16,1 8-6-16,4-8 0 0,-5 4-8 0,1-4 12 15,-5 16 40-15,0 0 7 0,0-8 1 0,0 8 1 16,0 0 19-16,0 0 3 0,0 0 1 0,0 12 0 16,-5 8-26-16,1 8-5 0,-1 5-1 0,1 7 0 15,-1 5-19-15,-4-1-4 0,4 1-1 0,-4-5 0 16,9 1-19-16,0-9-9 0,5 4 8 0,-1-7-8 15,1-1 31-15,4-4 1 0,0-3 0 0,0-9 0 16,0 0-32-16,1-8 0 0,-1-4 0 0,0-4 0 16,4 0 0-16,6-8 0 0,-6 0 0 0,1-5 0 15,4 1 0-15,-4-4-10 0,-1-4 2 0,6 3 0 16,-6-3 8-16,6 0 12 0,-1 0-2 0,0-1-1 16,0-3 6-16,5 4 1 0,4-1 0 0,-9 9 0 15,5 0-16-15,-5 4 9 0,1 4-9 0,-6 0 8 16,6 8-8-16,-6 4 0 0,1 8 0 0,-10 4 8 0,6 4-8 15,-6 9 0-15,1 3 0 0,-1 8 0 0,1 9 0 16,-5 0 0-16,0-1 0 0,-5 5 8 0,1 3-8 16,-1-7 0-16,1 0 0 0,-1-5 0 0,-4 5 0 0,4-9 0 15,-4-8 0-15,5 5 0 0,-10-5 0 0,5-3 8 16,4-1-8-16,-4 0 8 0,-4-3 23 0,-1-5 4 16,-9 4 1-16,0 0 0 0,-4 1-36 0,0-1 0 15,-5 0 0-15,0 0 0 0,0 1 11 0,0-5-2 16,5 0 0-16,4-4 0 0,0 1-9 0,5-9 8 15,5 0-8-15,3-4 8 0,1 0 4 0,0-4 0 0,9 0 0 16,-4-12 0-16,4-4 4 0,0-5 0 0,4 1 1 0,1 0 0 16,-1-4-17-16,5-5 0 0,1 1 8 0,3 0-8 15,1-1-15-15,4-3-6 0,9 0-2 0,-4-5 0 32,14 1-147-32,-6-1-30 0,38-40-5 0,-15 13-2 0</inkml:trace>
          <inkml:trace contextRef="#ctx0" brushRef="#br0" timeOffset="96660.486">15594 11412 2149 0,'0'0'95'0,"0"0"20"0,0 0-92 0,0 0-23 16,0 0 0-16,0 0 0 0,4 17 34 0,-4-1 2 15,0 0 1-15,0 4 0 0,0-4-29 0,5 5-8 16,-5-1 0-16,4 0 0 0,-4-4 0 0,5 0 0 16,-5 1 0-16,0-5 0 15,0 0-41-15,9-4-10 0,-9-8-1 0,0 0-1 16,0 0 5-16,0 0 0 0,0 0 1 0,0 0 0 0,9-4 47 0,5 0 0 15,-1-4 12-15,-4-4-2 0,5-5 30 0,-5 1 7 16,5 0 1-16,0-4 0 0,-5 0-4 0,4-1-1 0,1 1 0 16,0 4 0-16,-1 0-20 0,1 8-4 0,0 0-1 15,-1 4 0-15,-13 4-7 0,9 8-2 0,0 4 0 16,-4 8 0-16,4 4-9 0,-4 1 0 0,-5 7 0 0,0 0 8 16,0 5-8-16,0-1 0 0,-5 1-12 0,-4-5 12 31,9 4-97-31,-9-3-12 0,0-5-3 0,4-4-827 0</inkml:trace>
          <inkml:trace contextRef="#ctx0" brushRef="#br0" timeOffset="97303.7605">16636 10380 1324 0,'14'-32'59'0,"-5"20"12"0,9-4-57 0,0-5-14 16,5 1 0-16,0 0 0 0,4 4 160 0,1 0 30 15,-1-1 6-15,-4 5 0 0,-1 4-136 0,6 0-27 16,-10 0-5-16,9 4-2 0,-9 0-26 0,1 0 0 0,-6 4 0 16,15 8-11-16,-15 0-2 0,1 4-1 0,0 8 0 15,-5 1 0-15,4 11 4 0,1 4 1 0,-5 5 0 0,0 3 0 16,-9 5 9-16,9 0-8 0,-9-1 8 16,0 1-8-16,-9-1 8 0,9 1 0 0,-4-5 0 0,-1 1 0 15,1-1 0-15,-1-7 0 0,5 3 8 0,0-7-8 16,5-5 0-16,-5-4 0 0,0-4 0 0,4-3 0 15,-4-5 11-15,5 0-3 0,-1 0 0 0,5-4 0 16,0 0-8-16,-9-8 0 0,0 0 0 0,10 4-11 16,3-4 11-16,-8 0 11 0,13-4-3 0,-9 0 0 15,-4-4 5-15,8-4 1 0,-4 4 0 0,1 4 0 16,-1-4 0-16,-5 0 0 0,5 4 0 0,-9 4 0 16,0 0-14-16,0 0 0 0,0 0 0 0,0 0 0 15,0 0 0-15,0 0-8 0,-9 8 8 0,-4 4-13 16,8-4 13-16,-4 4 0 0,-9 0 0 0,18 0 0 15,-9 5 0-15,4 3 0 0,-4-4 0 0,0 4-9 0,9 4 9 16,-5 5 0-16,-4-1 0 0,9 5 0 0,0-1 10 0,0 0 1 16,0 5 0-16,-4-5 0 0,4 4 34 0,0 1 7 15,-5-1 2-15,5 1 0 0,0-1 6 0,0 5 0 16,-5-1 1-16,1 1 0 0,-1-1-18 0,-4 1-4 16,0-1-1-16,-5 0 0 0,-8 5-30 0,8-5-8 15,-9-3 0-15,-4 3 0 0,4-3 0 0,-9-5 8 16,-4 5-8-16,4-5 8 15,-13-4-106-15,4-3-21 0,0-5-4 0,-19 0-973 0</inkml:trace>
        </inkml:traceGroup>
      </inkml:traceGroup>
    </inkml:traceGroup>
    <inkml:traceGroup>
      <inkml:annotationXML>
        <emma:emma xmlns:emma="http://www.w3.org/2003/04/emma" version="1.0">
          <emma:interpretation id="{986FC547-081C-481F-8D8D-EFBCC1A1B93A}" emma:medium="tactile" emma:mode="ink">
            <msink:context xmlns:msink="http://schemas.microsoft.com/ink/2010/main" type="paragraph" rotatedBoundingBox="5016,15482 20670,14890 20760,17277 5107,17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3EE853-7AD4-48D7-BE3D-ECD4D0DFF16A}" emma:medium="tactile" emma:mode="ink">
              <msink:context xmlns:msink="http://schemas.microsoft.com/ink/2010/main" type="line" rotatedBoundingBox="5016,15482 20670,14890 20760,17277 5107,17869"/>
            </emma:interpretation>
          </emma:emma>
        </inkml:annotationXML>
        <inkml:traceGroup>
          <inkml:annotationXML>
            <emma:emma xmlns:emma="http://www.w3.org/2003/04/emma" version="1.0">
              <emma:interpretation id="{DE463713-0849-4714-965C-890C76F3BD1D}" emma:medium="tactile" emma:mode="ink">
                <msink:context xmlns:msink="http://schemas.microsoft.com/ink/2010/main" type="inkWord" rotatedBoundingBox="5031,15873 10146,15680 10197,17012 5081,17205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99105.8573">-6729 15022 1497 0,'0'0'133'0,"0"0"-106"15,0 0-27-15,0 0 0 0,9-4 48 0,-9 4 4 16,0 0 0-16,0 0 1 0,0 0-33 0,0 0-8 16,0 0 0-16,0 0-1 0,-4-8-11 0,4 8 12 15,0 0-12-15,-9 4 12 0,-10 0-12 0,1 8 0 16,4-4 0-16,-8 5 8 0,-1 3-8 0,-9 8 0 0,0 0 0 16,5 1 0-16,4-1 10 0,0 0 0 0,-9 4 0 0,10-3 0 15,8-5-10-15,0 4-17 0,1-3 4 0,-1-1 1 16,0-4 12-16,14 0 13 0,0 0-2 15,0 0-1-15,-4 1-28 0,8-1-6 0,15 4 0 0,-1 0-1 16,-9 1 12-16,14-1 2 0,-1 4 1 0,10-4 0 16,0 5 10-16,-4-5 0 0,-6 0 0 0,6 0-8 15,8 1 8-15,-13-5 0 0,-5 0 0 0,0-4-8 16,0 4 8-16,1 0 0 0,-6 1 0 0,-4-1 0 16,0 0 28-16,1-4 0 0,-1 4 1 0,-5 1 0 15,-4-5 21-15,0 4 4 0,5 4 1 0,-5 0 0 16,-9-3-6-16,4 3-1 0,1 0 0 0,-1 0 0 15,0 0-14-15,-4 1-3 0,-9-1-1 0,5-4 0 16,3 4-16-16,-3-3-3 0,-15 3-1 0,6 0 0 16,-1-4-30-16,-4 4-7 15,-5-3-1-15,-5 3 0 0,-8 0-176 0,8-4-35 16</inkml:trace>
          <inkml:trace contextRef="#ctx0" brushRef="#br0" timeOffset="99561.4443">-6328 15431 1843 0,'0'0'81'0,"0"0"18"0,0 0-79 0,0 0-20 0,-5-4 0 0,5 4 0 15,9-4 36-15,-9 4 3 0,0 0 1 0,0 0 0 16,18 8-40-16,1 8 0 0,-1 0 0 0,0 9 0 15,0 3 0-15,5 4 0 0,0 5 0 0,0-1 0 16,-5-3 0-16,5 3 0 0,-1-4 10 0,-3-3-10 16,3-1 18-16,-3 0-2 0,-1-7-1 0,0-5 0 15,5-4-4-15,-5-4-1 0,5-4 0 0,-5-4 0 16,0-8 18-16,5-4 3 0,0-4 1 0,-1-5 0 16,1-3-1-16,0-4 0 0,-5-1 0 0,0-3 0 0,1 0-12 0,-1 3-3 15,-9 1 0-15,0-4 0 0,-4-1-16 0,4 5 0 16,-5 0 8-16,5 7-8 15,-9-3-21-15,0 0-8 0,0 8-2 0,0 3-654 16,-9 1-131-16</inkml:trace>
          <inkml:trace contextRef="#ctx0" brushRef="#br0" timeOffset="100043.6923">-5327 15427 2163 0,'0'0'96'0,"0"0"20"0,0 0-93 0,0 0-23 0,9 8 0 0,1 0 0 16,3 8 20-16,1 0 0 0,0 5 0 0,4-1 0 16,0 8-4-16,0 5 0 0,0-1-1 0,1 4 0 15,-6 9-15-15,5-1 8 0,-4 5-8 0,-5-4 0 16,5 3 8-16,-5 1-8 0,-9-1 0 0,5-3 0 15,-1-1 8-15,-4-7-8 0,-4-1 0 0,8-8 9 16,-4 1-9-16,0-9 0 0,0-4 9 0,-4 0-9 16,4-8 10-16,0-8-2 0,0 0-8 0,-14 9 12 15,14-9 3-15,-9 0 0 0,-5-9 0 0,0 1 0 16,1-4 9-16,-1 0 1 0,-4-4 1 0,4-8 0 0,1-1-12 0,-1-7-2 16,0-4-1-16,1-1 0 0,4-7-11 15,-1-1 0-15,1-7 0 0,5-1 0 0,4 0-12 16,4-3-5-16,1-1-1 0,9 0 0 15,4 1-19-15,0 3-4 16,14 4-1-16,-5 5 0 0,10 8 5 0,-6 3 1 0,1 9 0 0,-4 4 0 16,-1 12 25-16,0-1 11 0,-9 5-8 0,5 8 8 0,0 5 0 0,-5 3 0 15,-4 4 0-15,-5 4 8 0,-4 8 4 0,-5 1 2 16,-10 3 0-16,-3 1 0 0,-5-1 6 0,-1 4 0 16,-3-3 1-16,-6 3 0 0,-4 1-11 0,1-1-2 15,-1 0-8-15,4 1 12 16,-4-5-35-16,5 5-7 0,0-9-2 0,-1 0-644 0,6-3-128 15</inkml:trace>
          <inkml:trace contextRef="#ctx0" brushRef="#br0" timeOffset="100523.7807">-4412 15484 806 0,'0'0'36'0,"0"0"7"16,0 0-35-16,5 8-8 0,4 4 0 0,-4 0 0 0,8 4 308 0,1 4 59 15,0 5 12-15,4-1 2 0,-4 8-284 0,-1 1-57 16,1 7-11-16,-10 1-2 0,5-1-17 0,1 1-10 16,-6-1 12-16,1 5-12 0,-5-1 13 0,0 1-4 15,0-5-1-15,4-4 0 0,-4-7 6 0,0 3 1 16,-4-8 0-16,4-3 0 0,0-1 12 0,-5-8 2 15,-4 4 1-15,4-8 0 0,1 0-30 0,4-8 0 16,-9 4 0-16,0-4 0 0,0 0 12 0,0-8-4 16,-1 0-8-16,6-4 12 0,-10-4-3 0,1-8-1 15,8-5 0-15,0-7 0 0,-4-5-8 0,9-11 0 16,-4-1 0-16,8 1 0 0,1-9 0 0,4 4 0 16,5 1 0-16,4 3 0 0,0 0-11 0,5 5 11 15,0-1-8-15,4 5 8 0,5-1-21 0,-5 5 1 16,5-1 0-16,0 5 0 0,-5 8-4 0,0 3-1 15,-4 9 0-15,0 0 0 0,-5 8 5 0,0 4 0 0,-8 0 1 16,-1 8 0-16,-9-4 19 0,9 8 0 0,0 0 0 16,-9 8 0-16,0 0 0 0,0 1 0 0,-9 3 0 15,0 8 9-15,-10 4-9 0,-3 1 12 0,-6 7-12 16,-8-3 12-16,-1 3-12 0,-3 5-14 0,3-5 3 0,1 5 1 31,-5-5-41-31,9 1-8 0,0-1-1 0,9-3-581 0,0-5-116 0</inkml:trace>
          <inkml:trace contextRef="#ctx0" brushRef="#br0" timeOffset="100886.2863">-3628 15654 1209 0,'-10'-13'108'0,"10"5"-87"0,-4 0-21 0,-1 0 0 0,1 0 215 0,4 8 38 16,0 0 8-16,0 0 2 0,0 0-202 0,0 0-40 15,0 0-8-15,0 0-1 0,0 0-12 0,9 16 0 16,-5-4-12-16,1 9 12 0,-5 3-8 0,0 0 8 16,5 4 0-16,-1 1 0 0,1-5 0 0,4-4 0 15,-5 1 0-15,5-5 0 0,1 0 0 0,-1-4 0 16,-5 0 0-16,5-4 0 0,-9-8 15 0,9 4 4 16,5-4 1-16,4-4 0 0,-4-4-20 0,4 0 0 15,-4-4 0-15,4-4-9 0,0 4 29 0,-4-9 5 16,0 1 2-16,-1 0 0 0,1-4-7 0,4-1 0 0,-9 1-1 15,5 0 0-15,-5-9-5 0,5 9-1 0,-5 0 0 16,-5 4 0-16,5-1-13 0,-4 1 8 0,-5 4-8 16,0 4 0-16,0 0 13 0,-5 4-3 0,-4 4-1 15,-4 0 0 1,-6 4-29-16,-8 0-7 0,0 8-1 0,-10 4 0 16,1 0-119-16,-5 4-24 0,-5 4-5 0,-4 1-708 0</inkml:trace>
          <inkml:trace contextRef="#ctx0" brushRef="#br0" timeOffset="101298.6455">-2905 15289 1882 0,'0'-12'41'0,"5"4"9"0,-5 8 2 0,9-8 1 0,5 0-42 0,-5 0-11 15,-9 8 0-15,14-8 0 0,-5 4 15 0,4 0 1 16,-13 4 0-16,0 0 0 0,0 0 4 0,0 0 2 16,5 8 0-16,-5 4 0 0,0 8-9 0,0 0-1 15,-5 1-1-15,5 3 0 0,-4 0 30 0,4 0 7 16,0 1 0-16,0-1 1 0,0-4-13 0,-5 0-2 16,1-3-1-16,-1 3 0 0,1-8-13 0,-1 0-2 15,0 0-1-15,-4-4 0 0,5 0 3 0,-5 1 0 16,9-9 0-16,-9 8 0 0,-1 4-20 0,-3 0 0 15,-5 0 0-15,-1 4 0 0,-3 0-12 0,-1 5-5 16,0 3-2-16,-4 0 0 16,4 1-93-16,0-1-18 0,0 4-4 0</inkml:trace>
          <inkml:trace contextRef="#ctx0" brushRef="#br0" timeOffset="101571.7295">-2290 15645 2188 0,'14'-12'97'0,"-1"4"20"0,1 0-93 0,4 0-24 15,0-8 0-15,1 0 0 0,8-5 19 0,0 1-1 16,1 0 0-16,-1-4 0 0,0-1-18 0,-4 1-14 15,-5-4 2-15,0-1 1 0,-8 1-10 0,-1 4-3 16,-9-4 0-16,4 3 0 0,-4 5 24 0,-4 0 0 16,-5 4-9-16,4-1 9 0,-9 9 27 0,-4-4 9 15,0 8 1-15,-5 0 1 0,0 4-17 0,5 0-3 16,-9 4-1-16,4 0 0 0,-9 4 6 0,5 4 1 16,0 5 0-16,-1 3 0 0,1 4-8 0,4 4-2 15,5 1 0-15,0 3 0 0,4 0-6 0,5 5 0 16,4-1-8-16,5-3 12 0,5 7-12 0,0 1 11 15,4-1-11-15,4 1 10 0,6-1-10 0,8 1-11 0,-9-1 3 0,9-8-728 16,5 1-144-16</inkml:trace>
        </inkml:traceGroup>
        <inkml:traceGroup>
          <inkml:annotationXML>
            <emma:emma xmlns:emma="http://www.w3.org/2003/04/emma" version="1.0">
              <emma:interpretation id="{359AB766-DD52-4B2F-9BAE-A81DCF81B997}" emma:medium="tactile" emma:mode="ink">
                <msink:context xmlns:msink="http://schemas.microsoft.com/ink/2010/main" type="inkWord" rotatedBoundingBox="12271,15437 15885,15301 15945,16901 12331,17037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103275.8815">1466 15617 1602 0,'9'-12'71'0,"-4"4"14"0,-5 4-68 0,4-8-17 0,5 0 0 0,1-1 0 16,-1 5 82-16,0-4 13 0,4 0 2 0,-3 4 1 16,-1 0-40-16,4 4-8 0,-4 0-2 0,5 0 0 15,0 8-26-15,-1 4-6 0,1 0 0 0,0 8-1 16,-1 8-15-16,6 1 0 0,-6 3 0 0,-4 0 0 16,5 5 0-16,0-1 0 0,-10 5 8 0,5-1-8 15,-4 0 0-15,-5-3 0 0,0-1 8 0,4-4-8 16,-8-3 16-16,-1-9 1 0,1 0 0 0,-5 0 0 15,0-8-7-15,-1 0-2 0,1 1 0 0,0-5 0 0,0-4 12 16,0 0 1-16,0-8 1 0,0-1 0 0,0-3 22 16,0 0 5-16,4-8 1 0,1-4 0 0,-1-1-18 15,5-3-3-15,5-4-1 0,4-5 0 0,4 1-28 16,1-1 0-16,4 5 0 0,9 0 0 0,-4-1 0 0,5 9-13 16,-1 4 1-16,-4 4 0 0,8 3 12 0,-8 5-12 15,0 0 12-15,0 8-12 0,-5 8 4 0,0-4 8 16,0 9-13-16,1-1 5 0,-6 0 8 0,5 4-12 15,1 4 12-15,-1 0-12 0,-4 1 12 0,-1-1 0 16,-4 0 0-16,0 0 0 0,5 5 0 0,-5-1 0 16,-4 0 0-16,-1 1 0 0,1-5 0 0,-1 0 9 15,-4-4-1-15,0 0-8 0,0-3 0 0,-4-5 0 16,4 4 0-16,-5-4 0 0,-4 0 0 0,9-8 0 0,-4 0 0 16,-5-4 0-16,-1 4 10 0,1-4-10 0,9 4 8 15,-4-8-8-15,-1-8 0 0,1-1 0 0,4-3 0 0,4 0 0 16,5-4 8-16,0-1-8 0,5 1 8 15,0 4-8-15,4 0 0 0,0 3 0 0,-4 5-9 0,0 4 9 16,-1 0-9-16,-4 8 9 0,5 0 0 0,-10 4-9 16,6 8 9-16,-6 0 0 0,1 5 0 0,-1 3 0 15,-4 0 0-15,0 4 0 0,0 1 0 0,0-1 8 16,0 4-8-16,0-3 0 0,-4-1 0 0,4 0 0 16,-5-4-10-16,5-4-3 0,-4 1-1 0,-1-1 0 15,0 0-202-15,1 0-40 16</inkml:trace>
          <inkml:trace contextRef="#ctx0" brushRef="#br0" timeOffset="103990.727">2682 15621 1555 0,'0'0'138'0,"0"0"-110"0,0 0-28 0,0 0 0 0,0 0 116 0,0 0 19 0,0 0 3 0,0 0 1 16,0 0-48-16,0 0-10 0,0 0-1 0,9 8-1 15,5 0-47-15,-10 9-8 0,1-1-3 0,-5 0 0 16,4 4-21-16,5 0 0 0,-4 1 0 0,-1 3 0 16,6-4 0-16,-6 0-15 0,5 1 3 0,-9-5 0 31,5-4-112-31,4 0-23 0,0-4-4 0,0-4-1 0</inkml:trace>
          <inkml:trace contextRef="#ctx0" brushRef="#br0" timeOffset="104136.1797">2705 15245 2487 0,'0'0'55'0,"0"0"11"0,0 0 2 0,0 0 2 0,0 0-56 0,0 0-14 16,0 0 0-16,0 0-734 15,9 8-150-15</inkml:trace>
          <inkml:trace contextRef="#ctx0" brushRef="#br0" timeOffset="104515.1235">3356 15556 345 0,'0'0'15'0,"0"0"4"0,0 0-19 0,0 0 0 0,4 9 0 0,5-1 0 15,-4 0 338-15,4 8 64 0,0-4 13 0,0 0 2 16,-4 4-261-16,-1 1-52 0,5-1-10 0,0 0-2 16,-4 0-48-16,0 0-10 0,-5 0-2 0,0 1 0 15,4-1-24-15,-4-4-8 0,-4 0 0 0,4 0 0 16,0 0 0-16,0-3 0 0,-5-1 0 0,5-8-9 16,0 0 9-16,0 0-10 0,-9-4 10 0,9 4-10 15,-9-4 22-15,4-9 4 0,5 1 0 0,-4-4 1 16,4 0 23-16,4-4 5 0,1-1 1 0,4-3 0 15,9 0-22-15,-4-4-4 0,4 7 0 0,-4 1-1 16,8 4-7-16,1 0-2 0,-9 8 0 0,4 4 0 16,-4-1-10-16,4 14 10 0,0-1-10 0,-4 4 10 15,4 0-10-15,-4 4 12 0,-1 4-12 0,1 1 12 0,0 3-12 16,4 0-12-16,0 0 2 0,-4-3 1 16,-1-1-104-16,6-4-21 15,-6-4-4-15</inkml:trace>
          <inkml:trace contextRef="#ctx0" brushRef="#br0" timeOffset="102296.4009">159 14678 1785 0,'-9'-24'79'0,"5"12"17"0,-1-4-77 0,5 3-19 16,-4 1 0-16,-1 0 0 0,5 12 115 0,0 0 19 15,0 0 4-15,9 12 1 0,0 9-118 0,0 7-21 16,1 8-8-16,-1 9 0 0,4 3 8 0,-4 1 0 0,5 8 0 15,4-5 0-15,-9-3 0 0,14-1 0 16,-5 1 0-16,10-5 0 0,-5-7 0 0,8-9-10 16,1-8 10-16,0-7-10 0,5-5-7 0,-1-12-2 15,5-4 0-15,-5-9 0 0,5-7 19 0,-4-4 8 0,-5-5-8 16,-5-3 12-16,-4 4 20 0,4-9 4 0,-9 5 1 16,-4-1 0-16,0 1 9 0,-5-5 2 0,0 5 0 0,0 4 0 15,-5-1-20-15,6 5-3 0,-1-5-1 0,0 9 0 16,-5 0-24-16,10 4 0 0,-5 3 0 0,0 5 0 15,5 0 0-15,-5 4-19 0,-9 8 3 0,9 0 1 16,-9 0 2-16,14 8 0 0,-5 0 0 0,-5 8 0 16,5 1 13-16,1 7 0 0,-6 0 0 0,5 9 0 15,0 3 0-15,0 4 0 0,1 1 12 0,-1 8-12 16,-5-1 24-16,-4 9-1 0,0-1-1 0,0 5 0 16,-4 4-14-16,-1 0-8 0,5-1 8 0,-4 1-8 15,4 0 12-15,-5-4-1 0,0-1-1 0,1 1 0 16,-1 0-10-16,1 3-14 0,-5-7 3 0,-5 4 1 0,0-9 10 15,1-3 0-15,-10-5 0 0,0-7 8 0,-4-1-18 16,-10-7-3-16,1-1-1 0,-5-8 0 0,-5-8 2 16,6 1 1-16,-1-9 0 0,0-4 0 0,4-9 21 0,1 1 4 15,4-8 1-15,9-4 0 0,5 4 25 0,0-9 6 16,4-3 1-16,9-4 0 0,10-1-11 0,9-7-3 16,4 4 0-16,14-9 0 0,9 5-33 0,9-5 0 15,14 5 0-15,-1-5-12 16,6 5-120-16,8-1-23 0,-4 1-5 0</inkml:trace>
        </inkml:traceGroup>
        <inkml:traceGroup>
          <inkml:annotationXML>
            <emma:emma xmlns:emma="http://www.w3.org/2003/04/emma" version="1.0">
              <emma:interpretation id="{FE46610A-A5BD-4C1C-85A2-AA1B49A2AD44}" emma:medium="tactile" emma:mode="ink">
                <msink:context xmlns:msink="http://schemas.microsoft.com/ink/2010/main" type="inkWord" rotatedBoundingBox="16883,15868 17675,15839 17690,16240 16899,16270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104799.4859">4749 15127 2419 0,'0'0'215'0,"0"0"-172"0,0 0-35 0,0 0-8 15,0 0 38-15,18 0 6 0,0 0 0 0,9 0 1 16,10 0-28-16,4 0-5 0,4-8-2 0,1 4 0 16,4 0-21-16,5 0-4 0,-1-8-1 0,1 0 0 15,0 0-42 1,-5 0-9-16,0 4-1 0,0-5-1 0,-9 1-55 0,-5 0-10 15,-8 0-2-15,3 0-755 0</inkml:trace>
          <inkml:trace contextRef="#ctx0" brushRef="#br0" timeOffset="104996.0578">4803 15386 1324 0,'0'0'118'0,"0"0"-94"15,0 0-24-15,0 0 0 0,0 0 164 0,0 0 28 16,19 0 5-16,-1 9 2 0,9-5-104 0,0-4-21 16,5 4-4-16,5 0-1 0,-1-4-41 0,10 0-8 15,-1 0-1-15,1 0-1 0,4-4-34 0,4 0-8 16,10-5 0-16,0 5-659 16,-5-4-131-16</inkml:trace>
        </inkml:traceGroup>
        <inkml:traceGroup>
          <inkml:annotationXML>
            <emma:emma xmlns:emma="http://www.w3.org/2003/04/emma" version="1.0">
              <emma:interpretation id="{168DD0AA-8168-4384-82AA-6A710F78BCCD}" emma:medium="tactile" emma:mode="ink">
                <msink:context xmlns:msink="http://schemas.microsoft.com/ink/2010/main" type="inkWord" rotatedBoundingBox="18794,14961 20670,14890 20760,17277 18884,17348"/>
              </emma:interpretation>
              <emma:one-of disjunction-type="recognition" id="oneOf23">
                <emma:interpretation id="interp35" emma:lang="" emma:confidence="0">
                  <emma:literal>y,</emma:literal>
                </emma:interpretation>
                <emma:interpretation id="interp36" emma:lang="" emma:confidence="0">
                  <emma:literal>Z |</emma:literal>
                </emma:interpretation>
                <emma:interpretation id="interp37" emma:lang="" emma:confidence="0">
                  <emma:literal>Z l</emma:literal>
                </emma:interpretation>
                <emma:interpretation id="interp38" emma:lang="" emma:confidence="0">
                  <emma:literal>Y,</emma:literal>
                </emma:interpretation>
                <emma:interpretation id="interp39" emma:lang="" emma:confidence="0">
                  <emma:literal>Z I</emma:literal>
                </emma:interpretation>
              </emma:one-of>
            </emma:emma>
          </inkml:annotationXML>
          <inkml:trace contextRef="#ctx0" brushRef="#br0" timeOffset="105633.6507">6656 14136 1785 0,'0'0'159'0,"5"-8"-127"0,-1 0-32 0,1 0 0 16,-5 8 31-16,0 0 0 0,0 0 0 0,0 0 0 15,9 4 25-15,0 8 4 0,0 0 2 0,0 12 0 16,-4 1-19-16,0 3-4 0,4 4-1 0,-5 1 0 16,1 7-24-16,4-3-5 0,5 3-1 0,-1-4 0 15,1-3-8-15,0-5 0 0,4 0 0 0,0-3 0 0,5-5 8 16,-5 0-8-16,-9-8 0 0,5-4 8 0,4 5-8 16,0-13 10-16,-4 0-10 0,-1 0 10 0,1-9-10 0,4 1 12 15,1 0-12-15,-6-4 12 0,1-8-2 0,4 0 0 16,5-1 0-16,-5-3 0 0,-4 4 17 0,4-8 3 15,5 7 1-15,4-7 0 0,-9 4-31 0,5-5 0 16,0 5 0-16,-1-4 0 0,6 4 0 0,-1-1 0 16,-9 1 0-16,5 0 0 0,-5 3 8 0,0 5 1 15,-4-4 1-15,-5 8 0 0,0 0-10 0,0 4 8 16,1 0-8-16,-1-1 8 0,-9 5 4 0,0 4 0 16,4-4 0-16,-4 4 0 0,0 0-12 0,9 4 10 15,5 5-10-15,0 3 10 0,-1 0-10 0,-4 4 0 16,-4 0 0-16,9 4 8 0,13 5-8 0,-9 3 0 0,-9 4 0 15,0 9 0-15,10 3 0 0,-1 1 0 0,0 8 0 0,-9 3 0 16,-4 9 0-16,4 0 0 0,4-1 0 0,-8 1 0 16,-10 4 0-16,1 8 0 0,8 0 10 0,-8 4-10 15,-10 0 14-15,1-4-4 0,-10-5-1 0,0 1 0 16,5 0-9-16,-9-12 12 0,-5-1-12 0,4-3 12 16,1-12 0-16,0-1 0 0,-5-7 0 0,4-5 0 31,-3-4-34-31,3-7-6 0,1-1-2 0,0-8 0 0,-5 0 30 0,4-4 0 0,10-8 0 0,0 0 0 15,-5-4 0-15,5-4 8 0,4-4 1 0,10 0 0 16,4-4 27-16,0-1 6 0,0-7 1 0,9 0 0 16,5-5-15-16,8 1-2 0,-3-4-1 0,8-1 0 0,9-3-17 15,1 0-8-15,4-9 8 0,4 5-8 0,1-5-10 16,4 0-7-16,5 5-2 0,-10 0 0 16,-4-1-113-16,5 5-22 0,-1-1-5 15</inkml:trace>
          <inkml:trace contextRef="#ctx0" brushRef="#br0" timeOffset="106000.6601">8550 15447 2476 0,'0'0'220'0,"0"0"-176"0,0 0-35 0,0 0-9 15,0 0 73-15,0 0 13 0,0 0 2 0,9 12 1 16,1 4-66-16,-6 5-14 0,1-1-9 0,-1 8 12 15,1 5-12-15,-1 7 0 0,-8 1 0 0,-1 11-11 16,1 1 11-16,4 3 0 0,-5 1 0 0,1 4-8 16,-1 0 8-16,-4-5 0 0,4-3 0 0,1-1 0 15,-10-3 0-15,10-5 0 0,-10-3 0 0,9-9 0 16,-4 1 0-16,0-5-16 0,-4-4 2 0,-1-7-810 16,5-9-161-16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3:57.78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ED65847-792B-4325-902F-639F0C05BE46}" emma:medium="tactile" emma:mode="ink">
          <msink:context xmlns:msink="http://schemas.microsoft.com/ink/2010/main" type="writingRegion" rotatedBoundingBox="3840,1127 32077,-91 32649,13152 4412,14371"/>
        </emma:interpretation>
      </emma:emma>
    </inkml:annotationXML>
    <inkml:traceGroup>
      <inkml:annotationXML>
        <emma:emma xmlns:emma="http://www.w3.org/2003/04/emma" version="1.0">
          <emma:interpretation id="{8286125D-EBD7-45D5-B890-CFAB47FAE9DB}" emma:medium="tactile" emma:mode="ink">
            <msink:context xmlns:msink="http://schemas.microsoft.com/ink/2010/main" type="paragraph" rotatedBoundingBox="3864,1114 25986,345 26093,3413 3971,41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13C162-D9F7-450D-AD9B-CBABA87328F5}" emma:medium="tactile" emma:mode="ink">
              <msink:context xmlns:msink="http://schemas.microsoft.com/ink/2010/main" type="line" rotatedBoundingBox="3864,1114 25986,345 26093,3413 3971,4182"/>
            </emma:interpretation>
          </emma:emma>
        </inkml:annotationXML>
        <inkml:traceGroup>
          <inkml:annotationXML>
            <emma:emma xmlns:emma="http://www.w3.org/2003/04/emma" version="1.0">
              <emma:interpretation id="{4E94D23D-82CE-44DE-81F8-6A8B996D8AD6}" emma:medium="tactile" emma:mode="ink">
                <msink:context xmlns:msink="http://schemas.microsoft.com/ink/2010/main" type="inkWord" rotatedBoundingBox="3864,1114 9202,928 9308,3997 3971,418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-1779-368 288 0,'9'-28'12'0,"-5"16"4"0,6-4-16 0,-1-4 0 16,0-5 0-16,4-3 0 0,-3 4 184 0,3-9 35 16,1 1 6-16,0 0 2 0,4 3-131 0,-5-3-25 15,6-1-6-15,-1 1-1 0,-5 4-33 0,10-1-7 16,-9 1-2-16,4 0 0 0,0 4 14 0,5-1 4 15,0 1 0-15,0 0 0 0,-1-1-13 0,6 5-3 0,4-4 0 16,-1 0 0-16,1 3-2 0,0 1-1 0,0-8 0 0,4 8 0 16,5-9-2-16,5 5-1 0,-10 4 0 0,5-1 0 15,0 5-6-15,5-4 0 0,-1 8-1 0,5 0 0 16,1 0-11-16,-1 4 0 0,-5-1 0 0,1 9 0 16,-5-4 0-16,-5 4 0 0,1 0 12 0,-1 4-4 15,0 0-8-15,-4 5 12 0,5 3-12 0,-5 0 12 16,4 4-12-16,-4 4 10 0,-5 9-10 0,0-1 10 15,1 4 4-15,-1 5 1 0,-4 3 0 0,0 1 0 16,-1 3 4-16,-3 5 1 0,-10 3 0 0,4 1 0 16,-4 4-7-16,-4 3-1 0,0-3 0 0,-5 4 0 15,-5 3 2-15,0-7 0 0,-4 0 0 0,0-1 0 16,-4-3 10-16,-6-4 3 0,1 3 0 0,0-3 0 16,0-5 5-16,-10-3 2 0,10 3 0 0,-9-7 0 15,9-1-11-15,-10 5-3 0,-4-1 0 0,1 5 0 0,-6-5-7 16,-4 1-1-16,-9-1-1 0,0-4 0 0,-5-3-3 0,-4-1-8 15,5-4 12-15,-10 1-4 0,5-5 5 0,-1 0 1 16,15-3 0-16,-5-1 0 0,0 0-14 0,4 0 0 16,5-3 8-16,0-1-8 0,0 0 0 0,0 0 0 15,0 0 0-15,0 0 0 0,-4-3-12 0,-1-1 4 16,-4 0 8-16,5-4-13 16,-1 8-21-16,1-4-4 0,-5 4-1 0,9-3 0 15,0-1-39-15,9-4-8 0,9-4-2 0,0 4-864 0</inkml:trace>
          <inkml:trace contextRef="#ctx0" brushRef="#br0" timeOffset="-671.7098">-1465-950 932 0,'0'-25'41'0,"4"17"9"0,1-4-40 0,4 0-10 15,0-4 0-15,-4 4 0 0,-5 0 48 0,4-5 7 16,5 5 1-16,1 4 1 0,-10 0-23 0,0 8-5 15,4-12-1-15,-4 12 0 0,0 0-3 0,0 0-1 0,0-8 0 0,0 8 0 16,0-8 14-16,0 8 2 16,0-8 1-16,0 8 0 0,0 0-4 0,0 0-1 0,0 0 0 0,0 0 0 15,0-4-4-15,0 4 0 0,0 0-1 0,0 0 0 16,0 0-7-16,0 0 0 0,0 0-1 0,0 0 0 16,0 0-3-16,0 0-1 0,0 0 0 0,0 0 0 15,0 12-8-15,-4 4-2 0,-1 4 0 0,0 4 0 16,5-3 0-16,-4 11 0 0,-1-4 0 0,-4 5 0 15,9-1 6-15,-4 5 1 0,-1 3 0 0,1 0 0 16,-1 5 8-16,5 4 3 0,0-1 0 0,-5 1 0 16,1 3 14-16,-1 1 3 0,1 0 1 0,-5 3 0 15,4 5-30-15,1 4-7 0,-15 3 0 0,10 1-8 16,0-4 21-16,0 8-2 0,-5 0-1 0,5-5 0 16,5-3 2-16,-5 0 0 0,0 0 0 0,-1-9 0 0,6 5 5 15,-1-8 2-15,-4-1 0 0,5-3 0 0,-15-1-18 0,6-3-9 16,8-5 10-16,-4 5-10 0,-4-5 11 0,3-3-11 15,1-5 12-15,0 1-12 0,0-1 13 0,0-4-4 16,0-3-1-16,4 3 0 0,1-8-8 0,-1 0 0 16,1 5 0-16,-1-1 0 0,1-4 0 0,4 0 0 15,-10 9 0-15,6-5 0 0,-5 4 0 0,4-7 0 16,1 3 0-16,-5-4 8 0,4-4-8 0,-4 5 0 16,4-1 9-16,-4 0-9 0,5-4 0 0,-5 0 9 15,4-3-9-15,1-1 0 0,-6 0 9 0,6 0-9 16,-5 0 0-16,4 0 9 0,1 4-9 0,-5-3 0 15,-1 3 0-15,1-4 0 0,0 0 0 0,0 4 0 16,0-4 0-16,0 5 0 0,0-5-18 0,4 0 4 16,-4 0 1-16,5-4 0 15,-6-4-41-15,6 4-8 0,4-8-2 0,0 0 0 16,-5 0-154-16,1-4-31 0</inkml:trace>
          <inkml:trace contextRef="#ctx0" brushRef="#br0" timeOffset="1109.0872">593 231 1400 0,'0'0'31'0,"0"-8"6"0,0-4 2 0,0 0 0 0,0-4-31 0,0 4-8 16,0-4 0-16,0-1 0 0,-5 1 48 0,5 4 8 15,-4 0 1-15,-5 4 1 0,0 0-37 0,-1 0-7 16,1 4-2-16,5-5 0 0,-1 1-4 0,-4 0 0 16,-5 0-8-16,5 0 12 0,9 0 16 0,-9 4 4 15,-4 4 0-15,8-4 0 0,5-8-20 0,-5 8-4 16,5 4-8-16,-9 0 12 0,-4 4-12 0,-1 0 0 15,0 0 0-15,-4 4 0 0,4 0 0 0,-4 4 0 16,0 0 11-16,-5 0-11 0,5 5 8 0,0-1-8 16,-5 4 0-16,5 4 0 0,-5 5 10 0,5 3-2 15,-5 0 0-15,0 5 0 0,5 3-8 0,-5 9 10 0,1-1-10 0,3 5 10 16,6-4-10-16,-5-1 8 16,-1 5-8-16,10-5 8 0,-4 1-8 0,8-5 0 0,1 1 0 15,-1-1 8-15,5-3-8 0,0-9 0 0,5 1 0 16,-5-1 0-16,4-8 0 0,1 5 0 0,-1-9 0 0,5-4 8 15,0-4-8-15,0 0 0 0,5-4 9 0,-5-8-9 16,5 0 12-16,0 0-3 0,4-4 0 0,0-4 0 16,0-8-9-16,5-4 8 0,0-4-8 0,-1-5 8 15,6 1-8-15,4-8 0 0,-5 3 0 0,0-7 0 16,1-5-10-16,-1 1 10 0,0-5-13 0,-4-4 5 16,4 1-3-16,1-5 0 0,-6 5 0 0,1-1 0 15,0 0 11-15,0 1-12 0,-10 3 12 0,6 9-12 16,-10-1 12-16,4 9 0 0,-4 4 0 0,1 7 0 15,-6 9 0-15,1 4 8 0,-5 8-8 0,0 0 11 16,0 0 10-16,4 12 3 0,1 8 0 0,-1 9 0 0,1 3-4 0,-1 1-1 16,1 7 0-16,4 1 0 0,-4-1-8 0,4 4-2 15,-5-3 0-15,5-1 0 0,1-3-9 0,3-1 10 16,-4 1-10-16,9-5 10 0,1-8-10 0,3-3 0 16,-3-9 0-16,3-4 0 15,6-4-124-15,-1 0-26 0,0-4-6 0</inkml:trace>
          <inkml:trace contextRef="#ctx0" brushRef="#br0" timeOffset="2155.7531">2205-141 403 0,'0'0'36'0,"0"-12"-36"0,0-4 0 0,0 0 0 16,0-1 265-16,-5 1 47 0,0 0 8 0,5 0 3 15,-4 4-201-15,-1-4-40 0,1-1-8 0,-5 5-2 16,4-4-56-16,1 8-16 0,-1-4 0 0,-4 4 8 16,4-4-8-16,-4-1 12 0,0 9-12 0,0-4 12 15,-5 4 1-15,1-4 1 0,4 8 0 0,-10-4 0 16,1 8 16-16,0 0 3 0,0 4 1 0,-5 0 0 15,-9 9-34-15,5-1 0 0,-5 8 0 0,0 0 0 16,-4 9 13-16,-5 3-4 0,4 5-1 0,1 3 0 16,-1 9-8-16,1-1 0 0,4 5 0 0,0 4 0 0,9-9 0 0,5 1 8 15,5-5-8-15,-1-3 8 0,9-5-8 0,5-3 0 16,0-5-10-16,5-3 10 0,-1-5 0 0,6-4 0 16,8-4 0-16,-5-8 0 0,-3 0 12 0,8-8 3 15,5 0 0-15,-1-8 0 0,6 0 18 0,-6-8 4 16,6 0 1-16,-1-8 0 0,-4-1-19 0,4-7-4 15,-4 0-1-15,0-9 0 0,-1-3-14 0,1-5 11 16,-5 0-11-16,5-3 10 0,4-1-10 0,1 5 0 16,-1 3 0-16,0 1 0 0,-4 7 0 0,4 5-11 15,-4 3 1-15,0 5 0 0,-5 8 10 0,0 4 0 16,-4 8 0-16,0 0-8 0,-1 4 0 0,-8 4 0 16,4 8 0-16,-4 4 0 0,-1 8 8 0,1 5 0 0,-1 7 0 0,-4 9 0 15,0 7 0-15,0 5 0 16,-4 8 0-16,-1 4 0 0,1 3 0 0,-1 1 0 0,1 4 0 15,-6 4 0-15,-3-4 14 0,-1 4-2 0,0 4 0 0,-4-4 0 16,-5 0-2-16,1-4-1 0,-6 0 0 0,-3-1 0 16,-1-3 4-16,-5-4 1 0,-4 0 0 0,0-4 0 15,-9-5-4-15,5-7-1 0,-1-4 0 0,1-9 0 16,4-8 9-16,0-7 2 0,4-5 0 0,5-8 0 16,0 0-20-16,5-8 0 0,9-4 0 0,-5 0 0 15,10-8-22-15,8-4-8 0,-4-4-2 16,9-9 0-16,4 1 20 0,6-8 3 0,3-1 1 0,5-3 0 15,1-4 8-15,3-1 0 0,6 1 0 0,4-5 8 16,-1 5-8-16,1-1 0 0,5 5 0 0,-1-5 0 16,-4 9 0-16,4 0-8 0,-4-1 8 0,0 9-8 15,0-4 8-15,-5 7 0 0,5 5 0 0,0 4-8 0,0 0 8 16,-5 0 0-16,5 8-9 0,0-4 9 0,0-1 0 0,-5 5 0 16,10 0 0-16,-5 0 0 0,9 0 0 0,-5 0 0 15,5-4 0-15,4 0 0 0,6-8 0 0,-6 4 0 16,1 0 0-16,-1-1 0 0,5 1 0 0,0 0 0 15,5-4 0-15,-5 0 0 0,-5 0 0 0,6-1 0 16,-1-3 0-16,-5 0 0 0,5 0 0 0,-9-5 0 16,0 5 0-16,-4-4 0 0,-1 0 0 0,-9-1 0 15,-4 1 0-15,-5 0 0 0,5-5 0 0,-5-3 0 16,-9 4 0-16,-4-5 0 0,4-3 10 0,0-5-10 16,-9 1 12-16,0 0-12 0,0-1 0 0,0-3 0 15,0 7 0-15,-9 1 0 0,5-5 0 0,-6 9-9 16,6-1 9-16,-1 1 0 0,-4 8-15 0,0 0 3 0,0 3 0 15,-5 9 0-15,-4 4 0 0,4 4 0 0,-8 4 0 0,-1 8 0 16,-4 4 12-16,4 13 0 0,-9 3 0 0,5 8 0 16,4 9 8-16,0 7 4 0,-4 9 0 0,4 0 1 15,5 0 4-15,4-1 1 0,1-3 0 0,3 0 0 16,6-1-1-16,-1-3 0 0,10-5 0 0,-1-3 0 16,6-1-7-16,3-3-2 0,1-9 0 0,4 1 0 15,0-5 2-15,10-4 0 0,-6-8 0 0,10-3 0 16,5-5-38-16,-1-4-7 0,-4-8-1 0,13 0-1 15,6-4-183-15,3 3-36 0</inkml:trace>
        </inkml:traceGroup>
        <inkml:traceGroup>
          <inkml:annotationXML>
            <emma:emma xmlns:emma="http://www.w3.org/2003/04/emma" version="1.0">
              <emma:interpretation id="{6231CCDB-9048-49D4-BA81-F452BA3BAF97}" emma:medium="tactile" emma:mode="ink">
                <msink:context xmlns:msink="http://schemas.microsoft.com/ink/2010/main" type="inkWord" rotatedBoundingBox="9698,989 15158,800 15240,3179 9781,3369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873.5921">6102 248 1566 0,'4'-8'34'0,"-4"-5"7"0,-4-3 2 0,4 4 1 0,4-4-35 0,-4-4-9 0,-4 3 0 0,4-3 0 16,4 4 66-16,-4-4 11 0,0 0 3 0,-4 7 0 15,4-3-52-15,-5 0-9 0,1 4-3 0,-1 0 0 16,1 0-16-16,-1 8 8 0,-4 0-8 0,0-1 0 16,9 5 20-16,0 0-2 0,-14 5-1 0,-4 3 0 15,0-4-17-15,-5 4 8 0,-9 8-8 0,5-4 0 16,-1 8 8-16,1 9-8 0,-5-5 0 0,0 8 0 15,0 1 8-15,5 3-8 0,-5 1 0 0,5-1 0 16,4 4 11-16,-4-3-11 0,9 3 10 0,-5 1-10 0,5-1 0 16,9 1 0-16,4-9 0 0,1 0 0 0,4 1 0 15,4-9 0-15,5-4 0 0,-4-3 0 0,8-1 0 0,6-4 0 16,-6-12 0-16,5 0 0 0,5-4 28 0,-5-4 0 16,10-8 0-16,-5-1 0 0,4-3-3 0,5-8-1 15,-5-1 0-15,5-3 0 0,0 0-6 0,0-5-2 16,0-11 0-16,-1-1 0 0,-3 1 0 0,-6-5-1 15,6 4 0-15,-5 1 0 0,4 7-15 0,-4 5 0 16,-5 4 0-16,0 7 0 0,-4 9 0 0,-1 4 0 16,1 4 0-16,-5 4 0 0,-9 4 12 0,0 0-3 15,5 20-1-15,-1 0 0 0,-4 9-8 0,0 7 10 16,0 5-10-16,0-1 10 0,-4 5-10 0,4-1 0 16,-5-3 9-16,5 3-9 0,0-8 0 0,0-3 9 15,0 3-9-15,5-7 0 0,-1-1 0 0,1-4-16 16,-1 0 2-16,1-7-1038 0</inkml:trace>
          <inkml:trace contextRef="#ctx0" brushRef="#br0" timeOffset="6310.99">6539 122 460 0,'13'-32'41'0,"1"16"-33"0,4 3-8 0,1-7 0 15,12 0 279-15,-3 4 53 0,4 0 12 0,4 3 1 16,-9 1-205-16,5 4-40 0,0 4-9 0,-5 4-2 0,1 4-42 0,-6 8-9 16,1 9-2-16,-5-1 0 0,1 8-6 0,-6 5-2 15,-8 3 0-15,4 4 0 0,-4 5-10 0,-5-5-2 16,-5 5-1-16,-4-5 0 0,4 1 9 0,-4-1 3 16,0-7 0-16,0 3 0 0,0-8-6 0,0 1-1 15,-5-5 0-15,10-4 0 0,-6 1-8 0,1-5-3 16,0 0 0-16,5-8 0 0,-1-4-9 0,5-4 10 15,0 0-10-15,0 0 10 0,0 0 2 0,0 0 0 16,9-8 0-16,-4-8 0 0,8-4-12 0,-3-1 12 16,8-3-12-16,-5-4 12 0,6 3-12 0,8-7 0 15,-4 4 0-15,4-9 0 0,-4 5 12 0,9-9 0 16,0 1 0-16,4 4 0 0,5-1-12 0,-5 1 0 0,5 7 0 16,-4 5 0-16,-5 0 0 0,-5 4-17 0,-4 7 4 0,-5 1 1 15,0 4 25-15,0 4 6 0,1 4 1 0,-6 4 0 16,1 0-7-16,4 8-1 0,-4 1 0 0,-1 3 0 15,1 0-12-15,0 4 0 0,-1 4 8 0,6 1-8 16,-6-5 0-16,1 4 0 0,0 1 0 0,-5-5 0 31,4 4-33-31,-4 0-10 0,1 1-1 0,-1-1-735 0,0-4-146 0</inkml:trace>
          <inkml:trace contextRef="#ctx0" brushRef="#br0" timeOffset="5295.612">3789 57 633 0,'4'-12'56'15,"-4"-8"-44"-15,0-4-12 0,5-9 0 0,-5 1 83 0,0-4 14 16,9 3 3-16,0-7 1 0,5 3-39 0,9-3-8 16,4-9-2-16,0 5 0 0,10-5-8 0,4-3-1 15,0 3-1-15,9 0 0 0,0 5-14 0,4-1-4 16,1-3 0-16,4 7 0 0,-4 5 13 0,4 4 3 16,0-1 0-16,0 5 0 0,1 4-24 0,-6 3-5 15,1 9-1-15,-5 0 0 0,-4 4-10 0,-1 4 0 16,-9 8 0-16,5 0 8 0,-4 0-8 0,-1 4 0 15,-4 4 0-15,5 0-11 0,-6 5 11 0,1-1 0 16,0 8 0-16,0 0-8 0,-9 5 8 0,0-1 0 16,-1 0 8-16,-13 9-8 0,1-5 0 0,-10 9 8 0,0-1-8 15,-10 9 0-15,-8-5 0 0,-5 5 8 0,-4-5-8 0,-5 1 0 16,-4-5 0-16,-5 1 8 0,0-1-8 0,-5-3 0 16,-4-5 0-16,0 4 8 0,-4-3-8 0,4-1 0 15,4-8 0-15,0 1 8 0,1-5-8 0,4-4 0 16,-5 0 0-16,10-3 0 0,9-1 0 0,-1-8 0 15,1-4 8-15,9-4-8 0,-5 0 8 0,9 0-8 16,1 0 14-16,4-1-2 0,0 1 0 0,4-4 0 16,5-4 21-16,0 0 4 0,0 4 1 0,5-4 0 15,4 0-3-15,-5 4-1 0,-4 8 0 0,9 0 0 16,5 0-11-16,0 4-3 0,-1 8 0 0,1-4 0 16,0 8-9-16,-1 0-3 0,1 13 0 0,4-5 0 15,-4 4 0-15,-1 5 0 0,6-5 0 0,-6 4 0 16,1 5 4-16,4-9 0 0,0 4 0 0,1-3 0 15,-6-1-4-15,5-4 0 0,5 1 0 0,5-1 0 0,3-4-8 16,1 0 0-16,5 1 0 0,-1-5 8 16,1 0-121-16,-6-4-25 0</inkml:trace>
          <inkml:trace contextRef="#ctx0" brushRef="#br0" timeOffset="4686.4129">4167-760 345 0,'0'0'15'0,"0"-8"4"0,-5 0-19 0,5 0 0 0,0 0 0 0,5-1 0 16,-5-3 124-16,0 4 22 0,4 0 4 0,5-4 1 16,-9 4-87-16,5 0-16 0,0 4-4 0,4-4-1 15,-9 4-5-15,0 4-1 0,0 0 0 0,0 0 0 16,9-4 10-16,-9 4 1 0,0 0 1 0,0 0 0 0,4 4-8 0,1 8-1 15,-5 0-1-15,4 8 0 0,-4 4 7 0,0 9 2 16,0 3 0-16,0 13 0 0,0-5-12 0,0 13-1 16,0 4-1-16,-4 3 0 0,4 1-8 0,-5 0-2 15,1 4 0-15,-5 4 0 0,4-5 2 0,-4 5 0 16,4-4 0-16,-8 4 0 0,4-8-2 0,4-17-1 16,1 1 0-16,-6-1 0 0,1-3-3 0,0-5-1 15,0 5 0-15,0-1 0 0,-5-7-4 0,-4 7-1 16,5-3 0-16,-1-1 0 0,-4-7 6 0,4 3 2 15,5 4 0-15,0-7 0 16,-5 3-42-16,5-3-9 0,-5-5-2 0,1-4 0 16,4-4-17-16,-1 1-3 0,6-5-1 0,-1-8 0 15,1 4-133-15,4-12-27 0</inkml:trace>
          <inkml:trace contextRef="#ctx0" brushRef="#br0" timeOffset="7935.6541">8232 57 874 0,'14'-8'39'0,"-9"8"8"0,4-4-38 0,4 0-9 16,-3-4 0-16,8-4 0 0,0-4 88 0,0 0 16 16,0-1 4-16,5 1 0 0,4-8-10 0,-4 0-2 15,5 3 0-15,-1-7 0 0,-4 0-33 0,4-1-7 16,0 1-2-16,-4-4 0 0,4-1-17 0,-4-3-3 16,0-5-1-16,0 1 0 0,-5 0-13 0,5-5-2 15,-1 1-1-15,-3-1 0 0,-1 0-5 0,0-3 0 16,-4-1-1-16,4 1 0 0,0 3-11 0,0 1 0 0,1-5 0 0,-6 1 0 15,5 3 0-15,-4-3 0 0,-5 3 0 0,0 1 0 16,0 3 0-16,-4 5 0 0,-5 7 0 0,4-3 0 16,-4 0 0-16,-4 3 0 0,-1 9 0 0,-4-4 0 31,5 3-18-31,-5 1-9 0,-5 4-1 0,5 4-1 0,0-4 17 0,-5 8 12 0,0-5-13 0,1 5 5 16,4 0 8-16,0 0-8 0,-1 4 8 0,6-4-8 15,-5 4 8-15,-5 0 0 0,10 0 0 0,-10 0 0 16,9 0 0-16,5 4 0 0,-9-4 0 0,0-4-8 15,9 8 8-15,-9 0 0 0,9 0-9 0,-9-4 9 16,0 0 0-16,9 4 0 0,0 0 0 0,0 0 0 16,0 0 0-16,-9-4-11 0,0 4 11 0,9 0-8 15,0 0 8-15,0 0 0 0,-9 0 0 0,9 0 0 0,0 0 0 0,-10 4 0 16,1 4-9-16,0 4 9 0,0 0 0 0,5 4 0 16,-6-4 0-16,6 9 0 0,-1 7 0 0,5 0 8 15,-4 1 0-15,4 11 0 0,0 4 0 0,-5 9 0 16,1 4 0-16,4 3 0 0,-5-3 23 0,1 4 4 15,-6 4 1-15,1-1 0 0,0 1-10 0,5 0-2 16,-5 4 0-16,-5-1 0 0,9-3 13 0,-4 4 3 16,5-8 0-16,-1 7 0 0,-4-3-24 0,5-4-4 15,-1-4 0-15,0 7-1 0,1-3 5 0,-1-4 0 16,1-5 1-16,-1 1 0 0,1-5 3 0,-1-3 1 16,1 0 0-16,-1-5 0 0,0-8 1 0,1 5 0 15,-1-5 0-15,1 1 0 0,-5-9-10 0,4 0-3 16,-4 0 0-16,0-3 0 0,0-5-1 0,-5 0 0 15,5 4 0-15,0-4 0 0,4-3-8 0,-4-1 0 16,0 0 0-16,0 0 0 0,5-4 8 0,-1 0 0 16,0 0 0-16,5 4 0 0,0-12-8 0,0 0 0 0,0 0 0 15,0 0 0-15,-4 4 0 0,4 0 0 0,0-4 0 0,0 0 0 16,0 0 0-16,0 0 0 0,0 0 0 0,0 0 0 16,0 0 0-16,0 0 0 0,0-12 0 0,0 0 0 15,4 0 0-15,1-4 0 0,0-4 0 0,-5 3 0 16,4 1 0-16,1 0 0 0,-1-8 0 0,1 0 0 15,4-5 0-15,-5 5-9 0,5-4 9 0,1-1-13 16,-6-3 13-16,5 0-12 0,5-5 12 0,0 5-12 16,-1-5 1-16,1-3 1 0,0-1 0 0,4 1 0 15,-5-1-4-15,10 1-1 0,-5-1 0 0,10 5 0 16,-6 0-8-16,6 3-1 0,4-3-1 0,0 3 0 0,-1 5 9 16,10 4 3-16,-4 0 0 0,4 7 0 0,-5 1 13 0,1 8 0 15,-1 4 0-15,-4 4 0 0,0-4-9 0,-9 8 1 16,4 0 0-16,-4 4 0 0,-1 0 8 0,-3 0 0 15,-1 0 0-15,0 5 0 0,-4-1 0 0,-1 8 0 16,-4-8 0-16,1 4 0 0,-1 5 0 0,-5-1 0 16,1-4 0-16,-5 0 0 0,0 0 0 0,-9 1 0 15,4-1 0-15,-9 4 0 0,1-4 0 0,-1 0 0 16,-9 9 0-16,1-9 0 0,3-4 0 0,-8-4 9 16,4 0-9-16,-4 4 0 0,0 0 9 0,-1-3-9 15,1-1 0-15,0-4 9 0,4 0-9 0,0 0 0 16,0 0 0-16,10-4 0 0,-5 0 0 0,4 0 8 15,0-4-8-15,1 4 8 0,3-4-8 0,10 4 0 16,-9 0 0-16,0 0 0 0,9 0 0 0,-9 0 0 0,9 0 0 16,-9-4 0-16,9 4 0 0,-9 0 0 15,9 0 0-15,0 0 0 0,0 0 0 0,0 0 0 0,0 0-9 0,0 0 9 16,0 0 0-16,0 0-8 0,0 0 8 0,0 0 0 16,-5 12-8-16,5-4 8 0,5 4 0 0,-1-4 0 15,10 4 0-15,0 0 0 0,-1 5 0 0,10 3 9 16,-5 0 3-16,5 0 0 0,0 1 0 0,0 3 0 15,4 0 16-15,0-4 3 0,1 5 1 0,-6-1 0 16,6-4-32-16,-5 0 0 0,4 1 0 0,-9-1 0 16,5 8 0-16,-10-4 0 0,-3-3 0 0</inkml:trace>
        </inkml:traceGroup>
        <inkml:traceGroup>
          <inkml:annotationXML>
            <emma:emma xmlns:emma="http://www.w3.org/2003/04/emma" version="1.0">
              <emma:interpretation id="{B3ACFAFD-40C9-405C-B863-603DF83B7B6D}" emma:medium="tactile" emma:mode="ink">
                <msink:context xmlns:msink="http://schemas.microsoft.com/ink/2010/main" type="inkWord" rotatedBoundingBox="18115,924 25997,650 26067,2663 18185,2937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9700.8212">12198-246 172 0,'5'-24'8'0,"-1"11"1"0,5-3-9 0,0 0 0 0,-4-4 0 0,9-4 0 16,-1-1 226-16,5-3 43 0,-4-4 9 0,4 3 2 15,-4 1-155-15,4 0-30 0,0 3-7 0,-4 5 0 16,4 0-47-16,0 0-9 0,1 3-1 0,-1 1-1 16,0 4-16-16,0 0-3 0,0 4-1 0,1 0 0 15,-1 0-10-15,0 8 0 0,0 8 0 0,1 0 0 16,-1-4 0-16,0 8 0 0,0 4 0 0,0 4 0 15,1 9 0-15,-1 3 0 0,0 5-9 0,-4 3 9 16,-1 9 0-16,1 3 0 0,0 5 0 0,-5 0 0 0,-5 7 20 16,1 1 0-16,-5 4 1 0,0-4 0 0,-5 3 12 15,5-3 3-15,-4 0 0 0,-1-12 0 0,1-1-5 0,-1-7-1 16,-4-1 0-16,4-7 0 0,-4-9-2 0,0-4-1 16,0 0 0-16,5-7 0 0,-6-1 3 0,6-8 1 15,-5-8 0-15,4 0 0 0,-4 0 7 0,5-8 2 16,-6-4 0-16,6-4 0 0,-1-1-8 0,1-7-2 15,-1 0 0-15,1-9 0 0,8-3-17 0,1-4-3 16,-1-5-1-16,1 0 0 0,9-7-9 0,-1-1 0 16,5-7 0-16,10-1 0 0,-1 8-16 0,5 1-1 15,0-1-1-15,0 0 0 0,0 5 18 0,-1-1 0 16,10 9 0-16,0-5 0 0,-4 9 0 0,4-1 0 16,0 5-8-16,4 4 8 0,-8-1 0 0,4 13 0 0,4 0 0 15,-4 4 0-15,-4 8 0 0,-1 0 0 0,0 12 0 16,-4 4 0-16,-4 4 0 0,-1 9-8 0,-9 3 8 15,5 8-10-15,-5 1 2 0,-4 3 0 0,-10 9 0 16,1-1 0-16,-1 1 8 0,-4 3 0 16,-9 1 0-16,-4 4 0 0,-1-1 0 0,5-3-8 0,-9 4 8 15,4-5 0-15,-9-3 0 0,5-9 0 0,9 1 0 0,0-9 0 16,-9-4 0-16,4-7 0 0,5-1 0 0,4-4 0 16,1-4 0-16,-1-8 0 0,-4 4 0 0,0-4 0 15,4-4 8-15,1 0-8 0,-5-4 10 0,4-4-10 16,5 0 8-16,-4-8-8 0,-1-8 0 0,5-1 9 15,0 5-9-15,0-8 0 0,0-4 9 0,9-9-9 16,-9 1 0-16,9-5 0 0,5-8 0 0,0 1 0 16,-1 3 0-16,6-3 0 0,8-1-10 0,5-4 10 15,9-3-20-15,-5-1 4 0,-4 0 0 0,14 5 0 0,8 7 16 0,1 9 0 16,-10-1 0-16,1 1 0 0,-1 15-8 0,-4 1 8 16,-4 8-12-16,-5 4 12 0,0 12 0 0,-5 4 0 15,0 4 0-15,0 4 0 0,-8 4 0 0,-1 13 0 16,5 7 0-16,-10 4 0 0,1 1 0 0,-5 3 0 15,-9 5 0-15,9 4 0 0,-4-5 0 0,-1 5 0 16,-4-5 0-16,5 5 0 0,-1-9 0 0,6 5 0 16,-15-4 0-16,10-1 0 0,-5-3 0 0,4-1 0 15,-8-4-11-15,-1 5-658 16,0-5-132-16</inkml:trace>
          <inkml:trace contextRef="#ctx0" brushRef="#br0" timeOffset="10153.8404">15235-218 1267 0,'9'-28'56'0,"-5"16"12"0,1-4-55 0,-5-5-13 0,4 5 0 0,1 0 0 15,0 0 40-15,-5 0 6 0,0-5 1 0,-5 9 0 16,5-4 1-16,-9 4 0 0,4 4 0 0,-4 0 0 15,-4 0-12-15,-1 4-3 0,-4 4 0 0,0 4 0 16,-1 0 3-16,-3 4 1 0,-6 4 0 0,1 4 0 16,4 4-15-16,-4 5-3 0,0-1-1 0,-1 8 0 0,1-3-18 15,0 7 0-15,4 0-11 0,0 5 11 0,0-5 11 16,5 5 9-16,0-5 1 0,4 5 1 0,1-9-10 16,3-4-1-16,1 1-1 0,9-5 0 0,-4-8-10 15,4 0 0-15,0-8 0 0,0-8 8 0,0 0 13 0,13 0 3 16,1-4 0-16,0 0 0 0,-1-12 12 0,10 0 4 15,-5-4 0-15,5-5 0 0,0-7-26 0,0 0-5 16,-1-5-1-16,6 1 0 0,-1-1-8 0,0-3 0 16,1 4 0-16,-1-5 0 15,0 9-20-15,-4-1-5 0,0 9-2 0,-5 4 0 0,0 4 27 0,-4 8 0 16,-14 8 0-16,0 0 0 0,0 0 0 0,5 16 0 16,-1 0 0-16,-8 4 0 0,-15 4 0 0,15 5 0 15,4-1 0-15,0 0 0 0,-5 5 0 0,5-5 0 16,0 4 0-16,0 1 0 0,0-5 0 0,0-8 0 0,14 1 0 15,0-5-978-15</inkml:trace>
          <inkml:trace contextRef="#ctx0" brushRef="#br0" timeOffset="10372.5372">15549-655 1652 0,'14'-28'73'0,"-5"16"15"0,4-5-70 0,6 1-18 0,8 0 0 0,9 0 0 16,10 0 51-16,-1 4 6 0,1-5 2 0,4 5 0 0,9 0-27 15,-4-4-4-15,4 4-2 0,0 4 0 0,-4-4-26 0,-1-1 0 16,-4 5 0-16,1 0 0 0,-6-4 0 0,-4 0 0 16,9 0 8-16,-13 4-8 15,-15-8-50-15,-3 3-12 0,-6-3-2 0,5 0-1 0</inkml:trace>
          <inkml:trace contextRef="#ctx0" brushRef="#br0" timeOffset="10606.8617">16191-1602 1497 0,'0'0'66'0,"-5"12"14"0,1 0-64 0,4 1-16 0,0 7 0 16,0 0 0-16,0 8 65 0,-5 9 10 0,-8 3 1 0,3 9 1 15,6 3 3-15,-5 13 1 16,-9 0 0-16,-1 8 0 0,1-8-37 0,-5 7-8 0,1 5-2 0,-1 8 0 16,0-8-7-16,5-12-2 15,0 0 0-15,-1 3 0 0,1 1-15 0,5-4-10 0,-1 0 12 0,5-5-12 16,4 1 0-16,-4 8 0 0,5-8 0 0,-1-13 0 31,0-3-176-31,1-13-33 0,-5 25-7 0,4-25-584 0</inkml:trace>
          <inkml:trace contextRef="#ctx0" brushRef="#br0" timeOffset="10934.9103">16541-432 1324 0,'9'-8'118'0,"1"4"-94"16,3 0-24-16,1 4 0 0,0 4 135 0,-5 8 22 15,-5 4 5-15,10 4 1 0,0 4-69 0,-5 5-14 16,-18 3-2-16,-5 5-1 0,0-1-57 0,5 4-12 15,-9 5-8-15,4-1 9 0,5-3 6 0,-5-1 1 16,1 1 0-16,-1-5 0 0,1-3 21 0,3-1 5 16,6-8 1-16,-1 1 0 0,-4-9-35 0,0 0-8 15,5-8 0-15,4-8 0 0,0 0 42 0,0 0 6 16,0 0 2-16,0 0 0 0,9-12-6 0,4-8-2 16,-8-1 0-16,4 1 0 0,9-8-22 0,0 4-5 15,-4-5-1-15,9-3 0 0,4 4-6 0,5-9 0 16,0 5-8-16,4-1 12 0,1-3-12 0,-5 12 0 15,-5-5 0-15,5 1 0 0,0 0-12 0,0-5 2 0,8 5 0 16,-3 0 0 0,4-5-42-16,4-3-9 0,1 4-2 0,-10 3-724 0,5 9-145 0</inkml:trace>
          <inkml:trace contextRef="#ctx0" brushRef="#br0" timeOffset="11138.5974">17921-428 1497 0,'-18'32'66'0,"4"-16"14"15,0 9-64-15,1-1-16 0,-1 4 0 0,5 5 0 16,-5-1 55-16,5-4 7 0,0 5 2 0,5-5 0 16,4 4 0-16,4 1 0 0,-4-9 0 0,5 4 0 0,4-7-33 0,-5-1-7 15,5 0 0-15,0-4-1 0,10-4-37 0,-6 1-7 16,1 3-2-16,0-4 0 15,-14-12-105-15,13 4-22 0</inkml:trace>
          <inkml:trace contextRef="#ctx0" brushRef="#br0" timeOffset="11294.1954">18463-1027 2016 0,'-5'-8'179'0,"5"0"-143"15,-4 4-36-15,4 4 0 0,0 0 0 0,0 0-19 0,0 0 3 16,0 0-572-16,0 0-115 0</inkml:trace>
          <inkml:trace contextRef="#ctx0" brushRef="#br0" timeOffset="11934.6715">20061-1060 1263 0,'-9'0'28'0,"9"0"5"0,0 0 2 0,-5 13 1 0,-9 3-36 0,5 0 0 0,-4 4 0 0,-1-4 0 16,-4 9 110-16,-5 3 15 0,0 0 3 0,-4 9 1 16,4 3-52-16,-13 5-10 0,-5 3-3 0,-18 25 0 15,8-12 22-15,1 0 4 0,0-1 1 0,0-3 0 16,5 0-43-16,-1-9-9 0,10 5-2 0,-5-5 0 16,4-7-13-16,6-1-4 0,3-3 0 0,-4 3 0 15,-4-3 20-15,9-1 3 0,17-4 1 0,1 1 0 0,-4-5-54 16,8-4-10-16,1 1-3 0,-6-5 0 0,-12-4 23 0,13-4 0 15,9 0 10-15,0 0-10 0,0-7 0 0,0 3-12 16,0-8 0-16,0 8 0 16,-9 0-119-16,4-4-23 0,5-4-5 0,0 0-812 15</inkml:trace>
          <inkml:trace contextRef="#ctx0" brushRef="#br0" timeOffset="11622.2534">19118-886 1695 0,'18'-12'75'0,"-8"8"16"0,-1 0-73 0,9 4-18 15,9 0 0-15,-4 0 0 0,-9 0 62 0,8 4 9 16,6 8 1-16,-1 1 1 0,5 7-7 0,4 0-2 15,5 8 0-15,0 9 0 0,0-1-43 0,0 9-9 16,-9-1-1-16,9 5-1 0,-9-5 0 0,0 1 0 16,-5-1 0-16,-4 1 0 0,0-5-10 0,-1 1 10 15,6-9-10-15,-1 1 10 0,-4-1-28 0,0-4-6 16,-5 1 0-16,-5-5-1 0,-3-4 25 0,-1 0 0 16,4-3 0-16,-4-1 0 15,5-4-108-15,-14 0-16 0,-14 0-3 0</inkml:trace>
        </inkml:traceGroup>
      </inkml:traceGroup>
    </inkml:traceGroup>
    <inkml:traceGroup>
      <inkml:annotationXML>
        <emma:emma xmlns:emma="http://www.w3.org/2003/04/emma" version="1.0">
          <emma:interpretation id="{18BC00DC-0D0C-4503-B069-6E26319CD4B2}" emma:medium="tactile" emma:mode="ink">
            <msink:context xmlns:msink="http://schemas.microsoft.com/ink/2010/main" type="paragraph" rotatedBoundingBox="4534,6810 32323,5610 32522,10211 4733,11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13DC42-B4A3-4414-9526-06D899C9E5F3}" emma:medium="tactile" emma:mode="ink">
              <msink:context xmlns:msink="http://schemas.microsoft.com/ink/2010/main" type="line" rotatedBoundingBox="4943,6792 32323,5610 32402,7440 5022,8622"/>
            </emma:interpretation>
          </emma:emma>
        </inkml:annotationXML>
        <inkml:traceGroup>
          <inkml:annotationXML>
            <emma:emma xmlns:emma="http://www.w3.org/2003/04/emma" version="1.0">
              <emma:interpretation id="{2788E284-A1C8-4D64-88FC-0FA470BA11AA}" emma:medium="tactile" emma:mode="ink">
                <msink:context xmlns:msink="http://schemas.microsoft.com/ink/2010/main" type="inkWord" rotatedBoundingBox="4946,6877 7678,6759 7751,8451 5019,8569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1483.9099">561 5432 1594 0,'-5'-4'35'0,"5"0"7"0,5 0 2 0,0 0 1 0,-5 4-36 0,0 0-9 0,9-4 0 0,4-5 0 15,5 5 53-15,1-8 9 0,-1 0 2 0,0 0 0 16,0 0-37-16,1 0-7 0,-1-4-2 0,0-1 0 15,0 1-6-15,0-8 0 0,1 0-1 0,-1-1 0 16,-5 5-11-16,1-4 8 0,0-1-8 0,-5 5 8 0,0-4 3 16,-4-4 0-16,4-1 0 0,-5 1 0 15,1 0 6-15,-1 3 2 0,-4-3 0 0,0 8 0 0,0-4-6 16,-4 3-1-16,-1 5 0 0,1 4 0 0,-5 4 6 0,-1 0 1 16,1 8 0-16,-4 0 0 0,-1 8 4 15,0 0 1-15,-4 4 0 0,0 4 0 0,0 13-4 0,-10-1-1 16,10 8 0-16,-9 5 0 0,4 3-4 0,0 9-1 15,1 4 0-15,-1-1 0 0,5 5-3 0,4 0-1 16,0-5 0-16,5 1 0 0,9 0 9 0,0-9 1 16,0-3 1-16,5-5 0 0,-1 1-21 0,10-9 0 15,-5-8 0-15,9 1 0 0,-4-5 0 0,4-4-12 16,5-8 2-16,0 0 0 16,4-4-68-16,-4 0-14 0,0-8-2 0,4-4-898 0</inkml:trace>
          <inkml:trace contextRef="#ctx0" brushRef="#br0" timeOffset="62046.4923">1289 4432 1335 0,'-4'-16'59'0,"4"16"13"0,0-8-58 0,4 0-14 15,-4 0 0-15,0 8 0 0,0 0 113 0,0 0 20 16,0 0 4-16,0 0 1 0,0 0-50 0,0 12-11 16,0 4-1-16,0 4-1 0,5 9-37 15,-5 3-7-15,5 0-2 0,-5 17 0 0,0 4 4 0,0 3 1 16,0 9 0-16,4 4 0 0,-4 4 4 0,0-1 1 15,0-3 0-15,0 0 0 0,0 4-7 0,0-8-2 16,0-1 0-16,-4-7 0 0,4 0 7 0,0-5 2 16,0 1 0-16,-5 0 0 0,0-5-31 0,5-12-8 15,-4 1 0-15,4-5 0 0,-9-3 8 0,4-5 0 16,1-4 0-16,-1-4 0 0,1-4-8 0,-1-3 0 16,5-9 8-16,0 0-8 0,0 0 11 0,0-9-3 15,-5-3 0-15,10-4 0 0,0-4-8 0,4-4-16 16,4-9 4-16,1 1 1 15,4-5-16-15,5 1-3 0,4 0-1 0,-4 3 0 0,4-7 12 0,1 3 3 16,-1 1 0-16,0 8 0 0,1-1 5 0,-1 9 2 0,0 4 0 0,-4 4 0 16,0 0 9-16,0 3 0 0,-5 1 0 0,-5 8 0 15,6 8 0-15,-6 1-8 0,5-1 8 0,-4 8 0 16,-5 0 0-16,-4 4 8 0,4-4 0 0,-9 5 0 16,-5 3 8-16,1-4 1 0,-1 4 1 0,-4 1 0 15,0-1 2-15,-5 0 1 0,-4 1 0 0,5-1 0 16,-6 0-10-16,-3 0-3 0,-1-3 0 0,0-5 0 15,5 0-8-15,-5-8 0 0,0 0 0 0,5 0 8 16,0-8-18-16,0 0-4 0,-1-8-1 0,6 0 0 16,-5-4-125-16,8 0-26 0,-3-8-5 0</inkml:trace>
          <inkml:trace contextRef="#ctx0" brushRef="#br0" timeOffset="60984.0278">-987 4918 460 0,'0'0'41'0,"0"0"-33"16,0-12-8-16,0 4 0 0,-9-1 73 0,9-3 13 16,4 4 2-16,-4-4 1 0,0 0-27 0,5-4-6 15,0 8 0-15,-1-4-1 0,-4-1 5 0,0 1 2 0,0 0 0 0,0 4 0 16,5-4-1-16,-1 4 0 0,-4 8 0 0,5-8 0 15,-5 8-9-15,9-8-1 0,-9 8-1 0,0 0 0 16,0 0 2-16,0 0 1 0,0 0 0 0,0 0 0 16,0 0-28-16,4 8-5 0,-4-8-2 0,5 16 0 15,4 4-4-15,0 0-1 0,0 5 0 0,0-1 0 16,10 12 8-16,-1 1 2 0,-5 7 0 0,10 1 0 16,-5 7 14-16,5 1 3 0,-9 8 1 0,4 3 0 15,0 5-1-15,1-4 0 0,-6 4 0 0,1 0 0 16,-1-5-15-16,1 1-3 0,-5-4-1 0,5 0 0 15,0-9-21-15,-10 1 9 0,5-5-9 0,0-3 0 16,-4-1 8-16,4-3-8 0,-4-9 0 0,-1-3 0 16,1-1 0-16,-1-12 0 0,-4-4 8 0,5 0-8 15,-5-12 0-15,0 0 8 0,0 0-8 0,0 0 0 0,0 0 8 16,0 0-8-16,0-16 0 0,4-4 0 0,-4 0 0 0,9-5 0 16,-4-3 0-16,0-4 0 0,-1-5 0 0,1-3 0 15,4-1 0-15,0 1 0 0,0-9 0 0,0-3 0 16,0-1 0-16,0-4 0 0,0 1 0 0,0 3 0 15,-4-8 0-15,4 9 0 0,0 3 0 0,5 1 0 16,-10 7 0-16,6-3-9 0,-1-1 9 0,4 5-10 16,-4 3 10-16,5-3-10 0,-5 7 2 0,5 1 0 15,4 4 0-15,-9-1 0 0,5 5 8 0,-5 0-12 16,5 4 12-16,-5 7-12 0,-5-3 12 0,1 8 0 16,-1 4 0-16,1-4-8 0,9 4 8 0,-14 4 0 15,0 0 0-15,0 0 0 0,13 16 0 0,-4 8-10 16,-4 1 10-16,-1 3 0 0,6 9-12 0,-6 3 4 15,1 4 8-15,-1 5-13 0,1 0 13 0,-1 7 0 0,5-3 0 16,0 4 10-16,1-5-10 0,-6-3 0 0,5-1 0 16,0 1 0-16,0-9 0 0,1 1 0 0,-1-9 14 15,0 1-4-15,0-5 1 0,0-4 0 0,0-4 0 0,-4-3 0 16,4-5 0-16,0 0 0 0,-5-4 0 0,6-4 0 16,-10-4-3-16,0 0 0 0,13-8 0 0,1 0 0 15,-5 0 4-15,5-8 0 0,-1-5 0 0,1-7 0 16,-5 0-1-16,5-9 0 0,4-3 0 0,-4-5 0 15,4 5 3-15,0-9 1 0,0 1 0 0,0-5 0 16,1 4-3-16,-1-7-1 0,0 3 0 0,0-3 0 16,-4-1-11-16,0 4 0 0,4 5 0 0,-5-1 8 0,1 5-8 15,-5 3 0-15,5 9 0 0,-5 3 0 0,0 1-11 16,-4 8-4-16,4 4-1 0,-5 4 0 16,1 3-99-16,-5 9-20 0,0 0-4 0</inkml:trace>
        </inkml:traceGroup>
        <inkml:traceGroup>
          <inkml:annotationXML>
            <emma:emma xmlns:emma="http://www.w3.org/2003/04/emma" version="1.0">
              <emma:interpretation id="{09554011-ED45-45B0-A7B5-36E849531610}" emma:medium="tactile" emma:mode="ink">
                <msink:context xmlns:msink="http://schemas.microsoft.com/ink/2010/main" type="inkWord" rotatedBoundingBox="8278,7065 12470,6884 12531,8298 8339,8479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63061.6652">2537 5003 230 0,'-9'-29'20'0,"4"17"-20"16,5 0 0-16,-4 0 0 0,-1-4 180 0,5-4 31 15,-4 3 6-15,4 1 2 0,0 8-103 0,-5 0-21 0,0 0-4 0,5 0-1 16,0 8-42-16,0 0-8 0,0 0-1 0,0 0-1 16,10 20 11-16,-6 8 3 0,1 9 0 0,-1 7 0 15,-4 13 0-15,5 8 0 0,-5 12 0 0,9 0 0 16,-9-1 3-16,-5 5 1 0,1 4 0 0,4-8 0 15,-5-4-20-15,-4-4-3 0,5-8-1 0,-6-5 0 16,6-3-1-16,-1-9-1 0,-4-3 0 0,5-5 0 16,-5-7-6-16,4-5-2 0,-4-12 0 0,4 4 0 15,-4-4 18-15,5-8 3 0,4-4 1 0,-9-4 0 16,-5 0-25-16,9-12-5 0,-4 0-1 0,5-8 0 0,-5-1 2 16,4-11 0-16,-4 0 0 0,9-9 0 15,-5-8-15-15,5-7-10 0,0-9 2 0,5 0 0 0,4-4-6 0,0 0-1 16,9-8 0-16,5 9 0 0,0-1 2 0,4 0 0 15,1 4 0-15,-1 0 0 16,9 9-23-16,5 7-4 0,0 0 0 16,0 9-1-16,5 3 28 0,-5 13 13 0,0 0-12 0,0 8 12 0,-5-1 0 0,-4 9 0 15,0 4 0-15,-5 8 0 0,0 0 0 0,-4 8-11 16,0 0 11-16,-9 8-8 0,-1 1 8 0,-4 7 0 16,-9 0 0-16,0 13 0 0,-4 3 0 0,-5 5 8 15,-9 3-8-15,-5 1 11 0,-5-1-11 0,1 1 10 16,-9-1-10-16,-1-3 10 0,-4-5-10 0,0 1 0 15,5-5 9-15,-5 1-9 0,5-5 0 0,4-4-8 16,-5-3 0-16,14-5 0 16,5-8-40-16,5 4-8 0,4-8-2 0,-1-4-919 0</inkml:trace>
          <inkml:trace contextRef="#ctx0" brushRef="#br0" timeOffset="63483.6055">3643 4853 576 0,'23'-36'25'0,"-14"23"6"0,0 5-31 0,0-4 0 0,-4 4 0 0,-1 0 0 15,-4 8 282-15,0 0 50 0,0-8 11 0,0 8 1 16,0 0-202-16,-9 4-41 0,-4 4-8 0,-1 0-1 16,-4 4-63-16,0 5-12 0,-5 3-2 0,-5 8-1 15,1 0 2-15,0 9 0 0,0-5 0 0,-1 5 0 0,1-1 10 0,4 0 2 16,0 1 1-16,1-1 0 0,3-3-21 15,1-5-8-15,9-4 0 0,-5 5 9 0,10-5-9 0,-1-4 0 16,5 0 0-16,0-3 0 0,0-5 0 0,5 0 0 16,-5-12 0-16,9 8 0 0,0-4 0 0,5-8 0 15,-5 0 0-15,4-8 0 0,1 0 0 0,4-5 8 16,1-3-8-16,3 0 12 0,-3-8-12 0,3-5 0 16,1-3-12-16,0-1 12 0,0 1-16 0,-1 0 5 15,1 3 1-15,0 1 0 0,0 4 10 0,-5-1 0 16,-4 5 0-16,-1 8 0 0,-4 8 8 0,0 4 6 15,-9 4 2-15,0 0 0 0,5 12 16 0,0 8 3 16,-5 0 1-16,0 9 0 0,-5 3-12 0,0 0-3 16,1 5 0-16,-1-5 0 0,-4 0-12 0,9-3-9 15,0 3 12-15,0 1-12 0,0-1 0 0,0 0 0 0,5-3 0 0,-1-5 0 32,5-8-21-32,-4 4-11 0,4-4-3 0,0 1 0 15,5-5-209-15,-1-4-43 0</inkml:trace>
          <inkml:trace contextRef="#ctx0" brushRef="#br0" timeOffset="64483.205">4649 4881 1267 0,'9'-16'112'16,"1"0"-89"-16,3-4-23 0,5 0 0 16,1-5 137-16,-6 1 23 0,6 0 5 0,-6 3 1 0,-4 1-46 15,-4 4-8-15,-1-4-3 0,1 8 0 0,0-5-65 0,-5 5-12 16,0 0-4-16,-5 0 0 0,5 4 7 0,-5 4 1 15,-4-4 0-15,0 8 0 0,0 4-13 0,-9 0-3 16,0 0 0-16,-1 8 0 0,1 0-6 0,5 8-2 16,-10 1 0-16,-4 7 0 0,-1-4-4 0,-4 9-8 15,10-1 11-15,-6 0-11 0,5 1 8 0,1 3-8 16,4 1 0-16,-1-5 0 0,10 0 0 0,-4-7 0 16,-1-5 0-16,5 0 0 0,4-4 0 0,1 1 0 15,-1-9 0-15,5-8 0 0,0 0 0 0,0 0 0 16,0 0-9-16,0 0 9 0,14-4-17 0,-1 0 1 15,6-9 1-15,3-3 0 0,1 4 3 0,9-4 0 16,0-4 0-16,4 3 0 0,-8 1 12 0,4 0 0 16,-5 4 0-16,0 8 0 0,0 8 0 0,1 4 0 0,-5 8 0 15,-1 4 0-15,-3 9 9 0,-6 3 2 16,-4 5 0-16,-4 3 0 0,-1 5 6 0,-4-1 2 0,-9 5 0 16,-4-1 0-16,-1 5 4 0,-9-5 1 0,-9 1 0 0,5 0 0 15,0-5-24-15,-5-3-16 0,0-1 2 0,0-4 1 16,-4-3 13-16,-1-9 0 0,1 0 0 0,4-7 0 15,5-1 0-15,-5-8-9 0,4 0 9 0,6-4-8 16,3-4-5-16,1-4-1 0,5-4 0 0,-1-4 0 16,9 4-18-1,5-9-3-15,0 1-1 0,10-8 0 0,-1 4 15 0,4-9 2 0,10 1 1 0,0 4 0 16,4-1 18-16,0 5-12 0,10 0 12 0,-1-4-10 16,10 3 10-16,-1-3 8 0,-4 4-8 0,5 4 11 15,4 0 8-15,0-1 1 0,0 1 1 0,-4 0 0 0,4 0-21 16,-5 0 0-16,-4 4 0 0,0-5 0 0,0-3 0 15,-4 4 0-15,4-4 0 0,-5-1 0 0,5-3 0 16,-9 4 12-16,-5 0-2 0,-4-5-1 0,-5-3-9 16,0 0 0-16,1-1 0 0,3-7 0 0,-8 4 0 0,4-5 0 15,-9 1 0-15,5-1 0 0,0 1 0 0,-5 4 0 16,0 3 0-16,0 5 0 0,-5 4 0 0,6 4 0 16,-10-5 0-16,0 13 0 0,0 8 12 0,0 0-2 15,0 0-1-15,0 0 0 0,-14 12 6 0,0 5 1 16,1 3 0-16,-6 8 0 0,6 0-16 0,-5 13 0 15,-1 3 0-15,1 5 0 0,4 0 0 0,-4 3 0 16,0 1 0-16,4-5 0 0,5 1 0 0,0-13 17 16,5 5-1-16,-1-9-1 0,0 1-15 0,1-5 11 0,8-8-11 15,1 0 10-15,-5-4 4 0,5-3 1 16,8-5 0-16,5-8 0 0,-4 0-15 0,4-4 8 0,1-4-8 16,8-5 0-16,5 5 10 0,4-8-10 0,1 4 10 0,-1-8-10 15,5 0 0-15,0-1 0 0,-5-3 0 0,5 0 0 16,-4 4 0-16,-1-5 0 0,1-3 0 0,-1 4-10 15,0-9 10-15,5 5 0 0,5-4 0 0,-10-1 0 16,5-3 0-16,0 3 0 0,0 1 10 0,5 4-10 16,-5-5 0-16,0 5 0 0,0 4 0 0,-5-5 0 15,-4 5 0-15,0 4 0 0,-5 8 0 0,-4 0-10 16,0 8 10-16,-5-1 8 0,-4 10-8 0,-5 3 11 16,4 4 3-16,-3 0 1 0,-6 8 0 0,1 4 0 15,-1 5 4-15,-4 3 1 0,0-4 0 0,0 5 0 16,-9 3 3-16,0 1 1 0,4-5 0 0,-4 0 0 0,0-3-8 15,0 3 0-15,-5-8-1 0,1 5 0 0,-5-5-3 16,-1-4 0-16,-8 0 0 0,0 1 0 0,-10-5-2 0,-8 0-1 16,-1-4 0-16,5 0 0 0,5-8-9 0,-1 0 0 15,-4 1 9-15,5-10-9 0,-5 5 0 0,5-8 0 16,-1 4-10-16,5-8 10 16,0 0-79-16,1 0-9 0,3 4-1 0,1-4-1 15,4 0-58-15,5-1-11 0,4 5-2 0</inkml:trace>
        </inkml:traceGroup>
        <inkml:traceGroup>
          <inkml:annotationXML>
            <emma:emma xmlns:emma="http://www.w3.org/2003/04/emma" version="1.0">
              <emma:interpretation id="{6B95B820-EFC7-466F-8CCB-DF5AA3668D5C}" emma:medium="tactile" emma:mode="ink">
                <msink:context xmlns:msink="http://schemas.microsoft.com/ink/2010/main" type="inkWord" rotatedBoundingBox="14388,6587 16987,6474 17038,7640 14438,7752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65342.3817">9257 4347 403 0,'0'0'36'0,"4"-8"-36"0,1 0 0 0,-5-4 0 0,0 4 172 16,0-4 28-16,-5-1 6 0,1 1 1 0,-1 0-110 0,-8 0-21 16,4 0-5-16,-5-4-1 0,0 4-45 0,-4-1-9 15,-5 1-1-15,5 8-1 0,0 0 30 0,-5 0 7 16,0 4 1-16,1 4 0 0,-10 0 16 0,4 4 3 16,-4 9 1-16,-4 3 0 0,0 4-8 0,-1 8-2 15,-4 1 0-15,0 7 0 0,0 5-13 0,5 3-2 16,-1-3-1-16,1 12 0 0,4-5-26 0,0 5-6 15,5-5-1-15,4 1 0 0,5 0-3 0,4-1-1 16,5-7 0-16,5-1 0 0,4 1-9 0,0-5 0 16,9-3 0-16,0-9 0 0,0-8 0 0,5 5 0 15,-1-5-9-15,6-4 9 16,-1-4-103-16,4 0-13 0,6-4-4 0,13-4-503 16,4-4-101-16</inkml:trace>
          <inkml:trace contextRef="#ctx0" brushRef="#br0" timeOffset="65732.9347">9712 4655 1094 0,'14'-20'97'0,"-10"11"-77"0,1-3-20 0,-1 0 0 16,1 0 159-16,0 0 28 0,-10 4 5 0,5 0 2 15,0 8-40-15,-14-4-8 0,1 0-2 0,-1 4 0 16,-9 4-69-16,-4 4-15 0,-5 4-2 0,0 4-1 16,5 4-45-16,0 5-12 0,-10 3 0 0,1 4 0 15,-1 9 10-15,1-1-10 0,4 9 12 0,0-5-12 16,0 1 9-16,5-1-9 0,9-3 0 0,0-1 9 15,-1-7-9-15,10-5 0 0,5 0 0 0,-1 1 0 16,5-9 0-16,0 0 8 0,5-8-8 0,4 0 0 16,0-4 8-16,0-3-8 0,5-10 8 0,4 1-8 0,0-8 15 15,5-4-3-15,0-8 0 0,4 0 0 0,-4-5-12 0,4-3 9 16,0-5-9-16,1-7 8 0,-1-1-8 0,-4-3 0 16,9-5 0-16,-1 5 0 0,1 3 0 0,0 5-12 15,5-1 0-15,-6 9 1 0,-3 3 11 0,-5 9 0 16,-1 0 0-16,-3 12 0 0,-6 4 0 0,1 8 0 15,-5 0 0-15,-4 12 0 0,-1 0 27 0,-4 9 4 16,0 3 1-16,-4 12 0 0,-1 1-32 0,-4-1 0 16,0 9 0-16,0-1 0 0,0 1 0 0,-1 0 0 15,6-5 0-15,4-3 0 16,-5-5-90-16,5-8-24 0,0-7-5 0,5-5-1 16,-1-4-108-16,6-8-23 0,3-4-4 0,-13 0-1 0</inkml:trace>
          <inkml:trace contextRef="#ctx0" brushRef="#br0" timeOffset="66061.0059">9994 4825 230 0,'5'-21'10'0,"4"17"2"0,-4-4-12 0,8 0 0 0,1 4 0 0,4-4 0 16,0 4 320-16,1 0 62 0,3 0 12 0,1 4 2 15,0 8-228-15,-5 0-47 0,5 0-9 0,-5 4-1 16,0 5-23-16,-4 3-4 0,4 4 0 0,0 4-1 16,-4 5-3-16,-5-1-1 0,0-3 0 0,-4 7 0 15,4 0-39-15,-9 1-8 0,-5-5-2 0,1-4 0 16,-1-3-11-16,1-1-3 0,-10-4 0 0,5-4 0 15,4 1-6-15,1-5-2 0,-5-4 0 0,4-4 0 16,5-4 20-16,0 0 3 0,0 0 1 0,0 0 0 16,0 0-32-16,14-12-13 0,4-4 1 0,0-5 0 0,5-3 12 15,4 0 0-15,1-5 0 0,3 1 0 0,1 0-21 0,0-5 1 16,0 1 1-16,0-4 0 0,0 7 19 0,4 1 16 16,-4 0-4-16,0 3 0 0,-9 5 0 0,4 8 0 15,-4 4 0-15,0 8 0 0,-10 0 10 0,1 8 2 16,4 0 0-16,-4 4 0 0,-5 8-16 0,0 1-8 15,5 3 8-15,-1 4-8 0,-4 1 0 0,5-1 0 16,0 0 0-16,-1 5 0 16,6-5-48-16,-1 0-15 0,0 1-2 0,5 3-1 15,4-4-158-15,5 1-31 0</inkml:trace>
        </inkml:traceGroup>
        <inkml:traceGroup>
          <inkml:annotationXML>
            <emma:emma xmlns:emma="http://www.w3.org/2003/04/emma" version="1.0">
              <emma:interpretation id="{D486CB1D-B042-4856-93AA-DF7C1A8EB4E7}" emma:medium="tactile" emma:mode="ink">
                <msink:context xmlns:msink="http://schemas.microsoft.com/ink/2010/main" type="inkWord" rotatedBoundingBox="18186,6260 20080,6178 20143,7638 18249,7720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77605.1379">12535 4003 1134 0,'-9'-24'50'0,"9"16"10"0,-5-4-48 0,5-5-12 0,0 5 0 0,0-4 0 16,-4 4 64-16,4 0 9 0,-5 0 3 0,5 4 0 16,-4 0-7-16,4 8-1 0,0 0 0 0,0 0 0 15,0 0-16-15,0 0-3 0,0 0-1 0,0 0 0 16,0 0-28-16,0 0-5 0,0 0-2 0,0 0 0 16,0 0 8-16,0 0 2 0,0 0 0 0,0 0 0 15,0 0 12-15,0 0 2 0,0 0 1 0,0 0 0 16,0 0-16-16,0 0-3 0,0 0-1 0,0 0 0 0,0 0-7 0,0 0-2 0,0 0 0 0,9 12 0 0,0 0 7 0,-9 8 0 15,0 12 1-15,0 5 0 0,-5-1-3 0,1 9-1 16,-10 3 0-16,5 5 0 0,-5 8 0 0,-4-1 0 16,4 5 0-16,-4-4 0 0,5 4-5 0,-6-1-8 15,6 5 11-15,-6 0-11 0,6-4 32 0,-1-5-1 16,10-3 0-16,-6 0 0 0,6-9-18 0,-5-3-3 31,4-5-1-31,5-3 0 0,0-9 1 0,0 4 0 0,-4-3 0 0,8-1 0 0,1-12-2 0,-5 0 0 16,0 1 0-16,0-5 0 0,0-4 4 0,0 0 0 15,0-8 0-15,0 0 0 0,0 0-12 0,0 0-9 32,0 0 9-32,0 0-13 0,0 0 36 0,0 0 7 15,0 0 2-15,0 0 0 0,0 0-24 0,0 0-8 0,-9-8 0 0,4-4 9 0,1-4-9 0,-1 3 0 16,0-3 0-16,5 0 0 0,0 0 0 0,5 0 0 16,0-5-8-16,4 1 8 0,-5 0 0 0,5-4 0 0,0-1 0 15,5 1 8-15,4-8-8 0,1-1 0 0,8 1 0 0,0 4 0 16,-4-1 0-16,9 1 0 0,-5 4 0 0,10-5 0 15,-1 9-16-15,-4 0-3 0,4 0 0 0,-4 8 0 16,5 3 11-16,-6 1 8 0,1 4-12 0,0 4 12 31,0 0-12-31,4 4 12 0,-8 4-12 0,-5 1 12 16,-1 3-13-16,-3-4 4 0,8 8 1 0,-9 0 0 16,-4 0 8-16,-5 5 0 0,0 3 0 0,-9 0 0 0,-9 0 0 0,0 1 0 0,4-1 8 0,5 4-8 15,-9 1 0-15,0-1 9 0,-14 0-9 0,0 1 0 0,-4 3 17 16,0-4-3-16,-10 1-1 0,1-5 0 0,0 0 6 0,4-4 1 15,0 5 0-15,0-9 0 0,0-4-20 0,5 4 0 16,-1-8 0-16,6-4 0 0,-6 4 0 16,10-3 0-16,0-5 0 0,0-5 0 15,4 5-28-15,5-4-10 0,-5 0-2 0,10 0 0 16,4 4-140-16,-5-8-29 0,5 0-6 0,0-4-1 0</inkml:trace>
          <inkml:trace contextRef="#ctx0" brushRef="#br0" timeOffset="78042.6724">13482 4938 1756 0,'0'0'78'0,"9"0"16"0,5 0-75 0,8 8-19 0,-8-4 0 0,0-4 0 16,4-4 36-16,5-4 4 0,13 4 1 0,-9 0 0 16,-4-4 14-16,9-4 2 0,14 4 1 0,-5-5 0 15,0-3-14-15,-5 4-4 0,0 0 0 0,1-4 0 16,-1 4-40-16,-8-9-9 0,-1 5-2 0,-4-4 0 31,4 0 11-31,-9 0 0 0,-9-1 8 0,5 1-8 0,0 4 11 0,-5 0-3 0,-9-5 0 0,0 1 0 0,-5 4 9 16,5 0 2-16,-4 0 0 0,4 4 0 0,-14-1-3 0,5 5 0 15,0 4 0-15,0 0 0 0,-5-4 1 0,0 8 0 16,1 0 0-16,4 8 0 0,-1-4-7 0,-3 8-2 16,-1 9 0-16,0-5 0 0,5 4 3 0,-4 4 0 15,-6 5 0-15,6 3 0 0,4 9-11 0,0-5 8 16,0-4-8-16,-1 5 8 0,-3-5 4 0,8 0 0 16,10-3 0-16,-1 3 0 0,-4-3-4 0,0 3 0 15,14-4 0-15,0 1 0 0,-1-5-8 0,1 0 0 16,4 0 0-16,5-3 0 15,4-5-47-15,5-4-11 0,-5 0-2 0,14-4-1036 0</inkml:trace>
        </inkml:traceGroup>
        <inkml:traceGroup>
          <inkml:annotationXML>
            <emma:emma xmlns:emma="http://www.w3.org/2003/04/emma" version="1.0">
              <emma:interpretation id="{76305EEF-BCA6-4194-A14F-BE93D5BCAFE6}" emma:medium="tactile" emma:mode="ink">
                <msink:context xmlns:msink="http://schemas.microsoft.com/ink/2010/main" type="inkWord" rotatedBoundingBox="23063,6010 25740,5894 25796,7208 23120,732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78870.4746">17935 3821 633 0,'0'0'56'0,"0"-8"-44"0,4-4-12 0,1-4 0 15,-5 4 121-15,4-5 23 0,5 1 4 0,-4 0 0 0,-1 0-57 16,1-4-12-16,0-1-3 0,-5 5 0 0,-5 0-33 0,0 4-7 16,1 0-2-16,-5 4 0 0,0-1-3 0,-5 9-1 15,-4-4 0-15,0 4 0 0,-5 4-2 0,-5 9-1 16,-3 3 0-16,-1 4 0 0,0 4 6 0,-9 5 2 16,0 7 0-16,5-8 0 0,-1 13 13 0,-4 3 4 15,0 5 0-15,-4 8 0 0,4-5 0 0,0 5 1 16,-5 0 0-16,-4 19 0 0,9-11-28 0,9-4-5 15,5-4-2-15,9-1 0 0,4-3-5 0,9-1-1 16,1-3 0-16,4-5 0 0,4-3-4 0,6-1 0 16,3-3-8-16,1-5 12 0,0-3 6 0,8-1 1 15,1-4 0-15,9-4 0 32,0-3-40-32,9-5-8 0,0 0-2 0,4-8 0 0,5-8-66 0,5-8-14 0,-5-4-2 0,9-5-519 0,5-3-104 15</inkml:trace>
          <inkml:trace contextRef="#ctx0" brushRef="#br0" timeOffset="79214.1293">18485 4295 864 0,'0'0'76'0,"0"0"-60"0,0 0-16 0,0 0 0 16,0 0 164-16,0 0 29 0,-9-4 7 0,0 8 0 15,0 0-90-15,-5 4-18 0,-4 4-4 0,0 0-1 16,-9 8-35-16,4 0-8 0,0 1 0 0,-4-1-1 16,4 8-25-16,0 1-5 0,1-1-1 0,-1-4 0 15,5 5 0-15,-1-5 0 0,6 4 0 0,4 0 0 31,0-3-12-31,4 3 0 0,0-8 0 0,5 5 0 0,5-1 28 0,0 0 4 0,4-8 0 0,4 5 0 16,-4-5-20-16,10-4-3 0,-1-4-1 0,0-4 0 16,5 4 4-16,4-8 0 0,-4-4 0 0,9-4 0 0,0-4-1 0,-1-4 0 15,1-5 0-15,9-3 0 0,-9 0-11 0,0 0 10 16,-5-9-10-16,1 1 10 0,4-1-10 0,-10 1 0 16,-3 0-10-16,-6-1 10 0,1 5 0 0,-5-4 0 15,-4 3-8-15,-5 5 8 0,-5 0 9 0,0 4 5 16,1 3 1-16,-10 1 0 0,1 0-15 0,-6 0 0 15,-3 12 0-15,-1 0 0 0,-4 0 0 0,-1 4 0 16,1 8 0-16,0 0 0 0,-5 0-24 0,4 8 1 16,1 0 1-16,0 5 0 15,9-1-133-15,-5 0-26 0,5 0-6 0,4 0-1 0</inkml:trace>
          <inkml:trace contextRef="#ctx0" brushRef="#br0" timeOffset="79636.5938">18986 4384 1209 0,'5'-13'108'0,"8"5"-87"0,1-4-21 0,9 4 0 15,-5 4 93-15,5-4 15 0,0 0 2 0,-1 8 1 16,1-4 4-16,0 4 1 0,-5 4 0 0,5 0 0 31,-5 4-77-31,-4 8-15 0,-5-4-4 0,-5 9 0 16,-8 3-12-16,-1 0-8 0,1 0 8 0,-1 1-8 15,1-1 0-15,-1 0 0 0,1-3 0 0,-1-1 0 0,0-4 11 0,1 0-3 0,-5-4 0 0,9 0 0 16,-9-3 20-16,9-9 3 0,0 0 1 0,0 0 0 16,0 0-16-16,0 0-4 0,0 0 0 0,0 0 0 15,4-9 10-15,-4-3 2 0,5 0 0 0,-1 0 0 0,1-4-24 16,4-4 0-16,5-1 0 0,4 1-8 0,-4 0 8 0,4 0 14 16,5-5-3-16,-1 1-1 0,6 0-10 0,-1 4 0 15,0-5 0-15,5 9 8 0,-5 0-8 0,1 4 12 16,-1 4-12-16,-4 0 12 0,0 8-12 0,-5 0 0 15,0 8-10-15,0 0 10 0,-4 4 0 0,4 4 0 16,-4 0 0-16,-1 5 0 0,1-1 12 0,-5 4 8 16,0 4 1-16,0-3 1 0,0-1-5 0,-4-4-1 15,4 0 0-15,0 5 0 0,-4-9 8 0,-1 4 2 16,1 0 0-16,-5-3 0 0,4-5-26 0,-4 0 0 16,5 0 0-16,0 4 0 0,-1-8-12 0,5 0-7 15,-4 0-1-15,4 1-1 31,0-1-171-31,0 0-35 0,-9-8-6 0</inkml:trace>
        </inkml:traceGroup>
        <inkml:traceGroup>
          <inkml:annotationXML>
            <emma:emma xmlns:emma="http://www.w3.org/2003/04/emma" version="1.0">
              <emma:interpretation id="{A2FB8900-4F16-4B04-AB89-D289E4042388}" emma:medium="tactile" emma:mode="ink">
                <msink:context xmlns:msink="http://schemas.microsoft.com/ink/2010/main" type="inkWord" rotatedBoundingBox="26376,5981 32328,5724 32392,7211 26440,7468"/>
              </emma:interpretation>
              <emma:one-of disjunction-type="recognition" id="oneOf8">
                <emma:interpretation id="interp8" emma:lang="" emma:confidence="1">
                  <emma:literal>red</emma:literal>
                </emma:interpretation>
                <emma:interpretation id="interp9" emma:lang="" emma:confidence="0">
                  <emma:literal>rod</emma:literal>
                </emma:interpretation>
                <emma:interpretation id="interp10" emma:lang="" emma:confidence="0">
                  <emma:literal>rd</emma:literal>
                </emma:interpretation>
                <emma:interpretation id="interp11" emma:lang="" emma:confidence="0">
                  <emma:literal>rad</emma:literal>
                </emma:interpretation>
                <emma:interpretation id="interp12" emma:lang="" emma:confidence="0">
                  <emma:literal>ved</emma:literal>
                </emma:interpretation>
              </emma:one-of>
            </emma:emma>
          </inkml:annotationXML>
          <inkml:trace contextRef="#ctx0" brushRef="#br0" timeOffset="82510.2451">24395 4250 633 0,'0'0'56'0,"0"0"-44"16,0 0-12-16,0 0 0 0,0 0 92 0,0 0 16 15,0 0 3-15,0 8 1 0,0 4-18 0,0 0-3 16,0 1-1-16,0 3 0 0,-5 4-36 0,5 0-7 16,-4 5-2-16,-5 7 0 0,9-4-17 0,0 1-3 0,-14 3-1 0,14-4 0 15,0-3 0-15,-4-1 0 0,4 0 0 0,-5-4 0 16,5 1 16-16,0-1 2 0,-5-4 1 0,5 0 0 16,0-8-11-16,-4 0-3 0,-1 5 0 15,5-13 0-15,0 0-13 0,0 0-2 0,0 0-1 0,0 0 0 16,0 0 3-16,-9-9 0 0,9-3 0 0,0 4 0 15,0-4 8-15,9 0 1 0,-9 0 1 0,0-4 0 16,5 3-13-16,-1-3-2 0,6 0-1 0,-6-4 0 16,10 4 22-16,4-9 5 0,-4 1 1 0,4 4 0 15,-4 0-20-15,13-1-4 0,-9-3-1 0,5 4 0 16,0 0-13-16,-5-1 8 0,14 1-8 0,-5 0 0 16,-9 4 14-16,14 0-3 0,-5-1-1 0,-8 5 0 15,12 0-190-15,-3 4-37 0</inkml:trace>
          <inkml:trace contextRef="#ctx0" brushRef="#br0" timeOffset="82854.5833">25014 4489 1036 0,'-18'4'92'0,"18"-4"-73"15,0 0-19-15,0 0 0 0,0 0 55 0,0 0 7 16,0 12 2-16,9-4 0 0,-9-8 0 0,9 8 0 15,-9-8 0-15,14 0 0 0,4-4-9 0,-4 0-2 16,-14-4 0-16,13 4 0 0,6-4-33 0,-6 0-8 16,-4-4 0-16,0-5-1 0,5 1-11 0,0 0 0 15,-5-4 0-15,0 4 0 0,0-5 41 0,-4-3 7 0,8 4 0 0,-8-4 1 16,-5-1-13-16,9 1-4 0,-4 4 0 0,-5 0 0 16,9 3-7-16,-5 1-1 0,-4 0-1 0,0 4 0 15,0 12-13-15,0 0-2 0,0 0-8 0,0 0 12 16,-13-8-12-16,13 8 8 0,-14 0-8 0,-4 4 0 15,4 4 0-15,-4 4 0 0,4 0 0 0,-4 4 0 16,-9 1 0-16,8 3 0 0,6 0 0 16,-1 0 0-16,-4 5 0 0,4-1 0 0,5 0 0 0,0 0 0 15,4 1-13-15,5 3 1 0,0 4 0 0,5-3-612 16,4-1-121-16</inkml:trace>
          <inkml:trace contextRef="#ctx0" brushRef="#br0" timeOffset="83291.5101">25938 4392 1324 0,'-41'-16'118'0,"37"7"-94"15,8 1-24-15,-4-4 0 0,0 4 64 0,-9 0 9 16,0-4 2-16,-4 4 0 0,8 0 17 0,-13 4 4 16,-5 4 1-16,0 4 0 0,-4 0-63 0,0 4-13 15,4 4-2-15,-4 4-1 0,-1 0-18 0,5 9 0 16,-4 3 0-16,9 0 0 0,0 1 0 0,4-1 0 15,0 0 0-15,1 5 0 0,8-9 0 0,-4 4 0 16,9-8 0-16,9 5 0 0,-4-5 0 0,-5 0 15 16,13-4-3-16,-8-3-1 0,9-1 29 0,4-8 7 15,-4-12 1-15,-1 4 0 0,5 0-5 0,10-5-1 16,-10-7 0-16,5 0 0 0,-1-4-10 0,6 0-3 0,-10-5 0 16,14-3 0-16,-14 0 17 0,5-5 3 0,0-3 1 15,-1-5 0-15,1-3-40 0,4-5-10 0,-8-3 0 0,13-9 0 31,-14 4-24-31,9-7-8 0,5-1 0 0,0-4-1 16,0 8 1-16,-5 5 1 0,5-5 0 0,0 4 0 0,-14 9 31 0,9 3 0 0,1 5 0 0,-10 3 0 16,0 9 0-16,5 4 10 0,-14 8 0 0,5 3 0 15,-14 13-10-15,0 0 0 0,0 0-10 0,0 17 10 16,-5 3-10-16,-4 8 10 0,0 0-10 0,0 5 10 16,-5-1 0-16,-4 9 0 0,4-1-8 0,-4 9 8 15,0 7 0-15,-5 1 0 0,14 4 0 0,-5 12-9 16,0 4 9-16,1-1 0 0,-5 1 0 0,4-4 0 15,0-4 0-15,1 8 0 0,-6-4 0 0,6 0 8 16,8-5-111-16,-8 5-21 0,-1-8-5 0</inkml:trace>
          <inkml:trace contextRef="#ctx0" brushRef="#br0" timeOffset="80010.8266">20798 4125 1497 0,'32'-29'133'0,"-18"17"-106"0,-5 0-27 0,-5 0 0 16,1 4 89-16,-5 8 13 0,0 0 2 0,0 0 1 16,0 0-28-16,0 0-5 0,-5-8-2 0,-4 8 0 15,0 0-44-15,-4 8-9 16,-10 0-1-16,-4 0-1 0,-5 4-15 0,0 0 0 0,0 4 8 0,0 1-8 0,0 3 0 0,9 0 0 16,1 4 0-16,3 1 0 0,10-1 0 0,0 0 0 15,0 5 0-15,5-5 0 0,4 4 0 0,4-4 0 16,1 1 0-16,-1-5 0 15,5 0 54-15,0-4 8 0,5 5 2 0,-5-1 0 0,0 0-52 0,0 0-12 16,1-4 0-16,-1 9 0 0,-9-1 54 0,4 0 8 16,-8-3 2-16,-1-1 0 0,-4 4-64 0,0-4 0 15,-5-3 0-15,5 3-10 0,-5 0 18 0,5 0 3 16,0 0 1-16,0 1 0 0,0-1-12 0,4-4 0 16,1 0-10-16,-1 5 10 15,1-5-112-15,-5 0-16 0,4 0-3 0,-4 0-914 0</inkml:trace>
          <inkml:trace contextRef="#ctx0" brushRef="#br0" timeOffset="80245.1521">21308 4586 1497 0,'9'-8'66'0,"-18"4"14"0,-18-4-64 0,9 0-16 15,9 4 0-15,13 4 0 0,14 0 188 0,-4 4 33 0,-5 0 7 0,5 4 2 16,-5 4-163-16,-5 8-33 0,6 0-6 0,-6 9-2 16,5-1-6-16,-4 0 0 0,-1 1-1 0,1 3 0 0,-1 0-19 0,1 1 8 15,-5-5-8-15,4 0 0 0,1-3 8 0,0-5-8 16,-1 0 0-16,5-8 0 16,-4-4-86-16,4-3-21 0,0-5-4 0,0-5-563 15,0-7-113-15</inkml:trace>
          <inkml:trace contextRef="#ctx0" brushRef="#br0" timeOffset="80354.7944">21964 3971 1710 0,'-5'-8'37'0,"1"-4"8"0,-5-1 2 0,9 5 1 0,-5 0-38 0,5 8-10 16,-9 0 0-16,0 4 0 16,0 4-96-16,-5 5-22 0</inkml:trace>
          <inkml:trace contextRef="#ctx0" brushRef="#br0" timeOffset="80948.0992">22715 4282 1209 0,'5'-8'108'0,"8"-4"-87"0,-4 0-21 0,10 4 0 16,3-8 120-16,-8 4 19 0,0-5 4 0,-5 5 1 15,0 0-21-15,0 0-4 0,-9 12-1 0,-9-8 0 16,4 0-66-16,1 4-12 0,-5-4-4 0,-5 4 0 16,-4 0-23-16,-10 4-5 0,10 0 0 0,-9 4-8 15,-5 4 0-15,9 0 0 16,1 4 0-16,-10 4 0 0,13 4-20 0,-8 1-10 0,-5 3-2 0,0 0-1 0,10 5 50 0,-15 11 11 16,5-8 1-16,0 5 1 15,1-1-48-15,8-3-10 0,0-1-1 0,5 0-1 0,0-3 30 0,4-1 0 16,5-4 0-16,4 1 0 0,5-1 19 0,0 0 9 15,5-8 3-15,-1-4 0 0,6-3-11 0,3-1-1 16,1-4-1-16,4 0 0 16,9-12 6-16,1 4 2 0,-6-9 0 0,15-7 0 0,-5 0-6 0,0 0-2 15,-10-5 0-15,10 1 0 0,5-4-2 0,-1-5 0 16,-4-3 0-16,4 0 0 0,-8-9 3 0,4 1 0 16,-1-5 0-16,15-4 0 15,4-3-19-15,-4-5-12 0,-1-4 1 0,1 1 1 0,-14 3 10 0,4 0 0 16,-9 0 0-16,1 5 0 0,3-1 0 0,-8 5-8 15,0 3 8-15,-5 4 0 0,-4 13 0 0,4 4 0 16,-4 8 0-16,-5-1-8 0,-5 9 8 0,-4 4 0 16,0 8-9-16,0 0 9 0,0 8-10 0,-13-4 10 15,13 8-13-15,-5 5 5 0,1-5 8 0,-1 4 0 16,0 4-9-16,-8 0 9 0,13 5 0 0,-14 7 0 0,-4 0-9 16,4 9 9-16,1-1 0 0,-6 1-8 0,1 3 8 0,0 5 0 15,-5 3 0-15,5 5 0 0,-5 4 0 0,1 0 0 16,8-1 0-16,-4-7 0 0,4 3 0 0,-4-15 9 15,4-1-9-15,0 1 8 0,10-5-8 0,4 5 8 16,-14-5-8-16,14 5 0 0,0-9 9 0,9 9-9 16,0-9-143-16,1-4-33 0</inkml:trace>
          <inkml:trace contextRef="#ctx0" brushRef="#br0" timeOffset="81323.0114">23398 4529 1609 0,'0'0'35'0,"0"0"7"0,0 0 2 0,0 0 2 0,0 0-37 0,0 0-9 16,18 4 0-16,-4-4 0 0,-5-4 80 0,9 0 13 16,5 4 3-16,9-4 1 0,-5 0-81 15,-13-4-16-15,-14 8 0 0,18-8-9 0,14-4 9 0,-5 0 0 16,-22 0 8-16,8-5-8 0,6 1 0 0,-6-4 0 15,5 0 0-15,-4-1 8 0,0 1 44 0,-1 0 10 16,1-4 2-16,4 3 0 0,0 1-52 0,-4-4-12 16,-14 4 0-16,0-1 0 0,0 1 40 0,0 8 6 15,0 0 1-15,0 0 0 0,0 4-24 0,0 8-5 16,-23 4-1-16,1-4 0 0,3 4-17 0,1 4 0 16,0 0-8-16,-5 4 8 0,0 4 0 0,1 5-9 0,3-1 9 15,1 8 0-15,5-4 0 0,-15 13-8 16,19-5 8-16,-4 1 0 0,-1-1 0 0,5-4 0 0,-9 1 0 0,13 3 0 15,-4 0 0-15,0 1 0 0,4-1 0 0,1-4 11 32,4 1-67-32,-5 3-12 0,-4-3-4 0,9-9-924 0</inkml:trace>
        </inkml:traceGroup>
      </inkml:traceGroup>
      <inkml:traceGroup>
        <inkml:annotationXML>
          <emma:emma xmlns:emma="http://www.w3.org/2003/04/emma" version="1.0">
            <emma:interpretation id="{1DEA5F0D-CD40-4E74-B756-FB11400EFEB2}" emma:medium="tactile" emma:mode="ink">
              <msink:context xmlns:msink="http://schemas.microsoft.com/ink/2010/main" type="line" rotatedBoundingBox="4606,9489 29531,7759 29685,9975 4760,11706"/>
            </emma:interpretation>
          </emma:emma>
        </inkml:annotationXML>
        <inkml:traceGroup>
          <inkml:annotationXML>
            <emma:emma xmlns:emma="http://www.w3.org/2003/04/emma" version="1.0">
              <emma:interpretation id="{66000B74-6121-4817-A8B5-F7C16E732AD0}" emma:medium="tactile" emma:mode="ink">
                <msink:context xmlns:msink="http://schemas.microsoft.com/ink/2010/main" type="inkWord" rotatedBoundingBox="4673,10450 6570,10319 6637,11284 4740,11416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84853.4369">-477 8228 1195 0,'-9'-12'52'0,"9"4"12"0,0 0-51 0,-9 0-13 16,4 0 0-16,1 0 0 0,-1 0 0 0,0-1 0 15,-4-3 8-15,0 4-8 0,0 0 11 0,0 0-1 16,-5 0 0-16,1 0 0 0,-1 0 16 0,-4 4 3 16,4 0 1-16,-9 0 0 0,1 0 4 0,-6 4 1 15,1 0 0-15,0 0 0 0,-1 4 1 0,-3 0 0 16,-1 4 0-16,4 4 0 0,1 0-8 0,4 8-2 15,-9 0 0-15,-4 5 0 0,4 7-18 0,0 5-8 16,0 7 0-16,1 1 8 0,-1 3 12 0,4 1 1 0,6-1 1 16,8 1 0-16,-4-1-22 0,9 5-12 0,9-4 2 0,0-1 0 15,0-3 10-15,9-1 14 0,4-7-3 0,6-5-1 16,-1 0-10-16,0-7 0 0,0-5 0 0,5 0 0 16,0-8 10-16,4-4 10 0,-9-4 1 0,5-4 1 15,4-8 20-15,-4 0 4 0,-5-4 1 0,1-4 0 16,3-8-20-16,1-1-4 0,-5 1-1 0,-4-4 0 15,9-1-6-15,-10-7-2 0,6 0 0 0,-6-1 0 16,-4-3-6-16,5-1-8 0,0-7 11 0,-5 3-11 16,0-3 10-16,5-5-10 0,-5 4 8 0,0 1-8 15,0 7 0-15,0 1 0 0,-5 12 0 0,6-1 0 0,-6 13 0 16,1 0 0-16,-5 8 0 0,0 8 0 0,0 0 0 16,0 0 0-16,0 0-8 0,0 12 8 0,-5 4 0 0,5 4 0 15,0 1-9-15,0 3 9 0,-4 0 0 16,4 4 0-16,0-3-8 0,0 3 8 0,4 4 0 0,1-3 0 15,-1-1 0-15,5 0 0 0,5 5 0 0,-5-5-8 16,0 0 8-16,0 5 0 0,0-5 0 0,5 0 0 16,-5 1 0-16,0-1 0 0,0-4 0 0,1-3 0 15,3-5 0-15,-4-4 0 0,0-4 0 0,0 4 0 16,5-8 0-16,4-4 0 0,-4-8 0 0,9 0 9 16,4-4-9-16,0-8 8 0,10-5-8 0,-1-3 8 15,5-4-8-15,5-5 8 0,-1 1-8 0,5-5 0 16,0 1 0-16,-4-5-11 0,4-3 11 0,-4-5-8 15,-1 1 8-15,1-1-8 0,-10 0 8 0,5 1 0 16,-5 3 0-16,5 9 0 0,0 3 0 0,-9 1 0 16,-9 8 0-16,4 7 0 0,-4 1 0 0,4 8 0 0,-4 8 0 15,0 4 0-15,0 4 0 0,-5 4-10 0,0 4 10 16,-4 8-10-16,-1 1 10 0,-3 7 0 0,-6 4 0 16,-4 5 0-16,-4-1 11 0,-6 5-3 0,1-1 0 0,-4 1 0 15,-10-5 11-15,5 0 1 0,0 1 1 0,-5-5 0 16,0 1 3-16,-9-5 0 0,0 0 0 0,-4-7 0 15,4-1-4-15,-4 0-1 0,-1-4 0 0,1-4 0 16,-1-4-3-16,1-4-1 0,-5 5 0 0,4-5 0 16,6 0-7-16,-6-4-8 0,1 0 11 0,4-4-11 15,5 0 0-15,4-5 0 0,5 5 0 0,-1-4 0 16,10 0-140-16,0 4-36 0,9 4-6 0</inkml:trace>
        </inkml:traceGroup>
        <inkml:traceGroup>
          <inkml:annotationXML>
            <emma:emma xmlns:emma="http://www.w3.org/2003/04/emma" version="1.0">
              <emma:interpretation id="{70ACB929-18E4-43B3-9A03-33C41708E24C}" emma:medium="tactile" emma:mode="ink">
                <msink:context xmlns:msink="http://schemas.microsoft.com/ink/2010/main" type="inkWord" rotatedBoundingBox="7948,10362 9040,10286 9102,11187 8010,1126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87462.2081">2632 8168 903 0,'0'0'20'16,"0"0"4"-16,0 0 0 0,0 0 2 0,0 0-26 0,0 0 0 0,0 0 0 0,0-9 0 15,5 1 24-15,-5 8 0 0,0 0 0 0,0 0 0 16,0-8 23-16,0-4 4 0,0 12 1 0,0-8 0 15,0 8-7-15,0 0-1 0,0 0 0 0,0-4 0 0,0 4-17 16,-5-8-4-16,-4 0-1 0,5 4 0 0,-1 0 16 16,5 4 3-16,-9-4 1 0,9 4 0 0,-4-8-26 0,-5 3-4 15,4-3-2-15,-4 0 0 0,9 8 8 0,0 0 2 16,-5-8 0-16,5 8 0 0,-13-8 4 0,4 4 0 16,-1 0 1-16,10 4 0 0,-9-4-8 0,0 4-1 15,0-4-1-15,0 0 0 0,9 4-5 0,-9 0-1 16,9 0 0-16,-9 0 0 0,0 4-9 0,-5 0 0 15,14-4 0-15,-5 8 8 0,-8-8-8 0,4 8 0 16,0-4 0-16,0 0 8 0,-1 0-8 0,1 4 0 16,-4-4 0-16,4 5 0 0,-1-1 0 0,1-4 0 15,0 4 0-15,-4 0 0 0,3 0 0 0,1 0 0 16,0-4 0-16,5 8 0 0,-5-4 0 0,-1 0 0 16,1 5 0-16,0-1 0 0,0 0 0 0,0 0 0 15,-5 4 0-15,1 0 0 0,4-3 0 0,-5 7 0 0,0-4 0 16,1 0 0-16,-1 0 0 0,0 0 10 0,5 1-10 15,-4-1 10-15,8 0 2 0,-4 0 1 0,0-4 0 0,4 5 0 16,-4-1-3-16,5 0-1 0,-6 0 0 0,6 0 0 16,-1 1-9-16,1 3 0 0,-1-4 0 0,1 4 0 15,-1-4 0-15,5 1 0 0,-4 3 0 0,4-4 8 16,-5-4 0-16,5 4-8 0,5-4 12 0,-5 5-4 16,4-9 5-16,1 4 1 0,4-4 0 0,-5 4 0 15,5 0-4-15,1-4-1 0,3 0 0 0,1 5 0 16,-5-1-9-16,5-8 10 0,-1 0-10 0,1 4 10 0,0-4-10 15,-1 4 10-15,1-8-10 0,0 4 10 0,-1-4-10 16,-4 0 12-16,5-4-12 0,-5 0 12 0,5 4-12 0,-1-4 10 16,1-4-10-16,-5 0 10 0,5 0 14 0,4-4 4 15,-9 3 0-15,9-7 0 0,-4 0-28 16,0 4 0-16,4-8 0 0,-4 3 0 0,4-3 0 0,0-4 0 16,0 0 8-16,0-5-8 0,1 5 8 0,-1-4-8 15,5-1 12-15,-1-3-4 0,6 4-8 0,-6-5 0 16,1 5 0-16,5 0 0 0,-6-1 0 0,1 1-14 15,-5 0 2-15,1-1 0 0,-6 1 12 0,1 4 0 16,-1 4-10-16,-3-1 10 0,-1 1 0 0,0 4 0 16,-5 0 0-16,-4 4 0 0,5 3 0 0,-1-3 0 15,-4 8 10-15,0 4-10 0,0 0 0 0,-4-8-9 16,4 8-1-16,0 0 0 0,0 0 10 0,0 0 0 16,0 0 8-16,0 0-8 0,0 0 0 0,0 12 0 15,0 0 0-15,4 5 8 0,-4 3-8 0,5 0 12 0,0 4-4 0,-1 1 0 16,1-1 8-16,4-4 1 0,-5 4 1 0,5 1 0 15,1 3 1-15,-6-8 0 0,5 9 0 0,5-5 0 16,-5 0-11-16,5 0-8 0,-1 1 12 0,-4-5-12 16,5 0 20-16,0 0-2 0,-1 1-1 0,1-5 0 15,4-4-29-15,5 0-5 0,-5 0-2 0,0-4-703 16,10 5-141-16</inkml:trace>
          <inkml:trace contextRef="#ctx0" brushRef="#br0" timeOffset="85540.7793">2678 8127 979 0,'5'-16'87'0,"-1"4"-70"0,-4 0-17 0,0-1 0 16,5 1 89-16,-5 0 15 0,0-4 2 0,0 0 1 0,-5 4-31 15,1-1-7-15,-1-3-1 0,0 4 0 0,-4 4-41 0,0-4-9 16,0 4-2-16,-5 4 0 0,1 4 16 0,4 0 2 15,-5 4 1-15,-4 8 0 0,-5 4-12 0,-9 8-3 16,0 9 0-16,0 7 0 0,1 5-1 0,-1 7-1 16,0 5 0-16,5 4 0 0,-1-1-2 0,1 1-1 15,4 0 0-15,5-4 0 0,4-1-15 0,1-7 8 16,4 3-8-16,4-3 0 0,-4-9 9 0,4-7-9 16,5-5 8-16,0-8-8 0,0-3 11 0,0-9-3 15,0-8-8-15,0 0 12 0,14-8 27 0,-5-9 5 16,5-3 0-16,-1-4 1 0,6-9-13 0,-1-3-4 15,0 0 0-15,0-5 0 0,0-3-11 0,5-5-2 16,0-4-1-16,-5 1 0 0,5-1-14 0,-5-3 8 16,5 3-8-16,0 4 0 0,-1 1 0 0,1 7 0 15,-5 1 0-15,-4 8 0 0,4 3 0 0,1 9 0 16,-6 8 0-16,5 8 0 0,1 4 0 0,-1 8 0 0,0 8 0 16,0 4 0-16,0 13-11 0,1 3 11 0,3 5-10 0,-8 3 10 15,4 5 0-15,0-5 0 0,1 5 0 0,-1-1 0 16,0-3 0-16,0-1 0 0,1 1 0 0,3-9 0 15,1 1-147 1,-5-5-26-16</inkml:trace>
        </inkml:traceGroup>
        <inkml:traceGroup>
          <inkml:annotationXML>
            <emma:emma xmlns:emma="http://www.w3.org/2003/04/emma" version="1.0">
              <emma:interpretation id="{EA797B98-0D0A-47D9-8EF4-8D14AC3E6C3C}" emma:medium="tactile" emma:mode="ink">
                <msink:context xmlns:msink="http://schemas.microsoft.com/ink/2010/main" type="inkWord" rotatedBoundingBox="11013,9045 17355,8604 17483,10444 11141,10884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92039.2574">6921 7585 1450 0,'18'-20'64'0,"-8"11"14"0,-1 5-62 0,4-4-16 15,1 8 0-15,-5 0 0 0,5 4 35 0,-5 4 4 16,0 1 1-16,0 7 0 0,-4 4-13 0,4 4-3 16,-5 5 0-16,-4 3 0 0,-4 4 32 0,4 1 7 15,-5 3 1-15,1 1 0 0,-5-1-2 0,4 1 0 16,-4-5 0-16,4 0 0 0,1-3-13 0,-1-5-2 15,1 5-1-15,-1-9 0 0,1 0-22 0,4-8-4 16,0 1 0-16,-5-5-1 0,5-12 11 0,0 0 2 16,0 0 1-16,0 0 0 0,0 0-1 0,5-12 0 15,-1-5 0-15,5-3 0 0,0 0 7 0,0-4 1 16,-4-1 0-16,9-7 0 0,-5 0-20 0,0-1-3 16,0 1-1-16,5-1 0 0,-1-3-16 0,1 8 0 15,4-5 8-15,0 1-8 0,5 4 0 0,0-1 0 0,0 5 0 16,4 0 0-16,0 3-24 0,5 1 0 0,-5 4 1 0,5 4 0 31,-4 0-161-31,-1 8-32 0,0 0-6 0,1 4-2 0</inkml:trace>
          <inkml:trace contextRef="#ctx0" brushRef="#br0" timeOffset="92336.0539">7627 7844 1094 0,'0'0'97'15,"9"4"-77"-15,5 4-20 0,-1 0 0 16,1-4 75-16,4 0 11 0,0-4 2 0,5 0 1 15,0-4 9-15,4 0 2 0,1-4 0 0,-1 0 0 16,5-4-24-16,0-5-5 0,0 1-1 0,-1-4 0 0,-3 0-37 0,-1 0-7 16,0-9-2-16,-4 5 0 0,-5 0 13 0,1-5 3 15,-6 1 0-15,-4 4 0 0,5 4-7 0,-5-1-1 16,-4-3 0-16,-1 4 0 0,-4 4 4 0,0-1 1 16,-4 5 0-16,-1 0 0 0,-4 4-15 0,0 4-3 15,9 4-1-15,-9 4 0 0,-5 4-8 0,0 8-2 16,-8 0 0-16,3 5 0 0,-8 7-8 0,4 0 8 15,1 5-8-15,3 7 8 0,-3 1-8 0,3-1 0 16,1 1 0-16,0-1 0 0,4 1 0 0,5-5 0 16,-4 4 0-16,8-7-11 15,0-1-120-15,5-8-24 0,5-3-5 0,4-5-834 0</inkml:trace>
          <inkml:trace contextRef="#ctx0" brushRef="#br0" timeOffset="92554.7579">8638 7536 1267 0,'0'-4'112'0,"0"-4"-89"0,-5 4-23 0,-4 0 0 16,0 4 184-16,0 0 33 0,-5 4 7 0,-4 4 0 15,-5 8-108-15,0 0-23 0,-4 5-4 0,0 3-1 16,-5 4-40-16,0 5-8 0,0-1-1 0,5 0-1 16,0 5-15-16,8-5-3 0,1 5-1 0,4-9 0 15,5 4-19-15,0-3 0 0,9-5 0 0,0 0 0 16,5-4 0-16,-1 1 0 0,10-9 0 0,0 0 0 15,-1-4-12-15,6 0-5 0,3-8-2 0,1 0 0 16,0-4-153-16,0-4-32 0,4-4-5 16</inkml:trace>
          <inkml:trace contextRef="#ctx0" brushRef="#br0" timeOffset="92742.2116">8902 7475 1497 0,'0'0'66'0,"0"0"14"0,0 0-64 0,0 0-16 15,0 0 0-15,13-4 0 0,1-4 149 0,4 0 27 16,5 0 4-16,0 4 2 0,9-4-116 0,0 0-23 16,4 0-5-16,-4-4-1 0,4 8-37 0,5-4 0 15,-9-1-14-15,5 5 4 16,-6-4-54-16,6 4-10 0,-10-4-2 0,0 0-1 16,1 0-135-16,-10 0-28 0,18-12-4 0,-17 3-2 0</inkml:trace>
          <inkml:trace contextRef="#ctx0" brushRef="#br0" timeOffset="92945.2894">9494 6686 1612 0,'0'0'144'0,"-5"8"-116"0,0 9-28 0,5-1 0 16,-9 8 76-16,0 0 10 0,0 9 2 0,0 3 0 16,-5 5 20-16,1-1 5 0,-5 9 1 0,4 3 0 15,-9-3-27-15,5 7-6 0,0-3-1 0,-1 8 0 16,-3 0-39-16,4-1-8 0,-1 5-1 0,6 0-1 15,-6 4-20-15,6-5-11 0,-1 1 12 0,-4-4-12 16,9-5-19-16,-5 1-10 16,0-4-3-16,5-1-767 0,0 1-153 0</inkml:trace>
          <inkml:trace contextRef="#ctx0" brushRef="#br0" timeOffset="93226.4788">9721 8038 1335 0,'14'-16'59'0,"0"12"13"0,-1-8-58 0,1 4-14 16,4-5 0-16,0 1 0 0,1-4 22 0,-1 0 2 15,4-4 0-15,-3-1 0 0,8 1 9 0,-4-8 3 16,4 4 0-16,-4-1 0 0,0-3 23 0,-1 4 5 16,-3-5 0-16,-1 9 1 0,-5 0 8 0,-3 4 2 15,-1-5 0-15,-9 9 0 0,4 0 0 0,-8 4 0 16,4 8 0-16,-9-4 0 0,-5 0-12 0,0 12-3 15,5 0 0-15,-9 4 0 0,0 5-32 0,-5-1-6 16,5 4-2-16,4 0 0 0,-9 4-12 0,10 1-8 16,-6-5 8-16,6 4-8 0,-1-4 0 0,5 5 0 0,0-5 0 0,0 0 0 15,4 5-14-15,1-5-7 0,4 0-2 0,0 4-741 16,4-4-149-16</inkml:trace>
          <inkml:trace contextRef="#ctx0" brushRef="#br0" timeOffset="93679.4923">10659 7706 2109 0,'5'-36'46'0,"-1"20"10"0,1-9 1 0,4 5 3 0,-9 0-48 0,9-4-12 16,-9 3 0-16,5 5 0 0,-5-4 59 0,0 4 9 16,0 4 1-16,-5-1 1 0,5 1-32 0,-9 4-6 15,4 4-2-15,-8 4 0 0,-1 4-14 0,0 8-2 16,-8 4-1-16,-6 13 0 0,-4 7-13 0,1 5 9 15,-1 3-9-15,0 9 8 0,0-1 10 0,5-3 2 16,-1 4 0-16,6-5 0 0,-1-3 9 0,14-5 3 16,0 1 0-16,4-9 0 0,0-4-16 0,5 1-4 15,5-9 0-15,4-8 0 0,0-4 7 0,9-4 1 16,1-8 0-16,3 0 0 0,1-8 9 0,4-4 3 16,1-4 0-16,4-1 0 0,-5-3-32 0,5-4 0 15,-5-5 0-15,5-3 0 0,-5-5 8 0,5-3 1 16,0-9 1-16,5-3 0 0,-1-1-10 0,5-4 0 15,-5-3 0-15,5-9 0 0,5 4 0 0,-5-4 0 16,4 0 0-16,1-8 0 0,-1 0 0 0,1 4 0 0,-5-4 0 16,4 9 0-16,-4 3-9 0,-9 8 9 0,5 4-12 15,-15 9 12-15,-8 11 0 0,0 5 0 0,-5 12 0 0,-5 12 0 16,-4 8 0-16,-13 8 0 0,4 8 0 0,-10 16 0 16,-3 13-32-1,-6 8 0-15,-3 7 0 0,-1 13 0 0,-5 0 32 0,1 4 0 0,4 0 0 0,-4 8 0 16,4-4 18-16,0 0 10 0,4 0 3 0,6 4 0 15,3-5-50 1,1-3-9-16,5 0-3 0,4-4 0 0,-1-4-78 0,6 0-16 16,4-9-3-16</inkml:trace>
          <inkml:trace contextRef="#ctx0" brushRef="#br0" timeOffset="91320.668">5947 7775 1123 0,'0'0'49'0,"0"0"11"0,0 0-48 0,0 0-12 0,0-4 0 0,0 4 0 15,0 0 53-15,0 0 8 0,-9-8 2 0,4 4 0 16,-4 0-36-16,5 0-7 0,-1-4-2 0,-4 4 0 15,0-1 8-15,0 1 2 0,-5-4 0 0,5 4 0 16,-5 0 4-16,5 4 2 0,-4-8 0 0,-1 8 0 16,-4 0-2-16,4 0-1 0,-4 0 0 0,0 4 0 15,-5 4-10-15,0 0-1 0,-4 5-1 0,-1 3 0 16,-3 0-7-16,-6 0 0 0,-4 8-1 0,0 1 0 16,5 3 0-16,-1 0 0 0,-4 5 0 0,5 3 0 15,4 5 3-15,5-1 1 0,-5 5 0 0,9-1 0 16,5 5-5-16,0-5-1 0,9-3 0 0,4-1 0 0,1-3-1 0,-1-5-8 15,14-4 12-15,0-8-4 0,0 1 7 16,5-1 1-16,0-8 0 0,4 0 0 0,5-8 5 16,-5-4 2-16,-5-4 0 0,10 0 0 0,5-12 5 15,3-4 2-15,6 0 0 0,-1-5 0 0,5-7-21 0,0-1-9 16,0-7 8-16,-4 0-8 0,4-9 13 0,0-4-2 16,0-3-1-16,4-5 0 0,1-8 1 0,-1-4 0 15,-4-8 0-15,5 0 0 0,8-3-11 0,-4-1 0 16,0-5 0-16,-4 1 0 0,-1-4 0 0,-4 0 0 15,0 4 0-15,-9 4 8 0,0 8-8 0,-9 9 0 16,0 7-10-16,-5 4 10 0,-4 9 0 0,-1 3-9 16,-4 9 9-16,0 7 0 0,-9 9 0 0,5 8-10 15,-5 0 10-15,0 12 0 0,-5 12-8 0,-8 4 8 16,4 13 0-16,-5 3 0 0,-4 12 0 0,0 1 0 16,-5 4 0-16,-5 7 0 0,-3 13 0 0,3-4 8 0,-4 4-8 0,5-1 9 15,0-3-9-15,4 0 0 0,0 0 0 0,1-5 8 16,3-3 0-16,6 0 0 0,-1-1 0 0,5-3 0 15,0 4-8-15,4-5 0 0,-4 1 0 0,5-5 0 16,-6-3 25-16,1 3 3 0,5-3 1 0,-5-5 0 16,4 1-114-1,1-9-23-15,4 5-5 0,0-13-874 0</inkml:trace>
          <inkml:trace contextRef="#ctx0" brushRef="#br0" timeOffset="91554.9954">6648 7743 979 0,'0'0'43'0,"-9"-4"9"0,0 4-41 0,-5 4-11 15,5-4 0-15,0 8 0 0,-5 4 176 0,1 0 34 16,-6 4 6-16,6 4 2 0,4 1-119 0,-5-1-24 16,-4 4-5-16,9 0-1 0,-5 1-23 0,5-1-5 15,-5 0-1-15,10-4 0 0,-10 1-20 0,10-1-5 16,-1 0-1-16,0 0 0 0,1 1-14 0,4-5 0 15,-5-4 8-15,5 0-8 16,0 0-29-16,0 0-9 0,0-12-2 0,0 0 0 16,0 0-160-16,0 0-33 0</inkml:trace>
          <inkml:trace contextRef="#ctx0" brushRef="#br0" timeOffset="91680.1557">6725 7399 1436 0,'-4'-21'64'0,"4"13"12"0,0 0-60 0,0 0-16 0,0 0 0 0,0 8 0 16,0 0 80-16,0 0 14 0,0 0 2 0,0 0-580 16,-5 8-116-16</inkml:trace>
        </inkml:traceGroup>
        <inkml:traceGroup>
          <inkml:annotationXML>
            <emma:emma xmlns:emma="http://www.w3.org/2003/04/emma" version="1.0">
              <emma:interpretation id="{E695E172-5190-4AFC-B665-4E66E0DDF42F}" emma:medium="tactile" emma:mode="ink">
                <msink:context xmlns:msink="http://schemas.microsoft.com/ink/2010/main" type="inkWord" rotatedBoundingBox="18920,8829 22960,8549 23091,10433 19051,10714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95882.1434">15317 7273 1555 0,'4'-16'138'0,"1"8"-110"0,-1-4-28 0,1 0 0 16,-1-1 73-16,-4 1 10 0,0 0 1 0,0 0 1 0,-4 0 20 15,-1 0 4-15,1 4 1 0,-1 0 0 0,-4-1-74 0,5 5-14 16,-10 0-3-16,-4 0-1 0,-1 4-7 0,-3 8-2 16,-6 0 0-16,1 5 0 0,0 3-9 0,-5 0 8 15,5 4-8-15,-1 0 8 0,1 1-8 0,9 3 8 16,0-4-8-16,-1 5 8 0,6-5-8 0,4 0 0 16,-1-4 0-16,1 0 0 0,9 1 0 0,-4-9 0 15,4-8 0-15,0 0 0 0,4 8 10 0,-4-8-10 16,9 4 12-16,1-4-12 0,3 0 13 0,1-8-4 15,9 0-1-15,-1-5 0 0,6 1-8 0,-1 0 0 16,0-4 9-16,1-4-9 0,-1 4 13 0,0-1-1 16,-4 1-1-16,0 4 0 0,-5 0-11 0,0 0 0 15,-9 8 0-15,0-4 0 0,-9 8 0 0,0 0 0 16,0 0 0-16,0 0 0 0,0 0 0 0,0 0 0 16,0 0 0-16,10 8 0 0,-6 4 0 0,1 0 0 15,-1 4 0-15,1 0 0 16,-5 5-92-16,4-5-20 0,1 4-4 0,-1-4-872 0</inkml:trace>
          <inkml:trace contextRef="#ctx0" brushRef="#br0" timeOffset="96350.7405">15635 7095 633 0,'14'-8'28'0,"-14"8"6"16,0 0-34-16,0 0 0 0,0 0 0 0,0 0 0 15,9 4 300-15,-4 8 52 0,-1 4 12 0,1 1 1 0,-5 3-221 0,4 8-44 16,1-4-8-16,-1 9-3 0,1-1-32 0,-5 5-6 16,9-5-2-16,-9 4 0 0,5-3-15 0,-5 3-3 15,4-3-1-15,1-1 0 0,-5 0-9 0,0-3-1 16,0-5-1-16,0 0 0 0,4-4 5 0,-4-3 2 16,-4-1 0-16,4-4 0 0,-5 0-15 0,1-4-3 15,4-8-8-15,-5 12 12 0,5-12 0 0,0 0-1 16,0 0 0-16,0 0 0 0,0 0-11 0,0 0 12 15,0 0-12-15,0 0 12 0,-4-4-4 0,-1-8 0 16,5 0 0-16,0-4 0 0,5-4 0 0,4-9-8 16,4 5 12-16,1-8-4 0,9-1-8 0,0 1-11 15,-5-9 3-15,14 1 0 0,-1-1-3 0,1-3 0 16,0-1 0-16,9-3 0 0,-4 7-7 0,4 1-2 16,-5-5 0-16,5 5 0 15,-5 3-28-15,1 1-7 0,-5 4-1 0,4 7 0 0,-4 5 39 0,-5 8 7 0,1 4 2 16,-10 8 0-16,-5 8 8 0,-3 8 0 0,-10 13 0 15,-5 3 0-15,-9 4 0 0,-8 9 0 0,-6-5 0 16,-13 9 0-16,5 3 0 0,-10-3 16 0,-4-4-4 0,0 3-1 16,0-7-2-16,5-1 0 0,4-8 0 0,0 1 0 15,4-5-9-15,5-8-11 0,5-3 3 0,4-5-746 16,5-8-149-16</inkml:trace>
          <inkml:trace contextRef="#ctx0" brushRef="#br0" timeOffset="96756.8934">16910 6205 2188 0,'0'0'48'0,"9"-12"11"0,-4-1 1 0,4 1 1 0,0 12-49 0,-9 0-12 15,0 0 0-15,9 8 0 0,-4 9 54 0,-5 7 8 16,0 4 2-16,0 5 0 0,-5 3 0 0,1 4 0 15,-6 1 0-15,1 8 0 0,5-1-52 0,-10 5-12 16,1-1 0-16,-1 13 0 0,5 0 34 0,-9 4 4 16,4-1 1-16,-4 9 0 0,-1-4-22 0,6-4-4 15,-5-4-1-15,-1-1 0 0,6-3 22 0,-5-8 4 16,4 3 1-16,0-3 0 0,1-13-30 0,3 1-9 16,1-5 0-16,0-7 0 0,0-5 8 0,0-8-8 15,4-4 0-15,1 0 0 0,4-12 12 0,0 0-2 16,0 0 0-16,0 0 0 0,4-16-1 0,1 0 0 0,0-4 0 15,4-4 0-15,0-1-9 0,9-7 0 0,-4 0 0 0,8-1 8 16,1 5-8-16,4-1 0 0,-4 5 0 0,5 0 0 16,-6 8 0-16,1 4-14 0,-5 4 5 0,1 8 1 15,-6 0 8-15,1 4 0 0,-1 0 0 0,-3 8 0 16,-1 4 0-16,0-4 0 0,0 8 0 0,-5 1 0 16,1-1 0-16,0 0 0 0,8 4 0 0,1-3 0 15,0 3-57-15,-1 0-7 16,5 4 0-16,1 1-793 0,3-5-159 0</inkml:trace>
          <inkml:trace contextRef="#ctx0" brushRef="#br0" timeOffset="95210.3886">13505 7075 403 0,'22'-12'17'0,"-8"4"5"0,0 4-22 0,-5-5 0 0,0 1 0 16,0 0 0-16,9-4 144 0,-9 4 24 0,0-4 4 0,1 0 2 16,-6 0-79-16,5 4-16 0,-4-5-3 0,-5 1-1 15,-5 0 7-15,10-4 2 0,4 8 0 0,0-4 0 16,-14 0-11-16,1-1-1 0,13 5-1 0,-4-4 0 15,-5 0-22-15,-5 4-4 0,-4 0-1 0,9 8 0 16,4-8-27-16,-8-4-5 0,-14 4-2 0,-1 3 0 16,10 5-1-16,-9-4 0 0,-5 4 0 0,1 4 0 15,-10 1-1-15,9 3 0 0,0 8 0 0,-4 4 0 16,-5 4 0-16,0 5-8 0,5 7 12 0,-5 5-4 16,0 3-8-16,-4 5 0 0,4-1 0 0,5 5 0 15,8-9 0-15,1 5 0 0,-9-1 0 0,13-3 0 16,19-9 0-16,-10-3 0 0,-4-9 0 0,0 0 0 0,13-8 0 15,-4-7 0-15,0-9 0 0,0 0 0 0,10-9 31 0,8-3 1 16,9-8 0-16,0-4 0 0,-4-5-8 0,4-7 0 16,10 0-1-16,-1-5 0 0,-4 1-3 0,0-5-1 15,4-3 0-15,1-5 0 0,4 0 2 0,-5 5 1 16,-4-1 0-16,14 1 0 0,-1-1-22 0,-8 13 0 16,-15-1 0-16,6 9 0 0,-1 8 0 0,-4 8 0 15,-10 8 0-15,1 4 0 16,-9 8-28-16,4 8-3 0,4 4-1 0,-3 17 0 0,-15 3 32 0,5 9 13 15,0 11-1-15,-9 9 0 0,0 4-12 0,-5 8 0 16,-9 8-12-16,5 8 12 0,5-4 0 0,-1 4 0 16,-13-8 0-16,4-8 0 0,9 0 0 0,-9-12 0 15,-4-4 0-15,0-1 9 0,4-11 11 0,0-4 1 16,-4-5 1-16,-5-3 0 0,-4-5-14 0,4-8-8 16,4 1 10-16,-3-9-10 0,-15-4 12 0,10-4-3 0,4-8-1 15,4-4 0-15,-8 0 0 0,9-4 0 0,-5-8 0 0,14 4 0 16,13-4-8-16,0-4 8 0,-8-1-8 15,13-3 8-15,9-4-8 0,-5-8 0 0,6-1 0 0,3-3 0 16,1-1 0-16,9 1 0 0,9-9-9 0,-1 5 9 16,-3-5-42-1,4-3-5-15,13-1-1 0,-4 1 0 0,-5-5-118 16,10 5-24-16,-5-1-5 0,14-8-669 0</inkml:trace>
          <inkml:trace contextRef="#ctx0" brushRef="#br0" timeOffset="95507.1854">14037 7131 1069 0,'23'-4'47'0,"-23"4"10"0,0 0-45 0,0 0-12 15,14 0 0-15,4 4 0 0,0 1 65 0,-4-1 11 16,9 0 3-16,-1 0 0 0,1 4-31 0,-5 0-5 16,-4 4-2-16,0 4 0 0,8 4-12 0,-8 1-2 15,-5-1-1-15,0 0 0 0,-4 8 17 0,-1-3 3 16,1 3 1-16,-5 0 0 0,-5 1 43 0,1-1 9 16,8-4 1-16,-4 1 1 0,-9-5-34 0,9 0-7 15,5 0-2-15,-1-3 0 0,-4-1-35 0,0-4-7 16,5 0-2-16,-1 0 0 0,10-4-14 0,-9 0 11 15,-5-8-11-15,0 0 10 0,13 8 10 0,-4-4 1 16,-9-4 1-16,0 0 0 0,0 0-22 0,0 0 0 16,10-8 0-16,-6-4 0 0,-8 4 0 0,8-4 14 15,14-8-3-15,-9 4-1 0,-9 3-2 0,5-7 0 16,4 0 0-16,5-8 0 0,-1-1-8 0,1 1 10 16,-5-4-10-16,14-1 10 15,9-3-42-15,-5-5-8 0,-4 1-1 0,4 3-1 16,5 5-96-16,5 0-19 0,-6 3-4 0</inkml:trace>
        </inkml:traceGroup>
        <inkml:traceGroup>
          <inkml:annotationXML>
            <emma:emma xmlns:emma="http://www.w3.org/2003/04/emma" version="1.0">
              <emma:interpretation id="{E203AE06-5650-466D-ABD6-02A37C85B219}" emma:medium="tactile" emma:mode="ink">
                <msink:context xmlns:msink="http://schemas.microsoft.com/ink/2010/main" type="inkWord" rotatedBoundingBox="25288,8229 29543,7933 29663,9651 25407,9946"/>
              </emma:interpretation>
              <emma:one-of disjunction-type="recognition" id="oneOf13">
                <emma:interpretation id="interp17" emma:lang="" emma:confidence="1">
                  <emma:literal>here</emma:literal>
                </emma:interpretation>
                <emma:interpretation id="interp18" emma:lang="" emma:confidence="0">
                  <emma:literal>hare</emma:literal>
                </emma:interpretation>
                <emma:interpretation id="interp19" emma:lang="" emma:confidence="0">
                  <emma:literal>have</emma:literal>
                </emma:interpretation>
                <emma:interpretation id="interp20" emma:lang="" emma:confidence="0">
                  <emma:literal>hire</emma:literal>
                </emma:interpretation>
                <emma:interpretation id="interp21" emma:lang="" emma:confidence="0">
                  <emma:literal>her</emma:literal>
                </emma:interpretation>
              </emma:one-of>
            </emma:emma>
          </inkml:annotationXML>
          <inkml:trace contextRef="#ctx0" brushRef="#br0" timeOffset="98740.8101">21249 5772 1958 0,'23'-25'87'0,"-14"17"17"0,5-4-83 0,-1 0-21 0,5 4 0 0,1 4 0 15,-1 8 57-15,-5 4 7 0,6 0 2 0,-1 8 0 16,5 5-15-16,-10 7-3 0,1 8-1 0,-5 9 0 15,0 3-26-15,-9 9-5 0,0 8 0 0,0 8-1 16,-4 4 6-16,-5 3 2 0,4 5 0 0,-9 9 0 16,-4-1 14-16,-5-4 3 0,1-4 1 0,-1 8 0 15,5-8-41-15,-5-4-17 0,5-8 1 0,-1-9 0 0,6-7 40 0,-1-9 9 16,0-3 2-16,5-9 0 0,0-3-35 16,0-9 0-16,5-4 0 0,-6 1 0 0,6-13 13 15,4 4-4-15,0-12-1 0,0 0 0 0,0 0 4 0,0-16 0 16,0-1 0-16,9-3 0 0,0-4 0 0,5-4 0 15,-1-1 0-15,10-7 0 0,5-1-12 0,-1 1 0 16,-4-5 0-16,8-3 0 0,1-1 0 0,5 5 0 16,-1 4 0-16,-4-5 0 0,0 9 0 0,0-1 0 15,-5 9-10-15,-9 8 10 0,-4 4 0 0,4 4 0 16,-4 4-8-16,-5 4 8 0,-4 8-12 0,-1 0 1 16,1 4 0-16,-1 4 0 0,-4 4 11 0,0 5-10 15,0-1 10-15,0 0-10 0,0 0-2 0,5 1 0 16,-5-5 0-16,9 0 0 0,-5 0-4 0,15 1 0 15,-1-9-1-15,0 0 0 16,5 0-7-16,0 0-2 0,4-4 0 0,9-4 0 0,-4-4 3 0,5 0 1 0,-1 0 0 16,0-4 0-16,1 0 5 0,-1-4 1 15,1-4 0-15,-5 4 0 0,-5-8 16 0,-4-4 12 0,9 3-1 0,-5-7-1 16,-9 0-10-16,9 0 0 0,-8-1 0 0,-1-7 0 16,5-5 0-16,-5 1 8 0,-5 0-8 0,1-5 0 15,4 5 0-15,-4-1-16 0,-5 5 3 0,5 4 0 16,-1 3 21-16,-13 5 4 0,9 4 0 0,-4 4 1 15,-5 0-13-15,0 12-18 0,0 0 4 0,0 0 1 16,-14 8 29-16,1 4 5 0,-5 4 2 0,-1 4 0 16,-8 0-37-16,4 9-7 0,-9 3-2 0,0 1 0 15,5-1 39-15,0 4 8 0,0-3 2 0,4 3 0 16,0-3-26-16,5-1 8 0,9 0-8 0,4-3 0 0,1-5 8 16,8 0-8-16,5-4 8 0,9-3-8 0,1-5 31 15,3 0 1-15,1-4 0 0,9-4 0 16,4 0-49-16,1-4-10 0,-5-4-1 0,0-4-1 0,4 0 29 0,-9-8 0 15,14 4-8-15,-4-5 8 0,4 1 0 0,-9 4 0 16,-1-4 0-16,-3 4 0 0,-5 4 10 0,4-1 2 16,-23 5 0-16,15 4 0 0,-6 4-4 0,-4 5-8 15,-4 3 12-15,9 0-4 0,-10 4-8 0,5 4 0 16,-4 1 0-16,9-1 0 0,-10 0 0 0,10 0 0 16,-5-4 0-16,9 5 0 0,0-1 0 0,5-8 0 15,0 4 0-15,0-4 0 0,4-4 0 0,0-4 0 16,5 5 0-16,-5-9 8 0,1 0-8 0,-6 0 0 15,10-4 0-15,0-1 0 0,0-7 0 0,-5 8 0 16,1-8 0-16,-1 0 0 0,-4-4 8 0,9 0-8 0,0-5 0 16,-5 1 8-16,0-4-8 0,5-13 0 0,-5 1 9 15,1 0-9-15,-1-1 8 0,-9 1-8 0,-4-1 8 0,4 1-8 16,-4 0 8-16,-14 3-8 0,13 5 8 0,-13 4-8 16,0 7 0-16,0 5 0 0,0 0-12 0,-13 4 4 15,8 8 57-15,-9 4 12 0,1 4 3 0,-5 4 0 16,-1 8-76-1,-3 1-14-15,3 3-3 0,-3 4-1 0,-1 1 30 0,5 7 12 0,-1-4-1 0,6 5 0 16,-1-1-11-16,1-3 10 0,8-1-10 0,-4 0 10 16,9-3-10-16,0-1 0 0,4-4 0 0,1-3 8 15,9-5 0-15,-1 0-8 0,5 0 12 0,5-4-4 16,-9 0-8-16,13 1 0 0,1-5 0 0,8 4 0 16,-4-4-91-16,0-4-13 0,0 0-4 15,4 0-1052-15</inkml:trace>
          <inkml:trace contextRef="#ctx0" brushRef="#br0" timeOffset="97725.4243">19401 6889 1958 0,'4'-8'43'0,"1"-1"9"0,-5 1 1 0,0-8 3 0,4 4-45 0,1 0-11 15,-1-4 0-15,1 8 0 0,-1 0 53 0,-4 8 9 16,0 0 2-16,5 12 0 0,0-4-52 0,-1 8-12 15,1 12 0-15,-5 5 0 0,4 3 0 0,-4 5 0 0,0-1 0 16,0 5 0-16,5-5 0 0,-1-4 0 0,1 1 0 16,-5-5 0-16,9 1 54 0,-4-5 8 0,-5-8 2 0,4 0 0 15,1-3-64-15,-1-5-21 0,1-4 0 0,-5-8 0 16,0 0 21-16,13 0 8 0,-4 0 0 0,10-8 0 16,-6 0 20-16,6-4 3 0,-6-1 1 0,5-3 0 15,5 0-32-15,-5-4 0 0,5-5 0 0,-5 1 0 16,10-4 0-16,-6 0 0 0,1-9 0 0,5 1 0 15,-6-1 0-15,6 1 0 0,-1 3 0 0,0 1 0 16,-9 12 0-16,1 0 0 0,-1 12 0 0,0-5 0 16,-9 5 0-16,-4 4 0 0,4 8 0 0,-5 8 0 0,6 5-12 15,-6 7-4-15,5 4-2 0,-4 9 0 16,-1-1 18-16,1 5 0 0,-1-1 0 0,1 5 0 0,4-9 12 16,-4 0 5-16,4-3 2 0,0-1 0 0,4-4-9 0,-3-3-2 15,-1-9 0-15,4 0 0 0,1-4 7 0,-5-4 1 16,9-4 0-16,1-4 0 0,-1-8 33 0,5 0 7 15,-5-4 2-15,4 0 0 0,1-4-26 0,0 0-4 16,-5-5-2-16,5 1 0 0,-5 0-5 0,0 0-1 16,1-5 0-16,-1 5 0 0,-4-4-20 0,-1 4 0 15,1-5 0-15,-1 5 0 16,6-8-32-16,-6 8-12 0,6-9-1 0,-6 5-801 16,-4 0-160-16</inkml:trace>
        </inkml:traceGroup>
      </inkml:traceGroup>
    </inkml:traceGroup>
    <inkml:traceGroup>
      <inkml:annotationXML>
        <emma:emma xmlns:emma="http://www.w3.org/2003/04/emma" version="1.0">
          <emma:interpretation id="{517E80E1-6EFB-4775-9D93-3CCC34AF1B34}" emma:medium="tactile" emma:mode="ink">
            <msink:context xmlns:msink="http://schemas.microsoft.com/ink/2010/main" type="paragraph" rotatedBoundingBox="4987,12389 23358,10802 23556,13093 5185,14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C1F8E1-42C0-4A94-8EFA-D193173EA555}" emma:medium="tactile" emma:mode="ink">
              <msink:context xmlns:msink="http://schemas.microsoft.com/ink/2010/main" type="line" rotatedBoundingBox="4987,12389 23358,10802 23556,13093 5185,14680"/>
            </emma:interpretation>
          </emma:emma>
        </inkml:annotationXML>
        <inkml:traceGroup>
          <inkml:annotationXML>
            <emma:emma xmlns:emma="http://www.w3.org/2003/04/emma" version="1.0">
              <emma:interpretation id="{D51818AB-C16D-4B94-B29A-8751405ADBEA}" emma:medium="tactile" emma:mode="ink">
                <msink:context xmlns:msink="http://schemas.microsoft.com/ink/2010/main" type="inkWord" rotatedBoundingBox="5011,12666 8336,12379 8486,14118 5162,14405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100459.1517">-869 11158 1209 0,'0'0'108'0,"0"0"-87"0,-4-8-21 0,4 8 0 16,0 0 92-16,0 0 13 0,0 0 3 0,0 0 1 15,4-4-36-15,10 4-7 0,-5 4-2 0,0 4 0 16,5 0-42-16,0 0-9 0,-1 1-1 0,-4 3-1 16,5-4-11-16,4 0 0 0,0-4 0 0,1 0 0 15,-1 0 19-15,0-4-2 0,9-4 0 0,-4-4 0 16,4-4 1-16,1-4 0 0,-1-1 0 0,0-7 0 15,5-4-2-15,-4-1-1 0,-1 5 0 0,5 0 0 16,-9-5-15-16,4 5 8 0,-4 0-8 0,-1 0 0 0,-8-1 0 16,-5 1 8-16,0 4-8 0,-9 0 0 0,0-1 0 0,-4 5 9 15,-1 0-9-15,-4 0 8 0,-5 4-8 0,1 4 8 16,-1-1-8-16,0 9 8 0,1 0-8 0,-5 0 0 16,-5 9 0-16,0 3 0 0,0 4 8 0,0 4 4 15,-4 4 0-15,4 5 0 0,-4 11 5 0,0 5 2 16,-1 3 0-16,1 5 0 0,0 0 2 0,4-5 1 15,5 5 0-15,4-1 0 0,1-7-10 0,3 3-3 16,6-3 0-16,8-5 0 0,1-3-9 0,4-1 0 16,0-7 9-16,9 3-9 0,-4-8-11 0,4 0-6 15,0 1-2-15,5-5-660 16,0 0-132-16</inkml:trace>
          <inkml:trace contextRef="#ctx0" brushRef="#br0" timeOffset="100927.8014">370 11057 1497 0,'0'-12'133'0,"0"4"-106"0,-9 0-27 0,4-4 0 15,5 12 87-15,0 0 12 0,-4-4 2 0,-10 4 1 16,0 4-29-16,1 0-5 0,-1 8-2 0,-4 0 0 16,-1 8-37-16,1 0-7 0,0 5-2 0,-5 3 0 15,1 0-4-15,3 9-2 0,-3-1 0 0,8 1 0 16,-4 3-6-16,4 1-8 0,5-5 11 0,0-4-11 15,0 5 10-15,9-5-10 0,0-4 8 0,4-3-8 16,1-5 9-16,-5-4-9 0,9-4 10 0,0-4-10 0,5-4 13 16,-1-4-3-16,-4-4-1 0,10-4 0 0,-1-8-1 0,0-4 0 15,5-4 0-15,0-9 0 0,-1-3 0 0,6-1 0 16,-6 1 0-16,6-9 0 0,-5 5 0 0,-1-9 0 16,1-3 0-16,0 3 0 0,-10 1-8 0,6-5-9 15,-6-8 9-15,1 1-13 0,-5 3 35 0,0-8 7 16,0 0 2-16,-4 5 0 0,4-1-31 0,-4-4-16 15,-1 1 1-15,5-1 1 0,-4 4 14 0,4 4 0 16,0 9 0-16,0 7-9 0,5 13 9 0,-1 0 0 16,-4 12 0-16,-4 7-8 0,-5 9 8 0,0 0 0 15,9 21 0-15,-9 7 0 0,0 0 11 0,0 13-3 16,-4 3 0-16,-1 5 0 0,-9 12 2 0,5-5 0 16,-9 1 0-16,4 4 0 0,1-1 1 0,-5 5 0 0,4-4 0 0,0-5 0 15,5-3-11-15,0 0 0 16,0-1 0-16,4 5 0 0,-4-4 0 0,0-5 0 0,0 1-9 15,0-5 9 1,0 1-58-16,4-9-5 0,5-3-1 0,-4-5 0 16,4-4-154-16,4-8-31 0,1 17-7 0,8-21 0 0</inkml:trace>
          <inkml:trace contextRef="#ctx0" brushRef="#br0" timeOffset="101802.5926">1194 11053 1724 0,'0'0'38'0,"0"0"8"0,-5-8 2 0,5 8 0 0,0 0-39 0,0 0-9 16,-9-8 0-16,0 8 0 0,0-4 63 0,4 4 10 15,-4 0 3-15,-4 4 0 0,-1-4-39 0,5 4-7 16,-5 4-2-16,1 0 0 0,-6 0-9 0,1 4-3 16,9-4 0-16,-5 5 0 0,1-5-4 0,-1 4 0 15,0-4-1-15,1 4 0 0,-1-4-1 0,0 4 0 16,5-4 0-16,-4 4 0 0,4-3 2 0,-1 3 1 15,1-4 0-15,0 0 0 0,5 0-13 0,4-8 0 16,0 0 8-16,0 0-8 0,-9 12 0 0,9-12 0 16,0 0 8-16,0 0-8 0,0 0 0 0,0 0 0 15,0 0 8-15,9 4-8 0,4 0 0 0,-4 0 0 16,1 0 0-16,3 0 0 0,-4 0 0 0,5 4 0 16,0-3 0-16,-1-1-10 0,5 4 10 0,-4 0 0 15,0 0-9-15,4 0 9 0,-4 4 0 0,4 0 0 16,-9 0 0-16,0 1 0 0,-4 3 0 0,-1 0 0 15,-4 0 0-15,-4 4 0 0,-1 1 0 0,-4-1 15 0,-5 0-4 16,-4 8-1-16,4 1-10 0,-8-1 8 0,-1-4-8 16,0 9 8-16,0-5-8 0,-4 0-12 0,0 1 2 0,4-1 1 15,-4-4-7-15,4 5-2 0,0-9 0 0,5 0 0 16,4-4 18-16,1 0 0 0,4-7 0 0,4 3 9 16,5-12-41-16,0 0-8 0,0 0-1 0,9-8-1 15,5-1 18-15,8-3 4 0,1-4 1 0,5-4 0 16,3-8 19-16,6-1 0 0,-1 1-8 0,10-4 8 15,4-1 0-15,0-3 0 0,-4-5 11 0,4 5-11 16,-5-5 23-16,5 5-3 0,-9-4 0 0,0 3 0 0,0-3-12 16,-4-1-8-16,-1 5 8 0,-4-5-8 15,-5 1 8-15,0-5-8 0,1 1 8 0,-5 7-8 0,-1 1 0 16,-3 8 9-16,-6-1-9 0,1 9 0 0,-5 0 23 16,-4 4-3-16,-5 3 0 0,-5 9 0 0,5 4 13 0,0 0 3 15,-14 0 0-15,5 8 0 0,-9 5-18 0,4 3-3 16,-4 4-1-16,0 8 0 0,0 9-5 0,-1 3-1 15,-3 1 0-15,8 7 0 0,-4 1 2 0,4 3 0 16,1-3 0-16,-1 0 0 0,9 3 11 0,-4-3 3 16,5-9 0-16,4 1 0 0,4-13-7 0,1 4-1 15,-1-7 0-15,1-1 0 0,4-4-1 0,-4-4-1 16,8-12 0-16,1 1 0 0,-1-5-3 0,6-5-1 16,-1-7 0-16,5 0 0 0,-1-4 1 0,6 0 0 15,4-8 0-15,4-5 0 0,0 1-11 0,1-5 0 0,-1 1 0 16,5-4 0-16,-4-1 0 0,4 1 0 0,0-1 0 15,0 5 8-15,4-4-8 0,-4 7 0 0,0 1-10 16,0 8 10-16,0 0 0 0,-4 7 0 0,-1 1-8 16,0 0 8-16,-4 4 0 0,-4 8 0 0,-1-4 12 0,-4 8-12 15,-5 0 0-15,-5 4 0 0,-3 4 0 0,-1 0 0 16,-9 5 0-16,0 3 0 0,-14 4 0 0,0 0 0 16,1 5 0-16,-10-1 0 0,-4 4 0 0,-5 1 0 15,0-1 0-15,-5 1 0 0,-3-1 8 0,-1-4-8 16,-5 1 0-16,5-5 8 0,-5-4-8 0,6 0 0 15,3-3 0-15,1-5 0 0,-1 4 0 0,10-8 0 16,-5-4-120-16,9 4-17 16,-4-8-4-16,9 0-938 0</inkml:trace>
        </inkml:traceGroup>
        <inkml:traceGroup>
          <inkml:annotationXML>
            <emma:emma xmlns:emma="http://www.w3.org/2003/04/emma" version="1.0">
              <emma:interpretation id="{1DFB8660-96F6-46A4-826C-F1466ED338B5}" emma:medium="tactile" emma:mode="ink">
                <msink:context xmlns:msink="http://schemas.microsoft.com/ink/2010/main" type="inkWord" rotatedBoundingBox="10150,12650 17454,12019 17571,13369 10266,14000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103270.9973">5879 10656 1389 0,'18'-12'61'0,"-9"4"14"16,0 4-60-16,5 0-15 0,-5 4 0 0,5 8 0 16,-5 0 124-16,0 4 23 0,0 9 4 0,0-1 1 0,-5 12-46 0,-4 5-9 15,0 7-1-15,0 5-1 0,0-5-26 0,-4 5-5 16,-1 3 0-16,1 1-1 0,-1-4-23 0,1-1-4 15,-1-3 0-15,1-5-1 0,-1-3-3 0,1-5-1 16,-1-8 0-16,0-4 0 0,1 1-9 0,-1-5-2 16,1-8 0-16,-1 4 0 0,-4-4 0 0,0-8-1 15,4 0 0-15,-4 0 0 0,0 0-8 0,0-4-2 16,5-4 0-16,-6-4 0 0,6-4-9 0,-5 4 0 16,0-9 9-16,9-7-9 0,0-4 0 0,4-9-8 15,1-7 0-15,8-5 0 16,1-8-18-16,13-3-3 0,1-5-1 0,8 0 0 15,-4-4-18-15,14 0-4 0,4 0-1 0,0 9 0 16,4-1 10-16,1 12 3 0,-5 9 0 0,-9 7 0 0,-5 9 29 0,-4 8 11 16,-9 8 0-16,0 4-9 0,-5 8 21 0,-4 4 4 0,-10 12 0 15,-4 4 1-15,0 0-1 0,-9 9 0 0,0 3 0 16,-5 4 0-16,-4 5 0 0,-9-1 0 0,0 5 0 0,-5-1 0 16,-5 9-8-16,-4-4-8 0,-4-1 9 15,-1 1-9-15,14-9-10 0,-4 1-8 0,4-1-2 0,5-8-749 16,-1 1-151-16</inkml:trace>
          <inkml:trace contextRef="#ctx0" brushRef="#br0" timeOffset="103614.6627">6739 10640 1612 0,'18'-12'144'0,"-18"12"-116"0,14 4-28 0,-14-4 0 0,9 8 63 0,5 8 6 16,-1 5 2-16,-3-1 0 0,-10 4 29 0,0 9 5 16,0-1 2-16,0 0 0 0,-5 1-34 0,0 3-6 15,1-4-2-15,-5 1 0 0,0-1-17 0,0 1-3 16,-1-5-1-16,1-4 0 0,0-4-9 0,0 1-3 16,5-5 0-16,-1-4 0 0,0-4-6 0,5-8-2 15,0 0 0-15,0 0 0 0,0 0-4 0,0 0 0 16,0 0-1-16,14-8 0 0,0-4-1 0,-1 0 0 15,1-4 0-15,0-5 0 0,4 1-3 0,0 0-1 16,-4 0 0-16,4-5 0 0,0-3-5 0,5-4-1 16,-5 3 0-16,5-3 0 0,4 4-8 0,-4-1 0 15,4-3 0-15,5-1 0 0,0 1-8 0,0 0-1 0,4-1 0 0,5-3 0 32,0 4-95-32,5-1-20 0,-1 1-3 0,-4 3-692 0,-4 5-138 15</inkml:trace>
          <inkml:trace contextRef="#ctx0" brushRef="#br0" timeOffset="103942.7264">7577 10940 1818 0,'-5'0'80'0,"5"0"17"0,0 0-77 0,0 0-20 15,0 0 0-15,0 0 0 0,0 0 71 0,14 0 10 16,4-8 3-16,0-1 0 0,5 1-33 0,-5-4-7 15,5-4 0-15,4 0-1 0,-4-4-33 0,5-1-10 16,-6-3 0-16,1 0 0 0,0 0 10 0,-5 3-10 16,0-3 8-16,-4 4-8 0,-5-4 16 0,5-1-1 15,-10-3-1-15,1 8 0 0,-1-5 18 0,-4 5 4 16,0 0 1-16,0 4 0 0,-9 4-5 0,5-1 0 16,-1 1-1-16,-4 8 0 0,0 4 3 0,0 0 1 15,-5 4 0-15,5 4 0 0,-5 5-35 0,1 3 0 16,-1 0 0-16,0 8 0 0,1 5 0 0,-1-1 0 15,0 4 0-15,5 1 0 0,-4 7 0 0,4 1 0 16,-1-1 0-16,1 1 0 16,5-1-28-16,-1 0-13 0,1 1-3 0,4-5-735 15,4-3-147-15</inkml:trace>
          <inkml:trace contextRef="#ctx0" brushRef="#br0" timeOffset="104223.9072">8692 10280 1094 0,'0'0'48'0,"0"0"11"0,-9-8-47 0,0 4-12 0,9 4 0 0,-9-4 0 16,-5 8 283-16,1-4 54 0,-6 8 11 0,6 4 3 16,-5 0-246-16,4 4-49 0,-4 5-9 0,4 3-3 15,-4 8-29-15,4 1-7 0,-4-1 0 0,0 9-8 16,4-1 20-16,0 1-2 0,5-5-1 0,0 8 0 0,0-7 38 15,5 3 7-15,-6-3 2 0,10 3 0 0,-4-7-16 16,-1-1-4-16,1-8 0 0,-1 5 0 0,1-5-19 16,-10 0-4-16,0-4-1 0,1-3 0 0,-10 3-8 0,5-4-1 15,0-4-1-15,-5 0 0 16,5-8-115-16,-1 0-23 0,6-4-5 0,4 0-1111 16</inkml:trace>
          <inkml:trace contextRef="#ctx0" brushRef="#br0" timeOffset="104520.7037">8965 10729 2026 0,'0'0'90'0,"19"0"18"0,-1-4-86 0,0 0-22 0,9 0 0 0,-4-4 0 16,0 0 35-16,4 0 2 0,1-4 1 0,3 0 0 15,-3-1-17-15,4-3-3 0,-5-4-1 0,5 4 0 16,-5 0-17-16,-4-5 0 0,-5 1 0 0,5 0 0 15,-9 0 0-15,-5 3 0 0,0-3-13 0,-9 8 5 16,0-4 19-16,-5 8 4 0,-4 0 1 0,-5 0 0 16,5 4 24-16,-9 4 6 0,0 4 1 0,0 4 0 15,-1 4-2-15,-3 4 0 0,4 4 0 0,-5 5 0 16,5-1-23-16,-5 0-5 0,5 4-1 0,4 1 0 16,-4 3 4-16,4-4 0 0,0 1 0 0,5-5 0 15,5 4-20-15,-1-7 0 0,1 3 0 0,4-4 0 16,4-4-92-16,1 5-21 0,-1-9-5 15,5 0-971-15</inkml:trace>
          <inkml:trace contextRef="#ctx0" brushRef="#br0" timeOffset="102583.654">4212 10515 1530 0,'0'0'33'0,"14"-4"7"0,-5 4 2 0,9 8 2 0,1 8-36 0,3 4-8 15,6 13 0-15,-1 3 0 0,0 13 64 0,1 3 12 0,-6 1 1 16,-3 8 1-16,3-1-31 0,-8-3-7 0,-5 8 0 0,-4-9-1 16,-1 5-2-16,-4-8 0 0,-4-9 0 0,-1 1 0 15,-4-9 7-15,4-8 0 0,-4-7 1 0,0-1 0 16,-4-4 23-16,3-8 4 0,10-8 0 0,0 0 1 16,-13-4-28-16,8 0-5 0,1-8-2 0,-1-4 0 15,5-5-9-15,5-3-1 0,-1-8-1 0,1 3 0 16,4-11-13-16,5 0-2 0,-1-5-1 0,1-4 0 15,9 1-11-15,-1-1 0 0,10 1 0 0,-4-1 8 16,3 9-8-16,1-5 0 0,5 5 0 0,4-1 0 16,4 5-17-16,-4 8-6 0,5-5-1 0,-10 5 0 15,5 4-134-15,-9 7-27 16,0 1-6-16</inkml:trace>
          <inkml:trace contextRef="#ctx0" brushRef="#br0" timeOffset="102880.4647">5173 11037 882 0,'18'0'39'0,"-9"0"8"0,5-8-38 0,4 4-9 16,0-4 0-16,1-5 0 0,8 1 104 0,-4-4 18 15,-1 0 4-15,6-4 1 0,-1-5-1 0,0 5 0 16,1-8 0-16,-6 4 0 0,-3-1-76 0,3-3-15 16,-8 0-3-16,0 3-1 0,-10 1-2 0,1 0 0 15,-1-1 0-15,-4 5 0 0,-4-4 10 0,-1 4 1 16,-4 8 1-16,0-1 0 0,-5 1 2 0,1 8 0 15,-5 0 0-15,-5 4 0 0,0 8-13 0,-4 4-2 16,4 5-1-16,-4 3 0 0,4 4-6 0,-4 4-1 16,4 9 0-16,0-1 0 0,0 9-8 0,5-5-3 15,9 5 0-15,0-5 0 0,0 1-9 0,4 3 10 0,5-3-10 0,0-5 10 16,5-3-10-16,-1-1 0 0,5-8 0 0,0 5 0 31,5-9-32-31,4-8-9 0,-4 0-2 0,4-4 0 16,0 0-168-16,-4-8-33 0,9 0-8 0,-5-4 0 0</inkml:trace>
          <inkml:trace contextRef="#ctx0" brushRef="#br0" timeOffset="104848.7481">10017 10454 576 0,'0'0'25'0,"0"0"6"0,0 0-31 0,0 0 0 15,9 4 0-15,0 8 0 0,-4 4 357 0,-5 5 66 16,0-1 13-16,-5 4 2 0,1 0-306 0,-1 1-62 16,-4 3-12-16,0-4-2 0,0 1-39 0,-5-5-7 15,5 0-2-15,0 0 0 0,5-8-8 0,-6 1 0 16,6-5 9-16,4-8-9 0,0 0 9 0,0 0-9 16,0 0 12-16,14-8-12 0,-1-5 19 0,1-3-3 15,4-4-1-15,0-4 0 0,5-1-6 0,0-3-1 16,-5 0 0-16,9 4 0 0,-4-1 12 0,0 5 3 0,-5 0 0 15,-4 8 0-15,-1 0 17 0,-8 3 3 0,4 5 1 0,-9 4 0 16,0 0-25-16,9 8-5 0,0 1-1 0,-4 3 0 16,-1 4-13-16,1 4 11 0,4 0-11 0,0 1 10 15,0-1-67-15,0 0-14 16,-4 0-2-16,4-4-714 0,5 1-142 0</inkml:trace>
          <inkml:trace contextRef="#ctx0" brushRef="#br0" timeOffset="105067.4507">10632 10215 2368 0,'4'-8'52'0,"5"0"12"0,5-4 1 0,0 8 1 0,4 0-53 0,9-4-13 16,5 4 0-16,5-4 0 0,-1 4 44 0,5-5 7 15,5 1 1-15,4 0 0 0,4 0-32 0,-4 0-5 16,0 0-2-16,5 0 0 0,-9 0-13 0,-1-4 0 15,-4 4 0-15,0 4 0 0,-5-5-11 0,1 5-5 16,-5 0 0-16,-5 0-1 16,-4 0-102-16,-5 0-20 0,-4-4-4 0</inkml:trace>
          <inkml:trace contextRef="#ctx0" brushRef="#br0" timeOffset="105254.9014">11315 9649 2286 0,'0'0'50'0,"-9"12"10"0,0 8 3 0,-1 8 1 0,-3 5-51 0,-1 7-13 0,-4 5 0 0,-5 7 0 16,5 1 73-16,-5 4 12 0,0 7 3 0,-4 9 0 15,0 0 6-15,-5-4 2 0,0 8 0 0,-4 4 0 16,4-8-71-16,4-1-13 0,-3 1-4 0,3-8 0 16,1-4-8-16,4-1-14 0,5-3 3 0,0-8 1 15,4-9-120-15,0 1-24 0,1-1-5 0</inkml:trace>
        </inkml:traceGroup>
        <inkml:traceGroup>
          <inkml:annotationXML>
            <emma:emma xmlns:emma="http://www.w3.org/2003/04/emma" version="1.0">
              <emma:interpretation id="{837397A3-B08E-419D-B3FF-BC4CD2B79D69}" emma:medium="tactile" emma:mode="ink">
                <msink:context xmlns:msink="http://schemas.microsoft.com/ink/2010/main" type="inkWord" rotatedBoundingBox="18570,11312 21113,11093 21283,13058 18739,13278"/>
              </emma:interpretation>
              <emma:one-of disjunction-type="recognition" id="oneOf16">
                <emma:interpretation id="interp24" emma:lang="" emma:confidence="1">
                  <emma:literal>fin</emma:literal>
                </emma:interpretation>
                <emma:interpretation id="interp25" emma:lang="" emma:confidence="0">
                  <emma:literal>bin</emma:literal>
                </emma:interpretation>
                <emma:interpretation id="interp26" emma:lang="" emma:confidence="0">
                  <emma:literal>lin</emma:literal>
                </emma:interpretation>
                <emma:interpretation id="interp27" emma:lang="" emma:confidence="0">
                  <emma:literal>tin</emma:literal>
                </emma:interpretation>
                <emma:interpretation id="interp28" emma:lang="" emma:confidence="0">
                  <emma:literal>Iin</emma:literal>
                </emma:interpretation>
              </emma:one-of>
            </emma:emma>
          </inkml:annotationXML>
          <inkml:trace contextRef="#ctx0" brushRef="#br0" timeOffset="106910.8192">12740 10430 1332 0,'0'0'29'0,"0"0"7"0,0 0 0 0,0 0 1 0,13-8-29 0,-8 4-8 16,9-4 0-16,-5-1 0 0,0 1 91 0,5 0 17 16,4-8 3-16,4 4 1 0,-3-4-31 0,13 0-5 15,-1-1-2-15,1-3 0 0,-4 0-25 0,3-4-5 16,6-5 0-16,-1 1-1 0,5 0-13 0,-4-1-2 16,-1-3-1-16,1-5 0 0,-1 5-16 0,-4 0-3 15,-5-5-8-15,-4 1 12 0,0-1 1 0,-1 1 0 16,-3-4 0-16,-1 3 0 0,-9-3-13 0,5-1 9 15,4 1-9-15,-4-1 8 0,-10 5-8 0,1-5 0 16,13 5 0-16,-4-5 8 0,-5 1-8 0,0 4 0 16,0-5 0-16,0 1 0 0,9 3-19 0,-4 1 4 0,-5-9 1 0,0 5 0 31,5 3-13-31,4 1-2 0,-9-4-1 0,0 7 0 0,-4 1 16 0,4 7 3 0,0 5 1 0,-5 0 0 16,-8 8 10-16,4-4-8 0,0 4 8 0,0 3-8 15,-5 1 8-15,-4 4-8 0,0 0 8 0,9 4-8 16,0 0 8-16,-14 4 0 0,-8 0 0 0,8 4 0 15,0 5 0-15,1-1 0 0,-6 4 0 0,-3 4 0 16,4 8 0-16,-1 5 0 0,1 7 0 0,4 9 0 16,-4 4 14-16,5 7-2 0,-6 5 0 0,1 12 0 15,0 4 16-15,-5 0 4 0,5 8 0 0,0 4 0 16,-5-8 2-16,0 4 1 0,0-4 0 0,1 4 0 16,8-4-3-16,-4-8-1 0,4 0 0 0,1-5 0 15,8-7-22-15,0-4-9 0,-4-4 8 0,0-5-8 0,5-7 8 16,-1-1-8-16,5-3 8 0,-4-5-8 0,-1-3 0 15,5-1 0-15,14-4-14 0,-10-3-737 16,1-5-147-16</inkml:trace>
          <inkml:trace contextRef="#ctx0" brushRef="#br0" timeOffset="107129.5171">13896 10333 1868 0,'18'-4'41'0,"-18"4"9"0,0 0 2 0,0 0 0 0,0 0-42 0,-9 8-10 0,0 4 0 16,0 8 0-16,-5 0 61 0,10 1 11 0,-5 7 1 0,0-4 1 15,-14 4-17-15,14 1-3 0,9-5-1 0,0 0 0 16,-5 5-33-16,5-9-8 0,9 4 0 16,-4-8-1-16,4 5-11 0,-4-9 0 0,4-4 0 15,0 4 8 1,4-4-60-16,1 0-13 0,-5-4-3 0</inkml:trace>
          <inkml:trace contextRef="#ctx0" brushRef="#br0" timeOffset="107270.0587">14210 9904 1659 0,'-4'-25'73'0,"4"17"16"0,-5-8-71 0,5 0-18 15,0 4 0-15,0 0 0 0,0-1 64 0,0 13 8 16,0 0 3-16</inkml:trace>
          <inkml:trace contextRef="#ctx0" brushRef="#br0" timeOffset="107629.6868">14388 10098 1152 0,'32'4'102'0,"-23"-4"-82"0,-9 0-20 0,14 8 0 0,4 0 64 0,5 4 9 15,-10 0 2-15,5 5 0 0,1 3 33 0,3 4 8 16,-3 0 0-16,-1 5 1 0,-5-1-29 0,6 0-5 16,-1 5-2-16,-4-1 0 0,-1-4-26 0,-4-3-6 15,5-5-1-15,-5 0 0 0,-4 0 2 0,-1-3 0 16,5-5 0-16,-4-4 0 0,-5-8-23 0,0 0-5 0,0 0-1 16,0 0 0-16,0 0 18 0,0 0 3 0,0 0 1 0,0 0 0 15,0 0-35-15,0-8-8 0,0-4 0 0,4-5 0 16,1 1 8-16,-1 0 0 0,6-8 0 0,-1 0 0 15,9-9-8-15,-4 5 0 0,4-5 0 0,5 1 0 16,-5 0 0-16,4 3 0 0,1 5-12 0,0 0 12 16,-5 8 0-16,5-1 0 0,0 5 14 0,-5 4-4 15,0 4 8-15,0 8 2 0,-4 4 0 0,4 0 0 16,-4 5-9-16,4 3-2 0,-4 0 0 0,4 4 0 16,0 4-9-16,0-3 0 0,-4 3 0 0,4 0 0 15,1 5 0-15,-1-5 0 0,0 4 0 0,-4 0-11 16,-1 5-149-16,1-9-31 0,0 4-5 0</inkml:trace>
        </inkml:traceGroup>
        <inkml:traceGroup>
          <inkml:annotationXML>
            <emma:emma xmlns:emma="http://www.w3.org/2003/04/emma" version="1.0">
              <emma:interpretation id="{3960175D-B47C-4D28-BA1C-0810477E11C1}" emma:medium="tactile" emma:mode="ink">
                <msink:context xmlns:msink="http://schemas.microsoft.com/ink/2010/main" type="inkWord" rotatedBoundingBox="21602,10954 23358,10802 23556,13093 21800,13245"/>
              </emma:interpretation>
            </emma:emma>
          </inkml:annotationXML>
          <inkml:trace contextRef="#ctx0" brushRef="#br0" timeOffset="108691.6031">15831 10061 633 0,'14'-4'56'16,"-1"0"-44"-16,1 0-12 0,4-4 0 0,-4-4 158 15,4 4 30-15,5-8 5 0,-5 4 2 0,0-4-47 0,1-1-10 16,3-7-2-16,-3 0 0 0,-1-5-57 0,5 1-12 15,-1-8-3-15,1-1 0 0,0-3-32 0,0-1-8 16,-5 1 0-16,5-5-1 0,4 5-23 0,-9-5 8 16,5 5-8-16,0-5 0 0,-5 1 0 0,5-1 9 15,-5 1-9-15,0-1 0 0,-4 1 13 0,-1-1-4 16,-4-3-1-16,1 7 0 0,-6-3 10 0,5 3 2 16,-9 5 0-16,5-1 0 0,-5-3-20 0,0 4 0 15,0 3 0-15,0-3 0 0,-5 3 0 0,5 1 0 16,-4 4 0-16,-1-1 0 0,1 1 0 0,-1 4 0 15,-4 3 0-15,4 1 0 0,5 0 0 0,-4 8 0 16,4-4 0-16,0 8 0 0,-5-5 0 0,5 13 0 16,0 0 0-16,0 0 0 0,0 0 0 0,-9 4 0 15,9-4 0-15,-14 9 0 0,5-1 10 0,-4 4-2 16,-1 4 0-16,5-4 0 0,-5 4-8 0,5 5 0 0,-4-1 0 16,-1 8 0-16,0 0 0 0,1 9 0 0,3-1 0 0,-3 9 0 15,4 3 0-15,0 5 0 0,-1 4 0 0,1 11 0 16,5-3 21-16,-1 4 3 0,1 4 0 0,4 8 0 15,-5 0 22-15,-4 0 5 0,5 12 1 0,-6 4 0 16,1-12-7-16,-4 4-1 0,-1 4 0 0,-4 0 0 16,-5-4-16-16,0-4-3 0,5-4-1 0,-9 0 0 15,4-12-12-15,0-9-4 0,5 5 0 0,-5-8 0 16,5-13 4-16,0-3 0 0,4-9 0 0,0 1 0 16,10-13 6-16,-5 0 2 0,4-12 0 0,5 4 0 15,0-12-7-15,0 0-1 0,0 0 0 0,0 0 0 16,-4-12 4-16,4-4 0 0,0 4 0 0,0-8 0 15,0-5-8-15,0 1-8 0,-5-4 11 0,10-1-11 0,-1-3 8 0,1-4-8 16,8-5 0-16,1 1 0 0,4-5 0 0,5 5-11 16,0-9 2-16,9 0 0 0,0 5-7 0,4-5-2 15,0 1 0-15,1 3 0 0,-1 5 8 0,5-1 2 16,-4 5 0-16,8 0 0 16,-4-1-24-16,5 5-4 0,4 3 0 0,-5 5-1 0,-8 0 17 0,-1 8 3 15,1 4 1-15,-10 3 0 0,0 5 16 0,-9 4-8 16,-4 4 8-16,0 5 0 0,-10-1 0 0,1 8 0 15,-5-4 0-15,-5 8 0 0,1 4 0 0,-10-3-8 16,-4 3 8-16,4 0 0 0,-9 1 0 0,1-1-8 16,-6-4 8-16,-3 4 0 0,3-3-8 0,1-1 8 15,-5 0 0-15,5 0 0 0,4-8 0 0,0 5 0 16,0-5 0-16,1 0 0 0,3-4 0 0,6 0 0 16,-1-4 8-16,5 0-8 0,0 4 0 0,0-4 0 0,4 4 0 15,1 5 0-15,-1-5 9 0,1 4-9 0,4-4 8 0,0 8-8 16,0-4 0-16,0 4 0 0,4 1 0 0,5-1 0 15,0 0 8-15,0 0-8 0,5 0 0 0,0 1 8 16,4 3-8-16,0-4 0 0,5-4-10 0,0 4 10 16,4 0-164-16,0 1-28 15,5-5-4-15,5 0-2 0</inkml:trace>
          <inkml:trace contextRef="#ctx0" brushRef="#br0" timeOffset="109097.7612">17529 9940 1911 0,'0'-12'42'0,"-9"4"9"0,0-8 1 0,0 4 2 0,4-1-43 0,-4 5-11 15,-9-4 0-15,5 4 0 0,-1 0 37 0,0 4 6 16,-4 0 1-16,0 4 0 0,-5 0-17 0,5 4-3 16,-5-4-1-16,5 8 0 0,-5-4 5 0,5 4 0 15,4 4 1-15,5 0 0 0,0 5-19 0,0-1-10 16,4 4 10-16,1 0-10 0,8 5 0 0,-4 3 0 0,5 0 0 16,-1 5 0-16,1-1 15 0,0 4 6 15,-1 1 2-15,1-1 0 0,-1 5 25 0,1-5 4 0,-1 5 2 0,1-1 0 16,-5-4 11-16,4-3 3 0,-4-5 0 0,-4 5 0 15,-1-5-13-15,1-8-3 0,-1 4 0 0,-4-3 0 16,0-5 3-16,0 4 0 0,-5-4 0 0,1 4 0 16,-1-7-47-16,-4-1-8 0,-5 0 0 0,5 4 0 15,-1-4 0-15,1-4-8 0,-4 0 8 0,3-4 0 16,-3 1-87-16,3-1-12 0,-3-4-2 0,-6 0-772 16,5 0-155-16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12:57.91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3577EC5-AD9F-4263-ADD0-1DD5744ADEA7}" emma:medium="tactile" emma:mode="ink">
          <msink:context xmlns:msink="http://schemas.microsoft.com/ink/2010/main" type="writingRegion" rotatedBoundingBox="21477,5597 21811,9477 20593,9582 20258,5702">
            <msink:destinationLink direction="with" ref="{C3FFF449-3BD5-4924-B875-E2A3A3B8D942}"/>
          </msink:context>
        </emma:interpretation>
      </emma:emma>
    </inkml:annotationXML>
    <inkml:traceGroup>
      <inkml:annotationXML>
        <emma:emma xmlns:emma="http://www.w3.org/2003/04/emma" version="1.0">
          <emma:interpretation id="{682A23B7-DECE-47A6-B394-88AB2EEC211F}" emma:medium="tactile" emma:mode="ink">
            <msink:context xmlns:msink="http://schemas.microsoft.com/ink/2010/main" type="paragraph" rotatedBoundingBox="21477,5597 21811,9477 20593,9582 20258,57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4A4E34-6F38-4CAD-B723-3B10877E9664}" emma:medium="tactile" emma:mode="ink">
              <msink:context xmlns:msink="http://schemas.microsoft.com/ink/2010/main" type="line" rotatedBoundingBox="21477,5597 21811,9477 20593,9582 20258,5702"/>
            </emma:interpretation>
          </emma:emma>
        </inkml:annotationXML>
        <inkml:traceGroup>
          <inkml:annotationXML>
            <emma:emma xmlns:emma="http://www.w3.org/2003/04/emma" version="1.0">
              <emma:interpretation id="{DFE9195D-AE12-4BED-AC49-70CA387F73AF}" emma:medium="tactile" emma:mode="ink">
                <msink:context xmlns:msink="http://schemas.microsoft.com/ink/2010/main" type="inkWord" rotatedBoundingBox="21477,5597 21811,9477 20593,9582 20258,570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8669 7414 403 0,'0'0'17'0,"0"0"5"0,0 0-22 0,0 0 0 15,13 0 0-15,-4 4 0 0,1 0 263 0,3 0 48 16,-4-4 9-16,0 8 3 0,5-4-233 0,-9 4-46 16,8-8-10-16,-13 0-2 0,9 8-41 0,-4 1-9 15,-5-9-2-15,5 8 0 0</inkml:trace>
          <inkml:trace contextRef="#ctx0" brushRef="#br0" timeOffset="-1192.7894">8559 4816 1094 0,'0'0'97'0,"0"0"-77"15,0 0-20-15,0 0 0 0,0 0 40 0,0 0 4 16,0 12 0-16,0 4 1 0,-4 4-28 0,4 13-5 16,4 3-2-16,-4 9 0 0,-4-1-2 0,4 5-8 15,4-1 12-15,1 1-4 0,-5-1 4 0,5-3 1 16,-1-5 0-16,1 1 0 0,4-5-13 0,-9-3 0 16,4-5 0-16,-4-8 0 0,5-8 0 0,-1 1 0 15,-4-13 0-15,0 0 0 0,0 0 20 0,0 0 2 16,0 0 0-16,10-17 0 0,-1 1 24 0,0-4 5 15,0 0 1-15,-5-1 0 0,10-7-34 0,-5 0-6 16,0-1-2-16,5-3 0 0,0 0-10 0,4-9 0 0,-5 5 0 16,6 3 0-16,-1 1 0 0,-4 4 0 0,4 3 0 15,0 9 0-15,-9 4 0 0,0 4-11 0,0 0 3 0,-9 8 0 16,9 8 8-16,5 4 0 0,-9 8 8 0,4 5-8 16,4 7 8-16,-4 0-8 0,1 1 8 0,-6 7-8 15,5 1 0-15,-4-1 0 0,-5 5 0 0,0-1 0 16,0 1 0-16,-5-1 0 0,5 5 0 0,0-1 0 15,-9-3 0-15,5-5 0 0,-1-3 0 0,-4 3 0 16,-5 1 0-16,1-5 0 0,-1-7 0 0,0-1 0 16,-4-4 11-16,0-4-3 0,4 1 0 0,1-5 0 15,3 0-8-15,-3-4 0 0,-1-4 0 0,0 0 0 16,5 0 24-16,0-4 4 0,-4 1 0 0,8 3 0 0,-9-4-2 16,5-4 0-16,0 4 0 0,0-4 0 0,9 0-7 0,0 0-2 15,-9-4 0-15,4-4 0 0,1-1 7 0,4 1 0 16,0 0 1-16,4-4 0 0,6-4-14 0,-1 0-3 15,0-4-8-15,9-1 12 16,0 5-44-16,5-8-8 0,0 0-3 0,4-5 0 16,0-3-55-16,1 3-11 0</inkml:trace>
          <inkml:trace contextRef="#ctx0" brushRef="#br0" timeOffset="-208.9975">8773 6872 2415 0,'-4'-8'53'0,"-1"-1"11"0,-4-3 3 0,5 4 1 0,4 8-55 0,0 0-13 0,0 0 0 0,0 0 0 15,0 0 0-15,0 0-12 0,0 0 3 0,9 12 0 31,4-4-104-31,-8 1-21 0,-5-9-4 0,9 12-1 16,-4 4-33-16,-1 0-8 0,1 0 0 0,-5 0-1 0</inkml:trace>
          <inkml:trace contextRef="#ctx0" brushRef="#br0" timeOffset="-802.1558">9274 5548 921 0,'0'0'40'0,"0"0"10"0,-4 12-40 0,4 5-10 0,0 3 0 0,0 0 0 0,4 12 160 16,1 1 29-16,-1 3 7 0,5 5 0 16,1 3-133-16,-1 1-27 0,0-1-6 0,4-3-1 15,-8 3-29-15,4-7-18 0,-4-1 2 0,-1 1-489 16,1-5-99-16</inkml:trace>
          <inkml:trace contextRef="#ctx0" brushRef="#br0" timeOffset="1050.6187">8386 7944 518 0,'0'0'46'0,"0"0"-37"16,0 0-9-16,0 0 0 0,0 0 182 0,0 0 34 15,0 0 8-15,5 12 0 0,4 0-173 0,-4 1-35 16,4-1-8-16,0 0 0 0,-5 0-8 0,6-4 11 16,3 0-11-16,5 0 12 0,-4-4-12 0,0 4 0 15,4-4 0-15,0-4 8 0,-4 0-8 0,4-4 0 16,-4 4 0-16,4-8 8 0,0 4-8 0,0-4 0 15,1 0 9-15,-1 0-9 0,0 0 11 0,0 0-3 16,0 0 0-16,1 0 0 0,-1-9-8 0,0 1 12 16,0 0-12-16,5 4 12 0,-5 0-2 0,0 0 0 15,1-5 0-15,-6 1 0 0,5 4 18 0,-4 0 3 0,0 0 1 16,-1 0 0-16,-3-1 17 0,-1 5 4 0,-5 4 1 16,-4 4 0-16,9-4-22 0,-9 4-5 0,0 0-1 0,9 12 0 15,-4 1-26-15,4 7 0 0,-4 8 0 16,-1 5 0-16,-4 3-10 0,5 4 10 0,-5 1 0 0,0-1-9 15,0 5 9-15,0-1 0 0,-5 1 0 0,1-1 0 16,4 1 0-16,-5-5 0 0,-4 5 0 0,4-5 0 16,-4 1 0-16,5-1 0 0,-10-11 0 0,5 3-8 15,-5-4 8-15,-4-3 0 0,4-5 0 0,1 0 0 16,-5-4 0-16,-1-4 0 0,1 1 0 0,5-1 0 16,-6-4 10-16,6-4-2 0,4 0-8 0,-1-4 12 15,-3 0 31-15,13 0 5 0,-5-4 2 0,5 4 0 16,-4-8 2-16,4-4 0 0,0-1 0 0,9-3 0 15,0 0-42-15,5-4-10 0,-1 4 0 0,1-5 0 16,9-3-78-16,-1 0-18 0,1-4-3 16,4 7-804-16</inkml:trace>
          <inkml:trace contextRef="#ctx0" brushRef="#br0" timeOffset="1451.0853">9365 8304 1670 0,'0'0'74'0,"0"0"15"0,0 0-71 0,5 16-18 0,-1 1 0 0,6 3 0 16,-6 0 58-16,5 4 8 0,0 1 2 0,0-5 0 15,1 0-37-15,-6-4-7 0,5 5-2 0,-4-9 0 16,-1 0-34-16,-4-12-6 0,0 8-2 0,0-8 0 31,0 0-45-31,0 0-10 0,0 0-1 0,0 0-1 16,0 0 28-16,0-12 5 0,-4-8 2 0,4 3 0 0,-5 1 58 0,5 0 11 0,5-8 2 0,-5-5 1 16,0 1 33-16,4 0 6 0,5 3 2 0,-4 1 0 15,4 0-10-15,0 8-1 0,0 0-1 0,0 3 0 16,0 5-8-16,1 4-2 0,-1 4 0 0,4 4 0 15,1 4-38-15,0 9-11 0,-10-1 0 0,10 4 0 0,0 4 0 16,-1-3-20-16,-4-1 4 0,0 4 1 16,5 0-75-1,-9 5-15-15,4-5-3 0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12:59.96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3FFF449-3BD5-4924-B875-E2A3A3B8D942}" emma:medium="tactile" emma:mode="ink">
          <msink:context xmlns:msink="http://schemas.microsoft.com/ink/2010/main" type="inkDrawing" rotatedBoundingBox="22396,5724 22676,8832 22310,8866 22029,5757" semanticType="verticalRange" shapeName="Other">
            <msink:sourceLink direction="with" ref="{F3577EC5-AD9F-4263-ADD0-1DD5744ADEA7}"/>
          </msink:context>
        </emma:interpretation>
      </emma:emma>
    </inkml:annotationXML>
    <inkml:trace contextRef="#ctx0" brushRef="#br0">14 20 1033 0,'0'0'45'0,"-4"-8"11"0,-1-4-45 0,-4 0-11 16,9 12 0-16,0 0 0 0,0 0 69 0,0 0 12 15,0 0 3-15,0 0 0 0,4 12-58 0,1 4-11 16,-5 4-3-16,9 9 0 0,0 3 7 0,5 0 1 16,0 9 0-16,-1 7 0 0,10 5 19 0,-5 8 4 15,10-1 1-15,-1 9 0 0,-4 8 6 0,4 8 2 16,0 8 0-16,-4 0 0 0,0 0-21 0,-5 4-4 16,0 5-1-16,-4 7 0 0,4 4 14 0,-4 1 4 0,-10-1 0 15,1 4 0-15,-5 5-6 0,-5-1-1 0,5-4 0 16,-9-7 0-16,-5 3-13 0,-4 0-2 0,-4 9-1 15,-6-9 0-15,1 0-35 0,-5-3-7 0,9-5-2 0,0-12-632 16,-4-4-126-16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13:35.09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EED3BBF-47D4-4630-B52E-8CC6E8606305}" emma:medium="tactile" emma:mode="ink">
          <msink:context xmlns:msink="http://schemas.microsoft.com/ink/2010/main" type="writingRegion" rotatedBoundingBox="3266,853 32695,-1168 34012,17996 4583,20018"/>
        </emma:interpretation>
      </emma:emma>
    </inkml:annotationXML>
    <inkml:traceGroup>
      <inkml:annotationXML>
        <emma:emma xmlns:emma="http://www.w3.org/2003/04/emma" version="1.0">
          <emma:interpretation id="{87C9D2B3-3B8B-4C88-B4B9-E812A7388284}" emma:medium="tactile" emma:mode="ink">
            <msink:context xmlns:msink="http://schemas.microsoft.com/ink/2010/main" type="paragraph" rotatedBoundingBox="3548,362 32833,23 32852,1662 3567,20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2DCE9E-82A8-4492-91B9-EC1A0F6DCBD2}" emma:medium="tactile" emma:mode="ink">
              <msink:context xmlns:msink="http://schemas.microsoft.com/ink/2010/main" type="line" rotatedBoundingBox="3548,362 32833,23 32852,1662 3567,2001"/>
            </emma:interpretation>
          </emma:emma>
        </inkml:annotationXML>
        <inkml:traceGroup>
          <inkml:annotationXML>
            <emma:emma xmlns:emma="http://www.w3.org/2003/04/emma" version="1.0">
              <emma:interpretation id="{0E7E0A09-77AD-4FD2-94CC-74E4ED463A16}" emma:medium="tactile" emma:mode="ink">
                <msink:context xmlns:msink="http://schemas.microsoft.com/ink/2010/main" type="inkWord" rotatedBoundingBox="3553,805 5328,785 5342,1926 3566,194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96 162 1386 0,'22'-28'61'0,"-3"15"13"0,3 1-59 0,1-4-15 16,-5 0 0-16,5 4 0 0,9-4 43 0,-5 3 5 16,-13 1 2-16,0 4 0 0,4 0-30 0,-9 0-7 0,-9 8-1 0,0 0 0 15,0 0 4-15,0 0 0 0,0 0 0 16,-9 16 0-16,-9 0 16 0,-5 5 3 0,9 3 1 0,-4 4 0 16,-5 5-14-16,0 3-2 0,5-4-1 0,5 9 0 15,8-1-2-15,-4-3 0 0,-9-1 0 0,13-3 0 16,19-1-17-16,-10 0 0 0,-13-3 0 0,14 3-9 15,8-8 71-15,6 1 14 0,-6-1 4 0,1-4 0 16,-5-4-103-16,5-4-20 16,4 1-4-16,0-5-1 0,-18-8 48 0,0 0 0 0,18 0 0 0,1-4 0 15,-6 0 12-15,1-5-2 0,-5-3 0 0,0-4 0 16,9 0 7-16,-4-4 2 0,-14 4 0 0,5-9 0 0,4 1-10 16,-5 0-1-16,-4-5-8 0,-9 5 12 15,0-8-12-15,0 3 8 0,-5-3-8 0,-4 0 0 0,-14-1 12 16,0 5-4-16,5 4-8 0,0 3 12 0,-10 1-12 0,5 8 0 15,10 4 8-15,3 0-8 0,1 8 0 0,-5 0 0 16,-4 0 0-16,9 8 0 16,4 4-128-16,-4 4-23 0</inkml:trace>
          <inkml:trace contextRef="#ctx0" brushRef="#br0" timeOffset="-429.4914">-697-97 1036 0,'-22'-24'92'0,"17"16"-73"16,-4-5-19-16,4-3 0 0,1 4 121 0,-5 0 21 15,0-4 4-15,0 4 1 0,-1 3-77 0,-3 5-15 16,-1 0-3-16,-9 0-1 0,10 4-31 0,-5 0-5 15,-10 0-2-15,1 4 0 0,0 4-29 0,-5 1-5 16,0 3-2-16,-5 4 0 0,1 0 23 0,0 4 0 16,-5 1 0-16,9-1 0 0,-5 4 14 0,1 0 7 15,9-3 2-15,-1-1 0 0,5 0-7 0,5 0 0 0,9 1-1 0,5-1 0 16,-1 0-15-16,5 0 9 0,5 5-9 16,8-1 8-16,1 0-8 0,4 4 0 0,0-3 0 0,5 3 0 15,0 0 0-15,4 1 0 0,5 3 0 0,-5 0 0 16,1 1 0-16,-6-1 0 0,1 1 0 0,-5-1 0 15,-4-4 0-15,-5 1 0 0,0-5 0 0,0 0 0 16,-4 0 0-16,0 1 0 0,-5-5 0 0,0 0 0 16,0-4 12-16,0 1 1 0,-5 3 0 0,-9-8 0 15,5 4 8-15,-4-4 2 0,-1 4 0 0,-4 1 0 16,-1-1-15-16,1 0-8 0,5-4 10 0,-1 0-10 16,-4 0 9-16,4-3-9 0,-9-9 8 0,10 4-8 15,8 0-107-15,1-4-26 0,-6-4-6 16,6-5-621-16</inkml:trace>
        </inkml:traceGroup>
        <inkml:traceGroup>
          <inkml:annotationXML>
            <emma:emma xmlns:emma="http://www.w3.org/2003/04/emma" version="1.0">
              <emma:interpretation id="{5768C42E-AC1D-4E8E-9D4F-F30A54F117C5}" emma:medium="tactile" emma:mode="ink">
                <msink:context xmlns:msink="http://schemas.microsoft.com/ink/2010/main" type="inkWord" rotatedBoundingBox="8325,924 10742,896 10752,1766 8335,179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430.0933">5290 154 1267 0,'23'-16'56'0,"-9"8"12"0,-1-5-55 0,1 1-13 16,4 4 0-16,-4 0 0 0,4 0 117 0,0 4 21 15,1 8 4-15,-6 4 1 0,1 8-87 0,0 0-18 0,-5 9-3 0,0-1-1 16,-5 12-17-16,-4-3-3 0,-4 3-1 15,-1 1 0-15,-4-1 1 0,0-4 0 0,-5 1 0 16,5-1 0-16,0-8 2 0,0-3 0 0,0-1 0 0,0-4 0 16,4-8 14-16,5-8 3 0,0 0 1 0,0 0 0 15,0 0-2-15,0 0 0 0,0 0 0 0,0-8 0 16,0-4-5-16,0-4-2 0,5 0 0 0,-1-1 0 16,1-7-6-16,4 0-2 0,0 0 0 0,9-5 0 15,-4-3-6-15,4-1-2 0,5-7 0 0,0 8 0 16,4-1 1-16,0 1 0 0,-4 8 0 0,5 3 0 15,-1 9-10-15,-4 4 0 0,-5 8 0 0,-5 12 0 16,6 0-12-16,-6 17 12 0,-4-1-12 0,-4 9 12 16,-5 3 0-16,0 0 0 0,-5 1 14 0,-4-1-4 0,9-3-2 15,-4-1-8-15,4-7 12 0,4 3-4 0,-4-4-8 16,9-3 0-16,-4-5 0 0,4-4 0 16,0-4-144-16,5-4-22 0,0-4-4 15</inkml:trace>
          <inkml:trace contextRef="#ctx0" brushRef="#br0" timeOffset="2636.2735">4029-89 1044 0,'0'0'23'0,"0"0"5"0,0 0 0 0,-9 0 1 0,0-4-29 0,0 0 0 15,0 0 0-15,4 4 0 0,-4-4 58 0,0 4 6 0,0-4 0 0,0 0 1 16,-5 8-25-16,5-4-4 0,-5 0-2 0,5 0 0 15,-4 0-8-15,-1 0-2 0,0 0 0 0,-4 8 0 16,0-8 13-16,0 4 3 0,0-4 0 0,-1 4 0 16,-3 8 4-16,-1-8 0 0,-5 0 1 0,6 4 0 15,-1 4-35-15,0 5-10 0,0-5 0 0,1 8 0 16,-10 0 18-16,4 9-1 0,6-1 0 0,-1 0 0 16,5 9 13-16,0 3 2 0,4-3 1 0,0 3 0 15,10-4-9-15,-1 1-1 0,1 3-1 0,-1-3 0 16,5-5-22-16,0 5 0 0,0-5 0 0,5 0 8 15,-1 1-8-15,5-5 0 0,0-4 8 0,5 1-8 16,-5-5 0-16,9 0 0 0,5 0 0 0,0-4-8 16,0-3-52-16,4-5-11 0,5 4-1 15,4-8-769-15</inkml:trace>
          <inkml:trace contextRef="#ctx0" brushRef="#br0" timeOffset="3008.1375">4489 312 1094 0,'0'0'97'0,"0"0"-77"16,0 0-20-16,0 0 0 0,0 0 32 0,0 0 2 16,0 0 1-16,0 0 0 0,0 0 20 0,0 0 4 15,0 0 1-15,0 0 0 0,0 0-20 0,0 0-3 0,0 0-1 0,-4 8 0 16,-1 4-20-16,-4 0-5 0,-5 0-1 0,5 0 0 16,-5 4 0-16,1 5 0 0,4-1 0 15,0 0 0-15,-1-4 26 0,6 5 6 16,4 3 1-16,0-4 0 0,0 0-23 0,4 1-5 0,6-1-1 0,-1 0 0 15,0-4-1-15,4 0 0 0,1 1 0 0,4-9 0 16,-4-4-3-16,0-4-1 0,4 0 0 0,-4 0 0 16,4-4 2-16,0-4 0 0,-4-5 0 0,-1-3 0 15,5 4 1-15,-4-4 1 0,0-4 0 0,-1-1 0 16,1 1 1-16,-5 0 0 0,5 0 0 0,-5-4 0 16,0-1-3-16,-4 5-1 0,-1-4 0 0,1-1 0 15,-10 1-10-15,1 0 10 0,-1 0-10 0,-4 3 10 16,0 5-10-16,-5 0 12 0,1 0-12 0,-6 4 12 15,6 4-12-15,-6 8 12 0,1 0-12 0,-4 4 12 16,3 0-12-16,-3 8 0 0,-1 0-12 0,0 4 12 16,0 0-116-16,5 0-16 0,4 5-4 0,1-1 0 15</inkml:trace>
        </inkml:traceGroup>
        <inkml:traceGroup>
          <inkml:annotationXML>
            <emma:emma xmlns:emma="http://www.w3.org/2003/04/emma" version="1.0">
              <emma:interpretation id="{C855C9FF-83E1-488A-ABEF-9871893CA77B}" emma:medium="tactile" emma:mode="ink">
                <msink:context xmlns:msink="http://schemas.microsoft.com/ink/2010/main" type="inkWord" rotatedBoundingBox="11416,421 15113,378 15129,1797 11433,184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132.675">6866 170 691 0,'0'-8'61'0,"0"0"-49"15,0 0-12-15,-5-4 0 0,1-1 111 0,4 1 19 16,-5 0 4-16,5 0 1 0,-5-4-49 0,1 0-10 0,-1 3-1 16,1 1-1-16,-1 4-2 0,1 0-1 15,-5 4 0-15,-1 0 0 0,1 0-26 0,-4 4-5 16,-5 0 0-16,4 0-1 0,-9 4-27 0,5 0-12 15,-5 8 10-15,-4 4-10 0,-1-3 0 0,6 7 0 0,-1 0 0 16,0 0 0-16,5 1 0 0,4-1 0 0,1 4-9 0,8 0 9 16,1-3 0-16,8-1 0 0,5 0 0 0,5 4 0 15,4-3 0-15,0-1 0 0,5 0 8 0,0 0-8 16,0 0 16-16,-5-3-4 0,5-1-1 0,-5-4 0 16,-5 4 4-16,6-4 1 0,-6 5 0 0,-4-5 0 15,1 4 4-15,-1 0 2 0,-9 4 0 0,0-4 0 16,-9 5 15-16,-1-1 3 0,-8 0 1 0,0 0 0 15,-5 1-16-15,-4-1-3 0,4 0-1 0,0-4 0 16,1 5-35-16,-1-5-7 0,5-4-2 0,-1 4 0 16,6-8-37-16,-1 4-8 15,0 0-2-15</inkml:trace>
          <inkml:trace contextRef="#ctx0" brushRef="#br0" timeOffset="4330.6394">7271 433 1882 0,'0'0'41'0,"9"0"9"0,0 0 2 0,5 0 1 0,4-4-42 0,0 8-11 16,0 0 0-16,5 4 0 0,-5 4 37 0,10-4 6 16,-10 5 1-16,0 3 0 0,-4-4-34 0,4 4-10 15,-4 0 0-15,-5 0 0 16,-9-3-142-16,0-1-35 0,0 0-7 0,-9-4-2 0</inkml:trace>
          <inkml:trace contextRef="#ctx0" brushRef="#br0" timeOffset="4480.1656">7867-113 1918 0,'5'-4'42'0,"-5"4"9"0,0 0 1 0,0 0 3 0,0 0-44 0,0 0-11 0,0 0 0 0,-9 0 0 15,-5 0 32-15,14 0 4 0,0 0 0 0,-4 12-926 16</inkml:trace>
          <inkml:trace contextRef="#ctx0" brushRef="#br0" timeOffset="5451.2433">8810 202 1335 0,'13'-20'29'0,"-8"12"7"0,4-4 0 0,-4-4 2 0,-1 0-30 0,1-1-8 16,-5 1 0-16,0 0 0 0,0 0 104 0,-9 0 19 16,4-5 4-16,-4 5 1 0,4 0-42 0,-4 4-8 15,0 0-2-15,-4 4 0 0,-1 0-48 0,-4-1-9 16,4 9-3-16,-9 0 0 0,0 4-16 0,-4 5 0 15,-5-1 0-15,10 0 0 0,-1 4 0 0,0 0 0 16,-4 4 0-16,4 0-9 0,-4 5 9 0,4 3 0 16,0 8 0-16,5 1 0 0,-5-1 0 0,5 0 0 0,0 1 0 15,4-1-8-15,0 1 8 0,5-5 0 0,5 0-9 16,-1-4 9-16,1-3-11 0,8-1 3 0,1-8 0 0,4 0 0 16,0-4 8-16,5 0 0 0,4-8-9 0,0 0 9 15,5-4 0-15,4 0 0 0,-4-8 0 0,4 0 0 16,5-4 12-16,-5 0-2 0,5-5-1 0,0-3 0 15,0-4-1-15,-5-1 0 0,5-11 0 0,-5 0 0 16,-4-1 0-16,0-7 0 0,0-5 0 0,0-4 0 16,-1 5-8-16,-4-1 8 0,5-4-8 0,-5-3 8 15,5 3-8-15,-9 0 0 0,4 1 9 0,-4-1-9 16,-1 8 28-16,1 9 0 0,0 8 1 0,-10 3 0 0,1 9 6 16,-1 4 1-16,1 8 0 0,-1 0 0 0,1 0-13 15,-5 8-3-15,0 0 0 0,0 0 0 0,-5 12-20 0,1 4 0 16,-5 0 0-16,0 4 0 15,0 5-21-15,4-1-9 0,-4 0-2 0,0 9 0 16,0-5 32-16,0 4 0 0,0 1 0 0,4 3 0 0,-4 0-12 0,0 1 3 16,0 3 1-16,0 5 0 0,-1-5 8 0,1 1 0 15,5 3 0-15,-1 1 8 0,1 3-8 0,-1-7 0 16,5 3 0-16,0-3 0 0,5-1 0 0,-1-3 0 16,1-9 0-16,8 4 0 0,-3-3 0 0,-1-5 0 15,4-4 0-15,1-3-12 0,0-5-4 0,4-4 0 16,0 0-1-16,0-4 0 0,5-8 1 0,4 4 1 15,5-8 0-15,-4 0 0 0,-6-4 15 0,10-9 0 16,-5 5 12-16,5-4-12 0,0-4 8 0,0-9-8 0,-9 1 0 16,9-1 0-16,-5-3 8 0,0 0-8 0,-4-5 0 15,4 1 0-15,-8 3 0 0,-6 1 0 0,1-1 0 0,-5 9 0 16,-4-4 20-16,-1 11 0 0,-4 1 0 0,-4 0 0 16,-1 4-7-16,-4 4-1 0,0-5 0 0,0 9 0 15,-5 0-12-15,0 4 0 0,1 0 0 0,-1 8 0 16,0 0 0-16,5 0 0 0,-4 4 0 0,-5 5 0 15,4-1 0-15,0 0 0 0,-4 4 0 0,4 4 0 16,1 5 0-16,4-1-10 0,-5 4 2 0,5 5 0 16,0-5 8-16,4 4 0 0,1 1 0 0,4-1 0 15,0 0 0-15,0 1 0 0,0-5 0 0,4-4-8 16,5 1 8-16,0-5 0 0,-4-4 0 0,4 0 0 0,5-8 10 16,-1 4-2-16,1-7-8 0,0-1 12 0,4 0 17 0,-4-8 3 15,8 0 1-15,6-5 0 0,3-3-33 0,1-4 0 16,9 0 0-16,5-8 0 0,-1-5 11 0,5 1-11 15,-4 0 10-15,4-1-10 0,0 5 8 0,0 4-8 16,-4 4 0-16,-5 8 9 0,-5-5 6 0,-9 9 1 16,-4 0 0-16,0 4 0 0,-5 8 19 0,-4 0 4 15,-5 5 1-15,0 3 0 0,0 8-32 0,-4 0-8 16,-1 5 0-16,1-1 0 0,-5-4 0 0,0 5 0 16,4-1 0-16,-4 0 0 15,0-3-31-15,5-1-7 0,-1 0-2 0,6 0 0 16,-1 1-131-16,0-5-26 0</inkml:trace>
        </inkml:traceGroup>
        <inkml:traceGroup>
          <inkml:annotationXML>
            <emma:emma xmlns:emma="http://www.w3.org/2003/04/emma" version="1.0">
              <emma:interpretation id="{98B413AD-B13C-4720-8818-BBBFBB6251BC}" emma:medium="tactile" emma:mode="ink">
                <msink:context xmlns:msink="http://schemas.microsoft.com/ink/2010/main" type="inkWord" rotatedBoundingBox="16901,207 19226,181 19244,1770 16920,1797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6205.6723">11979-24 1170 0,'31'-12'52'0,"-31"12"10"0,0 0-50 0,0 0-12 16,0 0 0-16,0 0 0 0,0 0 81 0,0 0 14 15,0 0 2-15,0 0 1 0,0 0-34 0,19-4-6 16,-1 0-2-16,9 4 0 0,5 0-3 0,0 0-1 16,0 4 0-16,9-4 0 0,0-4-9 0,4-1-3 15,1 5 0-15,-1 0 0 0,1-4-22 0,-1 4-5 16,1-8-1-16,-1 8 0 0,-13-4-12 0,0 4-10 16,-5-8 2-16,1 0 0 15,-10 4-36-15,0-4-6 0,0 0-2 0,1 8-530 16,-10-4-106-16</inkml:trace>
          <inkml:trace contextRef="#ctx0" brushRef="#br0" timeOffset="6478.4166">12466-575 1587 0,'0'0'35'0,"0"0"7"0,0-8 2 0,0 8 0 0,0 0-35 0,0 0-9 0,0 0 0 0,4 12 0 16,5 5 22-16,-4 7 2 0,-1 8 1 0,6 13 0 15,-6-5 38-15,5 13 7 0,-9-5 2 0,-4 13 0 16,-5 0-12-16,-5 4-3 0,-9 3 0 0,-4 5 0 16,-1 0-20-16,-8 0-4 0,4-4-1 0,-9-1 0 15,9-7-32-15,-4 0 0 0,9-8 0 0,-1-1 0 16,6-11-49-16,3-1-11 15,6-4-1-15,4-3-1 0,-1-9-126 0,6 0-26 16,-10 5-5-16,23-17-1 0</inkml:trace>
          <inkml:trace contextRef="#ctx0" brushRef="#br0" timeOffset="7182.2906">13627-842 1260 0,'0'0'56'0,"0"0"11"0,0 0-54 0,0 0-13 0,0 0 0 0,0 0 0 15,-9 0 56-15,4 0 8 0,-4 0 1 0,4 8 1 16,1 0-2-16,-5 9 0 0,0-1 0 0,-1 8 0 15,6 4 0-15,-5 13 0 0,0 3 0 0,4 13 0 16,1 4-51-16,-1 4-13 0,0-1 0 0,1 9 0 16,-1-4 54-16,-4 4 8 0,0 0 2 0,0-13 0 15,0 1-52-15,-5 0-12 0,1-1 0 0,-6-3 0 16,6-8 17-16,-5-9 1 0,-1 1 0 0,-3 3 0 16,3-12-30-16,1-3-7 0,0-9-1 0,0-4 0 15,0-8 9-15,-1 0 2 0,6 1 0 0,-1-9 0 16,0-5 9-16,1 1-8 0,4-4 8 0,4 0-8 0,-4-4 16 15,4 4 4-15,1-4 1 0,-1 0 0 0,5-4 7 16,5 3 0-16,4-3 1 0,-5 4 0 0,6-4-21 16,8 0 0-16,-5-1 0 0,1 9 0 0,0-4 0 15,-5 8 0-15,5 0 0 0,-1 4 0 0,1 0 0 0,-5 8 0 16,5-4 0-16,4 8 0 0,-5 5-13 0,6 3-4 16,3 0-1-16,-3 0 0 0,8 5 30 0,-4-5 5 15,4 0 2-15,0 4 0 16,5-3-51-16,-4-5-9 0,3-4-3 0,-3 0 0 15,4-8 0-15,4 0 0 0,-4 0 0 0,4-4 0 0,-4-4 29 0,5-4 6 16,-1-4 1-16,0 0 0 0,-8 0 41 0,4-5 9 16,4-3 2-16,0 0 0 0,-4 0 6 0,0-5 2 15,-4-3 0-15,-1 0 0 0,5-1-32 0,-5-3-7 16,-9 4-1-16,0-5 0 0,1 5-12 0,-1 4 0 0,-9 0 0 16,-9 3 0-16,0 1 0 0,-5 4 0 0,1 0 0 15,-5 8-10-15,-9-5 2 0,-1 9 0 0,1 4 0 16,-5 4 0-16,-4 9 8 0,-5-5 0 0,5 8 0 0,4 4 0 15,0 0 0-15,-4 1 8 0,-5 3-8 0,9 0 11 16,5-4-11-16,0 1 12 0,4-1-12 0,5-4 12 16,5 4-4-16,4 0 0 0,4-3 0 0,5 3 0 15,-4 0-8-15,9 4 10 0,13-3-10 0,-4 3 10 16,-5 0-10-16,0-4 0 0,9 5 0 0,1-1-11 16,-6 4-133-16,1-3-26 15,14 27-6-15,-1-15 0 0</inkml:trace>
        </inkml:traceGroup>
        <inkml:traceGroup>
          <inkml:annotationXML>
            <emma:emma xmlns:emma="http://www.w3.org/2003/04/emma" version="1.0">
              <emma:interpretation id="{377B6AEC-DC19-46F9-A9E2-60791D76CEAD}" emma:medium="tactile" emma:mode="ink">
                <msink:context xmlns:msink="http://schemas.microsoft.com/ink/2010/main" type="inkWord" rotatedBoundingBox="20794,262 21600,253 21616,1688 20810,1697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174.202">15876 417 1638 0,'0'0'36'0,"0"0"7"0,4-4 1 0,5 0 3 0,5 0-38 0,0-4-9 16,4 4 0-16,9 0 0 0,10-5 45 0,4 5 7 15,4-4 2-15,14 0 0 0,1 4 0 0,-1-4 0 16,-5 4 0-16,1-4 0 16,0 4-136-16,-5-4-27 0,36-4-6 0,-22-5-1 0</inkml:trace>
          <inkml:trace contextRef="#ctx0" brushRef="#br0" timeOffset="7992.0164">16404-158 1209 0,'0'0'108'0,"0"0"-87"16,-5 0-21-16,-4-4 0 0,5 4 68 0,-5-4 8 16,4 8 3-16,-4-4 0 0,4-4-27 0,5 4-4 15,0 0-2-15,0 0 0 0,14-4-14 0,0-4-2 16,8 0-1-16,6 0 0 0,-6 0-29 0,6-4-10 15,-1-5 0-15,5 5 0 0,-5 0 41 0,-4 0 8 16,0 0 1-16,-5-8 1 0,-4 7-28 0,-1-7-5 16,-8 0-8-16,-1 0 11 0,-4-1 5 0,0-3 0 15,0 0 1-15,-4-4 0 0,4-5-17 0,-5 5 0 16,5-5-11-16,0 1 11 0,0 0-8 0,-4 3 8 16,4 1 0-16,-5 4 0 0,5 8 0 0,0-1 0 15,-4 5 0-15,4 0 0 0,-5 8 0 0,5 4 9 0,-9-4-9 16,0 0 12-16,-5 4-12 0,1 4 0 0,-6-4 9 15,6 4-9-15,-5 4 0 0,-1-4 0 0,1 4 0 16,4 4 0-16,1-3 0 0,-1-1 0 0,0 4 0 16,1 4-8-16,-1-4 8 0,1 8 0 0,-1 5 0 0,5 3 0 15,0 8 0-15,0 5 0 0,4 3 0 0,0 13 0 16,-4-4 16-16,5 7 3 0,-5 1 0 0,0 8 0 16,-1-4 21-16,1-1 4 0,-4 1 0 0,-1 0 1 15,5-8 15-15,-5-1 4 0,1-7 0 0,-1-1 0 16,5-3-36-16,-5-5-6 0,5 1-2 0,-5-1 0 15,5-7-10-15,0 3-2 0,0 0-8 0,0-3 12 16,0-9-78-16,4-4-16 0,1-3-3 0,-5-1-947 16</inkml:trace>
        </inkml:traceGroup>
        <inkml:traceGroup>
          <inkml:annotationXML>
            <emma:emma xmlns:emma="http://www.w3.org/2003/04/emma" version="1.0">
              <emma:interpretation id="{04F41B6E-0DCE-4E50-966D-8ED8C5096D76}" emma:medium="tactile" emma:mode="ink">
                <msink:context xmlns:msink="http://schemas.microsoft.com/ink/2010/main" type="inkWord" rotatedBoundingBox="22430,495 25023,465 25035,1467 22442,1497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384.3616">17738 40 2026 0,'0'0'44'0,"0"0"10"0,-5 13 2 0,-4-1 1 0,0 8-45 0,-5 0-12 0,1 5 0 0,-5-1 0 16,4 0 50-16,0 0 8 0,-4 5 2 0,0-1 0 15,9-4-42-15,0 1-8 0,-1-1-2 0,-3-4 0 16,-1 0-25-16,1-3-6 0,3-5-1 0,1 0 0 16,0-4-153-16,9-8-31 0,0 0-7 0,0 0-1 0</inkml:trace>
          <inkml:trace contextRef="#ctx0" brushRef="#br0" timeOffset="8541.9629">17865-376 921 0,'-13'-25'40'0,"13"13"10"0,4 0-40 0,-4 0-10 15,5 0 0-15,-5 4 0 0,4 4 214 0,-4 4 41 16,0 0 8-16,0 0 1 16,-9 12-264-16,-4 8-68 0</inkml:trace>
          <inkml:trace contextRef="#ctx0" brushRef="#br0" timeOffset="8880.1924">18243-81 1659 0,'0'0'36'0,"0"0"8"0,5 8 2 0,-1 0 1 15,-4 0-38-15,5 5-9 0,-1-1 0 0,6 8 0 16,-1 0 68-16,-5 8 12 0,1 5 3 0,4 3 0 0,0-3-67 0,-5 3-16 16,-4-4 0-16,5 1 0 0,0-5 0 0,-1-8 0 15,-4 1 0-15,0-1 0 0,-4-4 35 0,4-4 3 16,0-4 1-16,0-8 0 0,0 0-11 0,0 0-3 16,0 0 0-16,0 0 0 0,0 0 31 0,0-12 7 15,0 0 1-15,4 0 0 0,1-8 0 0,8-1 0 16,-4-7 0-16,10 0 0 0,-1-1-52 0,0 1-12 15,5 0 0-15,-5-5 0 0,9 1 0 0,-4 4 0 16,0-1 0-16,0 5 0 16,-1 0-100-16,1 4-22 0,-5 7-5 0,-4 1-1 0</inkml:trace>
          <inkml:trace contextRef="#ctx0" brushRef="#br0" timeOffset="9179.2863">18944 57 345 0,'37'0'31'0,"-24"-4"-31"0,-3-4 0 0,3-1 0 16,-4 5 211-16,0 0 36 0,-4-4 7 0,0 4 2 15,4-4-205-15,-5 4-41 0,1-8-10 0,-1 8 0 16,-4-4 30-16,0 8 4 0,0 0 1 0,0-4 0 16,0 0 9-16,-9 0 1 0,9 4 1 0,-4 0 0 15,-10 4 26-15,0 4 4 0,1 0 2 0,-1 4 0 16,0-4-25-16,1 8-5 0,-1-4 0 0,-4 9-1 15,4-1 2-15,5 0 1 0,-5 4 0 0,10-3 0 16,-1-1-30-16,-4 0-5 0,9 0-2 0,-4-3 0 16,4 3 4-16,-10-4 1 0,10-4 0 0,-9 8 0 0,0-8 12 15,5 5 2-15,-5-5 1 0,-5 0 0 0,5 0-33 16,-5 4 0-16,1-4-10 0,-1 5 10 16,-4-5-124-16,4 0-16 0,-22 8-4 0,13-8-1 15</inkml:trace>
          <inkml:trace contextRef="#ctx0" brushRef="#br0" timeOffset="9436.3986">19427-109 1839 0,'18'4'40'0,"-9"0"9"0,5-4 2 0,4 0 1 0,9 0-42 0,-4 4-10 16,9-4 0-16,0 0 0 0,4 4 53 0,1-4 9 0,-1 0 2 0,5 0 0 15,-4-4-25-15,4 0-5 0,-5-4-1 0,0 0 0 16,-4 4-77 0,0-4-16-16,-9-1-4 0,4 1 0 15,1 0-96-15,-10 0-20 0,9-20-4 0,-18 12-1 0</inkml:trace>
          <inkml:trace contextRef="#ctx0" brushRef="#br0" timeOffset="9674.4934">19891-563 1936 0,'0'0'43'0,"0"0"9"0,0 0 1 0,0 0 1 0,0 13-43 0,5 7-11 15,-1 0 0-15,-4 8 0 0,0 9 80 0,0-1 15 16,-9 5 2-16,5 3 1 0,-5 1-14 0,4 3-2 16,-9 1-1-16,5 4 0 0,0-5-41 0,0 9-8 15,5-1-1-15,-1 1-1 0,-4-4-22 0,4-1-8 16,5-3 0-16,0-5 0 16,0-3-158-16,-4-1-38 0,8-3-7 0,-4-5-1 0</inkml:trace>
        </inkml:traceGroup>
        <inkml:traceGroup>
          <inkml:annotationXML>
            <emma:emma xmlns:emma="http://www.w3.org/2003/04/emma" version="1.0">
              <emma:interpretation id="{83DEC14A-F696-4043-BC44-259AD6D2BB5A}" emma:medium="tactile" emma:mode="ink">
                <msink:context xmlns:msink="http://schemas.microsoft.com/ink/2010/main" type="inkWord" rotatedBoundingBox="26674,585 27759,573 27769,1355 26683,1367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466.1972">22304-214 403 0,'0'0'36'0,"0"0"-36"0,0 0 0 0,0 0 0 0,0 0 171 15,0 0 27-15,14 0 6 0,-5 4 0 0,5 8-94 16,-1 4-19-16,1-4-4 0,0 8-1 0,-1 1-21 0,1 7-4 16,0 4-1-16,-1 1 0 0,-4-1-20 15,1 0-4-15,-1 5 0 0,-9-1-1 0,0-7-35 0,0-5 0 16,0 0 0-16,-5-4 0 0,5-8 11 0,-9 5-11 16,4-5 10-16,-4-4-10 0,0 0 12 0,0-4-3 15,5-4-1-15,4 0 0 0,0 0-8 0,-5-8 0 16,5-4 0-16,5 0 0 0,-1 0 0 0,1-5 15 15,-1-3-3-15,5 0 0 0,5-4 4 0,4-1 0 16,0-3 0-16,5 0 0 0,5 3 7 0,-6 1 1 16,6 0 1-16,3 4 0 0,-3-1-9 0,-1 5-3 15,-4 4 0-15,0 8 0 0,-5-4 6 0,-4 8 1 16,-5 4 0-16,0 4 0 0,0 8 9 0,-5 0 3 0,1 9 0 16,-5 3 0-16,0 4-20 0,0-3-3 0,0 3-1 0,0 4 0 15,4-7-8-15,-4-1 0 0,5 0 0 0,0-3-11 31,-1-1-138-31,5-4-28 0,-4 9-6 0,13-13-1 0</inkml:trace>
          <inkml:trace contextRef="#ctx0" brushRef="#br0" timeOffset="11850.4184">21767-113 288 0,'0'0'25'0,"0"0"-25"0,0 0 0 0,0 0 0 15,0 0 161-15,-4 12 27 0,4-4 6 0,-5 4 1 16,0 0-79-16,5 0-16 0,0 5-4 0,0-5 0 16,0 4-25-16,0-4-6 0,0 4-1 0,0 0 0 0,-4 1-33 15,4 3-7-15,0 4-2 0,0-4 0 16,0 1-10-16,4-5-1 0,-4 0-1 0,5 0 0 15,0 0-19-15,-1-4-4 0,1 1-1 0</inkml:trace>
          <inkml:trace contextRef="#ctx0" brushRef="#br0" timeOffset="12077.4528">22086-449 1951 0,'0'0'43'0,"0"0"9"0,0 0 1 0,0 0 2 0,0 0-44 0,0 0-11 0,0 0 0 0,9 8 0 31,0 0-74-31,-4 4-17 0,-1 4-3 0,5-4-1 0</inkml:trace>
        </inkml:traceGroup>
        <inkml:traceGroup>
          <inkml:annotationXML>
            <emma:emma xmlns:emma="http://www.w3.org/2003/04/emma" version="1.0">
              <emma:interpretation id="{4699D7B9-1524-4C70-B24C-438E61577CCB}" emma:medium="tactile" emma:mode="ink">
                <msink:context xmlns:msink="http://schemas.microsoft.com/ink/2010/main" type="inkWord" rotatedBoundingBox="28428,346 32836,295 32852,1662 28444,1713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5581.0395">26197 287 1609 0,'0'0'71'0,"0"-8"15"0,14 4-69 16,-14-4-17-16,13 0 0 0,-8-4 0 0,9 0 38 0,-1-4 4 15,5-1 1-15,-4 1 0 0,0-4-27 0,4 0-6 16,-4 4-1-16,4-9 0 0,-5 5-1 0,1-4 0 15,0-1 0-15,-1 1 0 0,-8-4 10 0,13 0 2 16,-18-1 0-16,14-3 0 0,-5 3-7 0,-4-3-1 16,-1-4 0-16,-4 3 0 0,14-3-12 0,-5-5 0 15,-5 1 8-15,5-1-8 0,1-3 19 0,3-1 1 16,1 5 0-16,-10 4 0 0,10 3-5 0,-14 5-1 16,14 0 0-16,-14 7 0 0,0 9 29 0,9 0 5 15,-9 0 2-15,0 4 0 0,0 8-30 0,0 0-7 16,0 0-1-16,0 0 0 0,-9-8-12 0,4 8 0 15,-8 8 0-15,-1-4 0 0,-4 4 0 0,-1 0-15 0,-3 4 3 16,-1 8 1-16,0-3 11 0,0 3 0 0,1 4 0 16,-10-4 0-16,14 9-18 0,4-5-2 0,0 0 0 15,-4 0 0-15,4 5 20 0,5 3 0 0,0 5 0 16,5-1 0-16,-5 4 0 16,9 1-8-16,0-1 8 0,9-3 0 0,-5-1 0 0,-4 9 0 0,0-1 0 0,9 1 0 15,-9-1-18-15,0 1 3 0,-9-5 1 0,9 13-621 16,-13-4-124-16</inkml:trace>
          <inkml:trace contextRef="#ctx0" brushRef="#br0" timeOffset="15869.7325">26420 170 1263 0,'0'0'56'0,"0"-8"12"0,5 0-55 0,-5 8-13 15,4-8 0-15,-4 8 0 0,0 0 80 0,0 0 12 16,0 0 4-16,0 0 0 0,0 0-71 0,0 0-13 16,0 12-4-16,0 4 0 0,0 4-8 0,0 5-11 15,-9-5 3-15,0 4 0 0,4 0 8 0,-4-3 11 16,5-1-3-16,-5-4 0 0,9 4-8 0,0-8 0 15,0 5 0-15,0-9 0 16,0-8-65-16,13 8-15 0,10 0-4 0,-5-12-560 0</inkml:trace>
          <inkml:trace contextRef="#ctx0" brushRef="#br0" timeOffset="16024.615">26894-61 1555 0,'0'0'68'0,"-19"0"16"0,15-4-68 0,-5 4-16 0,-5 0 0 0,5 0 0 16,0 4 115-16,-5 0 19 0,14 4 4 0,-9 1 1 15,0-5-264-15,9-4-53 0,0 0-10 0,0 0-3 0</inkml:trace>
          <inkml:trace contextRef="#ctx0" brushRef="#br0" timeOffset="16266.4609">26994-210 1670 0,'0'0'148'0,"0"0"-118"0,4-9-30 15,1 5 0-15,4-4 63 0,-4 4 6 0,8 0 2 16,5 0 0-16,10 4-39 0,4-4-7 0,-1 0-1 0,15 0-1 31,4 0-156-31,-4 0-31 0</inkml:trace>
          <inkml:trace contextRef="#ctx0" brushRef="#br0" timeOffset="16514.7018">27281-623 1285 0,'0'0'56'0,"0"0"13"0,0 0-55 0,0 0-14 0,0 0 0 0,0 12 0 16,-5 0 70-16,-4 8 11 0,9-4 3 0,-5 9 0 0,5-5-24 15,0 8-5-15,0 1-1 0,0-1 0 0,-4 4-12 0,-5-3-2 16,9 3-1-16,0-4 0 0,0 5-2 0,0-1 0 15,0 5 0-15,-5-5 0 0,-4 4-23 0,9 5-5 16,0-5-1-16,0 1 0 16,0 3-75-16,0 1-15 0,0-5-3 0,0-4-1 15</inkml:trace>
          <inkml:trace contextRef="#ctx0" brushRef="#br0" timeOffset="12876.0968">23506 150 1450 0,'0'8'32'0,"5"0"6"0,-5-8 2 0,4 12 1 0,10 4-33 0,-5-8-8 15,0-4 0-15,14 0 0 0,0 1 78 0,-5-5 14 16,9-9 2-16,-4 1 1 0,4-4-53 0,5 0-10 16,-4-4-3-16,-1-4 0 0,-4-1-29 0,-5 1-13 15,5 0 1-15,-5-4 0 0,-4-5 3 0,4 1 1 16,-5 0 0-16,1-1 0 0,0-3 8 0,-10 4 0 15,10-1 0-15,-10 1 0 0,-4 0 0 0,0 3 0 16,-4 1 0-16,4 4 0 0,-14 0 14 0,10 3 5 16,-10 5 1-16,0 4 0 0,10-4 19 0,-5 8 4 15,-5 8 1-15,5 0 0 0,0 8-21 0,4 4-4 16,-4 5-1-16,-9 3 0 0,9 8 14 0,-9 1 2 16,9 3 1-16,-5 1 0 0,5-5-19 0,-9 4-3 0,13-7-1 15,-4 3 0-15,4 0-12 0,-4-3 8 0,5 7-8 16,-10-3 0-16,9 3 8 0,-4-4-8 0,0-3 0 0,0 3 0 15,0-4 0-15,5-7 0 0,4-1 0 0,0 0 0 32,4-4-52-32,5-4-8 0,5-4 0 0,4 1-900 0</inkml:trace>
          <inkml:trace contextRef="#ctx0" brushRef="#br0" timeOffset="13473.0673">24617-198 115 0,'14'-8'0'0,"-14"8"10"0,0 0-10 0,13-4 0 16,1-5 0-16,-9 1 0 0,-5 8 248 0,13-4 47 15,1-4 9-15,-14 8 3 0,0 0-153 0,5-8-30 16,-5 0-7-16,9 0-1 0,-9 8-23 0,0-8-5 15,-9 0 0-15,9-4-1 0,0 12-27 0,0 0-6 16,0 0-1-16,0 0 0 0,0-8-17 0,0 8-3 16,0 0-1-16,0 0 0 0,0 0-32 0,0 0 0 15,0 0 0-15,0 0 0 0,0 0 0 0,0 0 0 16,0 0 0-16,0 0 0 0,0 0-9 0,-5 4-9 16,-9 0-2-16,1 8 0 0,4 4 20 0,-14 4-10 0,9 0 10 15,-18 9-8-15,14-1 8 0,-5 0 0 16,1 1 0-16,-6-1 0 0,10 0 11 0,0-3-3 0,0-1 0 15,9 0 0-15,-5 1-8 0,9-1 0 0,1-8 0 0,4-4 8 16,4 4 2-16,1-4 0 0,4-7 0 0,-4-1 0 16,8 0-23-16,5-8-5 0,-4 0-1 0,4-1 0 15,-4-3 7-15,9 0 0 0,-10-4 1 0,-4 0 0 16,5 0 26-16,0 0 5 0,-10-4 0 0,5-5 1 16,-4-3 8-16,9 4 2 0,-5-4 0 0,0-1 0 15,-9 1-17-15,13 4-3 0,-8 4-1 0,4-1 0 16,-4 5 19-16,8 0 4 0,-13 4 1 0,14 4 0 15,-9-4-34-15,-5 8 0 0,0 0 0 0,0 0 0 16,0 0 0-16,9 12 0 0,-5 4 0 0,-4 8 0 16,-13 9-21-16,13 3-8 0,-10-3-2 15,1 7 0-15,-13 5 51 0,8 3 9 0,-4-3 3 0,-5-1 0 0,9-3-22 0,-4-1-10 16,4 1 10-16,1-5-10 0,-5-8 0 0,18 1 0 16,-14-1 0-16,14-4-10 15,-5-3-31-15,1-1-7 0,-1-4 0 0,5 0-1 16,0-4-127-16,9-4-24 0,-4-4-6 0,9-4-1 15,-5 0 84-15,9-4 17 0,5-4 3 0,4 0 1 0</inkml:trace>
          <inkml:trace contextRef="#ctx0" brushRef="#br0" timeOffset="14532.2226">24940-77 172 0,'0'0'16'0,"0"0"-16"16,0 0 0-16,0 0 0 0,0 0 75 0,0 0 12 16,0 0 2-16,0 0 1 0,0-4-52 0,0 4-10 15,0 0-3-15,0 0 0 0,0-12-13 0,0 4-2 16,0 8-1-16,0-4 0 0,0-4-9 0,0 8 0 16,0 0 0-16,0-8 0 0,-4 4 26 0,4 4 13 15,0 0 2-15,0 0 1 0,0 0 50 0,0 0 9 16,0 0 3-16,0 0 0 0,0 0-20 0,0 0-3 15,0 0-1-15,0 0 0 0,-9 8-3 0,9 4-1 16,0 0 0-16,-5 8 0 0,5 9-32 0,5-1-6 0,-5 0-2 0,9 5 0 16,-5-1-17-16,10 0-4 0,0-3-1 0,-1-1 0 15,6-8 4-15,-6 0 1 0,5 1 0 0,1-5 0 16,3-4 2-16,1-4 1 0,-5-4 0 0,-4 0 0 16,9-4-12-16,-14-4-2 0,14 4-8 0,-14-8 12 15,0 4-12-15,-5-8 0 0,6 0 8 0,-6 0-8 16,1-5 9-16,4 1-1 0,-5-4 0 0,-4 4 0 15,0-9 31-15,0 5 5 0,0 4 2 0,0-4 0 16,0-4-30-16,9-1-7 0,-4 9-1 0,-5-4 0 16,0 0-8-16,0 3 0 0,0-3 0 0,-5 4 0 0,-4 0-12 15,9 4-7-15,0 0-1 0,0-1-1 16,-4 5-155-16,-1 0-30 0</inkml:trace>
          <inkml:trace contextRef="#ctx0" brushRef="#br0" timeOffset="15126.5162">25883 89 770 0,'4'-20'34'0,"-4"20"7"0,10-8-33 0,-6-4-8 0,-4-1 0 0,-4 5 0 15,-6 0 48-15,10 0 8 0,0 8 2 0,-4-4 0 16,-10-4 33-16,1 4 6 0,8-4 2 0,-4 0 0 15,0 0-22-15,0 4-4 0,-5-4-1 0,9 4 0 16,5 4-13-16,-4-5-3 0,-5 5-1 0,9 0 0 16,-5-4-37-16,-4 4-7 0,0 0-2 0,4 0 0 15,-4 0 3-15,0 0 0 0,-4-4 0 0,8 8 0 16,1 0-12-16,-6 1 0 0,10-5 0 0,-13 8 0 0,8 0 0 16,-4 4 0-16,0 0 0 0,0 0 0 0,-5 8 0 15,10 1 0-15,-10-1 0 0,14 4 0 0,-5 0 12 16,-4-3 0-16,9 7 0 0,0-8 0 0,-4 0 16 0,4-3 3 15,0-1 1-15,4 0 0 0,-4-4-32 0,9-4 0 16,-4-4 0-16,-5-4 0 0,14 4 0 0,-1-8 0 16,6 4 0-16,-1-4 0 0,-5-4 0 0,6-4 0 15,8 0 0-15,-9 0 0 0,9 0 12 0,-8-5-3 16,3 1-1-16,1-4 0 0,-5 0-8 0,-4-5 0 16,4 9 9-16,-9 0-9 0,5 0 18 0,-9 0-1 15,4 8 0-15,-5-5 0 0,-4 13-1 0,0 0-1 16,0 0 0-16,0 0 0 0,0 0-15 0,0 0 0 15,-13 13 8-15,13 3-8 0,0 0-9 0,0 4-5 0,-5 0-1 16,-4 5 0 0,0-5-153-16,0 0-30 0</inkml:trace>
          <inkml:trace contextRef="#ctx0" brushRef="#br0" timeOffset="16955.6706">27449-81 1630 0,'0'0'72'0,"0"0"16"0,0 0-71 0,0 12-17 0,9 0 0 0,-4 1 0 16,-1-1 0-16,-4 0 0 0,0 8 8 0,9-8-8 15,-4 4 10-15,-5-8-2 0,14 5 0 0,-14-5 0 16,4 0-8-16,10-4 8 0,-14-4-8 0,13 0 8 15,-3 0 20-15,-1 0 3 0,4-8 1 0,1 4 0 16,4 0-32-16,-4-4 0 0,4-5 0 0,5 5 0 16,-5-8 12-16,0 8-3 0,0-4-1 0,5 4 0 15,0-4-8-15,-5 4-11 0,9-5 3 0,-8 5 0 16,3 8 8-16,-3-4 11 0,-1 4-3 0,-4 4 0 0,-1 4 39 16,-8 9 7-16,8-1 2 0,-13 8 0 15,0 4-16-15,-13 9-4 0,8-1 0 0,-8 5 0 16,-1 3 0-16,-4 1 0 0,-10-1 0 0,10-3 0 0,4-1-25 15,-13 1-11-15,9-9 8 0,0 0-8 0,4 1 12 16,0-9-4-16,-4 0 0 0,5-3 0 0,-6-5-8 16,6 0 0-16,-1-4 0 0,-4-4 0 0,4 0 0 0,1 0 0 15,3-8 0-15,1 0 0 0,9-4 15 0,-13-4 1 16,13 0 0-16,0-4 0 0,-5-4 25 0,5-4 6 16,5-1 1-16,-5-3 0 0,9 0-32 0,-5-5-7 15,10 1-1-15,4 4 0 16,0 0-57-16,10 3-12 0,-10 5-3 0,9-4-1022 0</inkml:trace>
        </inkml:traceGroup>
      </inkml:traceGroup>
    </inkml:traceGroup>
    <inkml:traceGroup>
      <inkml:annotationXML>
        <emma:emma xmlns:emma="http://www.w3.org/2003/04/emma" version="1.0">
          <emma:interpretation id="{8546E17A-89C9-4F5A-8B3B-E9DFC9B993B8}" emma:medium="tactile" emma:mode="ink">
            <msink:context xmlns:msink="http://schemas.microsoft.com/ink/2010/main" type="paragraph" rotatedBoundingBox="3476,2747 17004,2768 16999,5608 3472,55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277A1C-5F1B-4F37-A28B-3BE6175012B2}" emma:medium="tactile" emma:mode="ink">
              <msink:context xmlns:msink="http://schemas.microsoft.com/ink/2010/main" type="line" rotatedBoundingBox="3476,2747 17004,2768 16999,5608 3472,5587"/>
            </emma:interpretation>
          </emma:emma>
        </inkml:annotationXML>
        <inkml:traceGroup>
          <inkml:annotationXML>
            <emma:emma xmlns:emma="http://www.w3.org/2003/04/emma" version="1.0">
              <emma:interpretation id="{9A90ABD2-B453-40E1-BE05-E2E724A55A5E}" emma:medium="tactile" emma:mode="ink">
                <msink:context xmlns:msink="http://schemas.microsoft.com/ink/2010/main" type="inkWord" rotatedBoundingBox="3476,3223 4897,3225 4895,4408 3474,4405"/>
              </emma:interpretation>
              <emma:one-of disjunction-type="recognition" id="oneOf8">
                <emma:interpretation id="interp8" emma:lang="" emma:confidence="1">
                  <emma:literal>in</emma:literal>
                </emma:interpretation>
                <emma:interpretation id="interp9" emma:lang="" emma:confidence="0">
                  <emma:literal>ir</emma:literal>
                </emma:interpretation>
                <emma:interpretation id="interp10" emma:lang="" emma:confidence="0">
                  <emma:literal>iv</emma:literal>
                </emma:interpretation>
                <emma:interpretation id="interp11" emma:lang="" emma:confidence="0">
                  <emma:literal>an</emma:literal>
                </emma:interpretation>
                <emma:interpretation id="interp12" emma:lang="" emma:confidence="0">
                  <emma:literal>im</emma:literal>
                </emma:interpretation>
              </emma:one-of>
            </emma:emma>
          </inkml:annotationXML>
          <inkml:trace contextRef="#ctx0" brushRef="#br0" timeOffset="18097.9361">-1407 2881 748 0,'0'0'67'0,"0"0"-54"0,-9-4-13 0,5 4 0 15,-6-4 137-15,6 0 25 0,-5 0 5 0,0 0 1 0,4 4-64 0,5 0-12 16,0 0-2-16,0 0-1 0,0 0-39 0,0 0-8 16,0 0-2-16,0 0 0 0,5 12-8 0,-5 1-3 15,0 3 0-15,4 4 0 0,1 0 6 0,-1 0 1 16,5 9 0-16,1-1 0 0,-6 0-16 0,5 5-2 16,-4-5-1-16,-5 4 0 0,0 5-26 0,0-5-6 15,0 1-1-15,4-5 0 16,-4-4-63-16,0 1-13 0,5-1-2 0,-1-12-1 15,6 0-5-15,-1-4-2 0,0-8 0 0,0-4-558 0</inkml:trace>
          <inkml:trace contextRef="#ctx0" brushRef="#br0" timeOffset="18262.4514">-1279 2206 1652 0,'0'0'36'0,"0"0"8"0,0-13 2 0,0 13 0 0,0 0-37 0,0 0-9 0,0 0 0 0,13 17 0 15</inkml:trace>
          <inkml:trace contextRef="#ctx0" brushRef="#br0" timeOffset="18671.3583">-738 2853 1818 0,'0'0'80'0,"0"0"17"0,0 0-77 0,0 0-20 15,10 4 0-15,-1 4 0 0,0 8 49 0,4 1 7 16,10 3 0-16,5 4 1 0,-10 4-36 0,-5 5-7 15,1-5-2-15,0 9 0 0,8-5-12 0,-12 0 11 16,-20-3-11-16,15 3 10 0,4-8-10 0,0 1-11 16,-22-1 3-16,-1-8 0 0,5-4 8 0,0-4 0 15,4 0 0-15,5-8-8 0,-14 4 30 0,14-4 6 16,0 0 2-16,0 0 0 0,-4-12 4 0,8-4 1 16,10-4 0-16,4 4 0 0,-4-9-16 0,0 1-3 15,4-8-1-15,5 3 0 0,4-3-3 0,-4 4-1 16,-1-9 0-16,1 9 0 0,9 4-11 0,-5 8 10 15,-8-1-10-15,-6 5 10 0,1 8 4 0,-5 0 1 0,5 4 0 16,-14 0 0-16,0 0 6 0,13 12 2 0,1 4 0 16,0 1 0-16,-5-5-14 0,0 4-9 0,9-4 12 0,5 4-12 15,-5-4 0-15,0 1 0 0,-4-1 0 0,4 0 0 16,10 0-89 0,-6 0-25-16,-8 4-5 0,0-4-895 0</inkml:trace>
        </inkml:traceGroup>
        <inkml:traceGroup>
          <inkml:annotationXML>
            <emma:emma xmlns:emma="http://www.w3.org/2003/04/emma" version="1.0">
              <emma:interpretation id="{B10ABDB2-FED1-4202-83DA-859CFA3268A5}" emma:medium="tactile" emma:mode="ink">
                <msink:context xmlns:msink="http://schemas.microsoft.com/ink/2010/main" type="inkWord" rotatedBoundingBox="9028,2755 11941,2760 11936,5600 9024,5595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19963.7141">4166 3622 1436 0,'-9'-40'64'0,"9"23"12"0,0-3-60 0,0 0-16 16,-5-4 0-16,5 3 0 0,0 5 104 16,5 4 17-16,-1-4 4 0,1 4 1 0,-1 4-61 0,-4 0-12 15,5-1-2-15,-5 9-1 16,0 0-37-16,0 0-13 0,0 0 9 0,0 0-9 0,9 9 18 0,-9 3-2 16,0 4 0-16,0 8 0 0,0 13 13 0,-4 7 3 15,-1 5 0-15,0 7 0 0,1 5-22 0,-1 4-10 16,1 0 10-16,-1-1-10 0,1 5 0 0,-1 0 8 15,10-4-8-15,-5-5 0 0,4-3 8 0,-4-4-8 16,5-5 11-16,-1-3-11 0,1-13 12 0,-1 0-4 16,-4 1 0-16,0-9-8 0,5-4 12 0,-10 1-12 15,1-5 12-15,-1-4-12 0,5-4 13 0,0-8-4 16,0 0-1-16,0 0 0 0,0 0 16 0,0 0 4 16,0 0 0-16,0 0 0 0,0 0-1 0,0-12 0 15,0-4 0-15,9-5 0 0,-4-7-8 0,4-8-2 16,0-9 0-16,5-3 0 0,-1-5-9 0,6-12-8 15,-6-4 9-15,1-3-9 0,9-1 20 0,4-4-1 16,-4-4-1-16,4 4 0 0,0 0-18 0,1 0 0 0,-5 0 0 16,4 0 0-16,-4 5-15 0,-1-1-6 0,-3 4-2 15,-6 0 0-15,6 8 11 0,-6-3 3 0,-4-1 0 0,5 4 0 16,-5 5 9-16,0 3 0 0,0-4-9 0,0 9 9 16,5 3 0-16,0 5-9 0,-1 7 9 0,1 1 0 15,4 0-20-15,-4-1 2 0,4 13 1 0,-4 0 0 16,-1 8 17-16,6 0-8 0,-6 3 8 0,1 9 0 15,4 0 0-15,0 9 0 0,5-1 0 0,0 12 0 16,-5 8 0-16,9 9 0 0,-4 7 0 0,4 9-10 16,1-1 10-16,-5 13-12 0,4 4 12 0,0 8-12 0,1 4 12 15,-1 8 12-15,-4 0-2 0,-1 4-1 0,1-4-9 16,-5 0 8-16,-4 0-8 0,4-4 8 0,-4-8-8 16,-5-4 0-16,5-5 0 0,-5-3 0 0,-5-4 0 0,5 0 0 15,-9-5 8-15,5-7-8 0,-5-5 0 0,-5-3 0 16,5-1 0-16,-9-11-748 15,5-9-154-15</inkml:trace>
          <inkml:trace contextRef="#ctx0" brushRef="#br0" timeOffset="20339.6113">4348 3699 115 0,'-9'0'0'0,"9"4"10"0,0-4-10 0,0 4 0 0,-5-4 0 0,10 0 0 0,-5 0 299 15,0 0 57-15,9 4 12 0,9-4 3 0,0 0-199 0,5 4-40 16,4-4-8-16,5 0-2 0,5 0-25 16,4-4-5-16,-5 4 0 0,5-8-1 0,5 4-49 0,-1-4-10 15,1-4-1-15,-5 4-1 16,4 0-143-16,-8-5-29 0,-5-3-6 0,4 0-736 15</inkml:trace>
          <inkml:trace contextRef="#ctx0" brushRef="#br0" timeOffset="21892.9982">4630 2671 403 0,'0'0'36'16,"0"-8"-36"-16,-4 0 0 0,4 0 0 15,0-4 86-15,0 3 10 0,-5-3 3 0,5 4 0 16,0-4-3-16,0 4 0 0,-4 0 0 0,-1-4 0 0,5 0-16 0,-5 4-3 16,5-5-1-16,0 5 0 0,-4 0 7 0,4 8 1 15,0 0 0-15,0 0 0 0,0 0-36 0,0 0-6 16,0 0-2-16,0 0 0 0,0 0-23 0,0 0-5 15,-9 8 0-15,4 0-1 0,-4 5-11 0,-4 7 10 16,3 4-10-16,-3 0 10 0,-1 9-10 0,0-1 12 16,5 0-12-16,-4 5 12 0,-1 7-2 0,0 1 0 15,-4-1 0-15,4 9 0 0,1 0 11 0,-5-1 3 16,-1 5 0-16,-3 0 0 0,-10-1-7 0,9 1-1 16,9 0 0-16,1-9 0 0,-1 5-4 0,0-5-2 15,1-7 0-15,-1-1 0 0,5-3-10 0,0-1 10 16,4-8-10-16,1-3 10 0,-1-5-10 0,1-4 0 15,4 0 9-15,0-8-9 0,0-8 0 0,0 0 8 16,0 0-8-16,-5 9 0 0,5-9 0 0,0 0 8 0,0 0-8 16,0 8 0-16,-9 0 0 0,9-8 0 0,0 0 0 15,0 12 0-15,0-12 0 0,-5 8 0 0,5-8 0 0,0 0 0 16,0 0 0-16,0 0 0 0,0 0 0 0,0 0 0 16,0 0 0-16,0 0 0 0,0 0 0 0,0 0 11 15,14-8-11-15,-5 0 12 0,-4-4-12 0,4-1 12 16,-5-3-12-16,5 0 8 0,-4 0-8 0,4 0 8 15,0-9-8-15,0 5 0 0,-4-4 0 0,4 4 8 16,0-5-8-16,-4 5 0 0,4 0 0 0,0-4-11 16,5-5-7-16,4-3-2 0,-5 4 0 0,6-1 0 0,-1 1 9 0,0 0 2 15,-4-1 0-15,-1 1 0 0,-4 4 9 16,1 3 0-16,-1-3 0 0,-5 4 0 0,5-4 10 0,-4 3-2 16,-1-3-8-16,1 4 12 0,0 0-1 0,-5-1-1 15,4-3 0-15,5 0 0 0,-9 4-10 0,5-5 10 16,-1 1-10-16,-4 4 10 0,5 0-2 0,-1 3-8 15,-4-3 12-15,10 4-4 0,-6 0 3 0,-4 4 0 16,5 0 0-16,-5-1 0 0,4 5-2 0,1-4 0 16,-5 4 0-16,0 8 0 0,0 0-9 0,0 0 0 15,0 0 0-15,0 8 0 0,0 4 0 0,-5 13 0 16,1 7 8-16,-5 12-8 0,-1 1 9 0,-8 8-9 16,0-1 10-16,-9 13-10 0,-5 4 11 0,4 4-11 15,-3-5 12-15,-1 1-12 0,0 0 0 0,0 0 0 16,0-9 0-16,5-3 0 0,4-4 0 0,0-9 0 15,5 1 0-15,4-9 0 0,5 5 0 0,0-9 0 16,5-4 0-16,-5 1 0 0,9-5 0 0,0-4 0 0,0 5 0 16,0-9 0-16,4-4 0 0,-4 0 8 0,0-12-8 15,0 8 0-15,0 4 9 0,-4-4-9 0,4-8 0 16,0 0 9-16,0 0-9 0,0 0 10 0,0 0-10 0,0-12 10 16,0 0-10-16,-5-4 12 0,10-8-12 0,-5 3 12 15,0-7-12-15,4 0 12 0,-4-5-12 0,5-3 12 16,-1-1-12-16,1-3 0 0,4-9 9 0,0 5-9 15,5-1 17-15,-1 5-1 0,6-5 0 0,-1 5 0 16,4-5-36-16,-3 1-7 16,-1-1-1-16,5 5-1 0,-1-1 29 0,1 1 0 0,0-1 0 0,0 1 0 15,-1 0 0-15,-3-1 13 0,-1 1-1 0,0-5 0 16,-4 1-12-16,9-1 0 0,-5 5 0 0,0-1 0 0,5-7 0 16,-5 7 0-16,5 5 0 0,-1-1 0 0,1 5 0 15,-5 4 0-15,1-1 0 0,-1 5 0 16,-4 8 0-16,-5 0 0 0,0 3 0 0,0 1 0 0,-5 8 0 0,-4 4 0 15,5-12 0-15,-5 12 0 0,0 0 0 0,0 0 0 16,0 0 0-16,0 0 0 0,0 0 0 0,0 0 0 16,0 0 0-16,5-4 0 0,4 0 0 0,-9 4-18 15,0 0 2-15,4-4 1 0,5 0 23 0,-4 0 5 16,4 0 1-16,-5 4 0 0,6-8-14 0,-6 8-16 16,5-4 3-16,-9 4 1 0,0 0 12 0,0 0 13 15,5 4-2-15,4 0-1 0,0 4-10 0,-4 0-14 16,4 4 3-16,-5 4 1 0,10-4 31 0,-5 1 7 15,0 3 0-15,5-4 1 0,-5 4-21 0,5-4-8 16,-5 4 0-16,0 1 0 0,0-1 0 0,0-4 0 16,-5-8 0-16,6 0 0 0,-6 4 0 0,5-4 0 0,-9-4 0 15,0 0 0-15,0 0 0 0,5 8 8 0,-5-8-8 16,0 0 0-16,0 0 8 0,4 8-8 0,1 0 11 16,-1 5-11-16,1-1 8 0,0 4-8 0,-10 4 0 0,5 0 0 15,9 5 0-15,-4-1 8 0,-1 4-8 0,1 1 0 16,4-1 8-16,0 4-8 0,0-3 0 0,5-1 0 15,-5 4 13-15,5-3-4 0,-5-1-1 0,0 4 0 16,-5-3-8-16,10-5 8 0,-5 0-8 0,-4 1 8 16,-1 3-8-16,5 0 8 0,-4 1-8 0,-1-1 8 15,1 4-8-15,-1-3 8 0,6-5-8 0,-6 4 8 16,-4 5-8-16,5-1 0 0,-5 4 0 0,4-3 0 16,1 3 28-16,-5 5 3 0,4-1 1 0,1-3 0 15,-5-1-20-15,4 0-3 0,1-3-1 0,4 3 0 0,-4-8-8 16,4 1 0-16,0-5 0 0,0-4 0 0,-4 1 0 0,4-5 8 15,0 0-8-15,-5-4 8 0,1-4-8 0,-5-8 0 16,0 0 0-16,0 0 0 0,0 0 0 0,0 0 0 16,0 0 0-16,0 0 0 15,-5 8-161-15,-4-4-35 0,0-4-6 0</inkml:trace>
          <inkml:trace contextRef="#ctx0" brushRef="#br0" timeOffset="22248.3222">4835 3691 460 0,'-9'-4'41'0,"0"-4"-33"0,0 4-8 0,0 0 0 15,4-4 168-15,-4-1 32 0,0 1 7 0,0 0 1 16,4 0-99-16,1 0-19 0,4 0-4 0,-5 0-1 16,1 0-36-16,-1 4-7 0,5 4-2 0,0 0 0 15,0-4-10-15,0 4-2 0,0 0-1 0,0 0 0 16,0 0-3-16,0 0 0 0,0 0 0 0,0 0 0 16,0 0-5-16,0 0-2 0,0 0 0 0,14-4 0 15,4 0 23-15,-4-5 5 0,-1 5 1 0,5-4 0 0,1-4 4 16,-1 4 1-16,5-4 0 0,-1 0 0 0,1 4-35 15,0 0-6-15,0 0-2 0,-1-1 0 0,-3 5-8 0,3 4-11 16,1 4 3-16,0 0-664 16,-5 9-132-16</inkml:trace>
          <inkml:trace contextRef="#ctx0" brushRef="#br0" timeOffset="22635.6331">5559 1833 1652 0,'0'0'73'0,"0"0"15"16,0 0-70-16,0 0-18 0,0 0 0 0,0 0 0 0,0 0 87 15,0 0 13-15,0 0 4 0,0 0 0 0,-9 0-32 16,9 0-7-16,0 0-1 0,0 0 0 0,9 8-39 0,5-4-8 15,4-4-1-15,5 0-1 0,9-8 0 0,-1 0 0 16,15 4 0-16,4-8 0 16,5-4-36-16,4 0-7 0,-5-1-2 0,1-3-653 15,-5 4-130-15</inkml:trace>
          <inkml:trace contextRef="#ctx0" brushRef="#br0" timeOffset="22843.5475">5955 1866 954 0,'0'0'42'0,"0"0"9"0,0 0-41 0,-9 8-10 0,0 0 0 0,0 0 0 16,0 0 101-16,0 8 19 0,4 4 3 0,-4 1 1 16,0-1-47-16,0 8-9 0,0 1-1 0,0 7-1 15,-1 4-18-15,-3 5-3 0,4 0-1 0,-5 7 0 16,-4-3-36-16,0 3-8 0,-1-3 0 0,6 3-797 15</inkml:trace>
          <inkml:trace contextRef="#ctx0" brushRef="#br0" timeOffset="24202.9708">6360 2780 172 0,'-4'-8'16'0,"-1"0"-16"0,1 0 0 0,-1-4 0 15,1 0 212-15,-1 0 40 0,-4 3 8 0,4-3 2 0,5 0-132 0,-4 0-26 16,4 4-6-16,-5 0-1 0,5 4-17 0,0 4-4 16,0 0-1-16,0 0 0 0,0 0-17 0,0 0-3 15,0 12-1-15,0 12 0 0,0 1-23 16,0 15-5-16,-4 5-1 0,4 7 0 0,-5-3-25 0,1-1 0 16,-6 5 8-16,6-5-8 0,-1 1 0 0,-4-9 0 15,5-3-12-15,4-1 12 0,4-3 0 0,1-5 0 16,-1-4 0-16,1-8 0 0,4 1 12 0,5-5 0 15,4-12 0-15,0-4 0 0,-4 0 9 0,9-4 3 16,4-5 0-16,9-3 0 0,1-4 6 0,-1-4 2 16,1-9 0-16,-1 5 0 0,-4 0-32 0,0-5-16 15,-5-3 1-15,-4 4 1 0,0-9 14 0,-1 5 0 16,-8-1 0-16,4-3 0 0,0-5 10 0,-4 5-10 16,0-1 8-16,-1 9-8 0,1 0 0 0,-5-1 0 15,5 5 0-15,-1 4 0 0,-3-1 0 0,-1 9 0 16,0 4 0-16,0 0 0 0,-5 4 8 0,-4 8-8 0,0 0 8 0,10 4-8 15,3 4 0-15,-8 8 8 0,-1 4-8 0,1 9 0 16,4 3 0-16,-4 8 0 0,-1 5 0 0,5 8 0 16,0 3 0-16,-4 9 0 0,-5-4 0 0,0 12 0 15,-5 3 0-15,-4 1 0 0,5 4 0 0,-5 4 0 16,-5 0 0-16,0-4 0 0,5 0 0 0,-9-4 8 16,4 0 6-16,-4-8 1 0,0 0 0 0,0-5 0 15,-1 1 13-15,-3 0 4 0,-6-9 0 0,6 1 0 16,-6-8-19-16,1-1-3 0,-10-7-1 0,6-5 0 0,-1-12-9 15,0 1 0-15,0-9-12 0,5-4 12 0,-5-8 0 0,0 0 12 16,14-8 0-16,-5-4 0 0,5-4-12 16,0-4 0-16,-1-1 0 0,6-3 8 0,4-8 16 0,4-4 4 15,0-5 0-15,10-7 0 0,4-5-1 0,9-4 0 16,-4-3 0-16,13 3 0 0,5-8-15 0,5 9-4 16,8-1 0-16,1 5 0 0,-1 3-8 0,1 5-9 15,-5 7 9-15,0 5-13 16,-9 0-139-16,4 7-27 0,-4 1-5 0</inkml:trace>
        </inkml:traceGroup>
        <inkml:traceGroup>
          <inkml:annotationXML>
            <emma:emma xmlns:emma="http://www.w3.org/2003/04/emma" version="1.0">
              <emma:interpretation id="{F1B64A7E-CA19-47B5-84A4-380843871DB1}" emma:medium="tactile" emma:mode="ink">
                <msink:context xmlns:msink="http://schemas.microsoft.com/ink/2010/main" type="inkWord" rotatedBoundingBox="13702,3461 14846,3463 14844,5013 13699,5011"/>
              </emma:interpretation>
              <emma:one-of disjunction-type="recognition" id="oneOf10">
                <emma:interpretation id="interp14" emma:lang="" emma:confidence="0">
                  <emma:literal>LY</emma:literal>
                </emma:interpretation>
                <emma:interpretation id="interp15" emma:lang="" emma:confidence="0">
                  <emma:literal>CY</emma:literal>
                </emma:interpretation>
                <emma:interpretation id="interp16" emma:lang="" emma:confidence="0">
                  <emma:literal>(y</emma:literal>
                </emma:interpretation>
                <emma:interpretation id="interp17" emma:lang="" emma:confidence="0">
                  <emma:literal>(Y</emma:literal>
                </emma:interpretation>
                <emma:interpretation id="interp18" emma:lang="" emma:confidence="0">
                  <emma:literal>&lt;y</emma:literal>
                </emma:interpretation>
              </emma:one-of>
            </emma:emma>
          </inkml:annotationXML>
          <inkml:trace contextRef="#ctx0" brushRef="#br0" timeOffset="25838.1768">9748 2473 172 0,'22'-8'16'0,"-13"0"-16"0,-4-1 0 0,4 5 0 15,0-8 196-15,-9 12 37 0,0 0 7 0,0 0 2 16,0 0-121-16,0 0-24 0,0 0-5 0,0 0 0 16,0 0-31-16,-13 12-5 0,-1-4-2 0,-4 13 0 15,-5-1-22-15,-4 4-5 0,-1 9-1 0,-8-1 0 16,4 4-13-16,-4 1-2 0,-10-1-1 0,5 5 0 15,-9 11 14-15,0-7 4 0,0 3 0 0,0-3 0 16,9-5-4-16,0 5 0 0,0-9 0 0,4 1 0 16,-4-1-5-16,10-7-2 0,-1-1 0 0,4-4 0 15,-3-4-8-15,8 1-1 0,0-5-8 0,5 0 12 16,0-4-12-16,4-4 11 0,-4 0-11 0,4 0 10 0,0-4 4 16,5 0 1-16,0 5 0 0,0-9 0 0,5 4 13 15,4-4 2-15,-10 4 1 0,10-4 0 0,0 0-15 0,0 0-4 16,-4 0 0-16,-1 8 0 0,5-8-12 0,-4 4 11 15,4 8-11-15,0-4 10 0,0 4-10 0,4 4 12 16,-4-3-12-16,5 3 12 0,-1-4 0 0,6 4 0 16,-1 0 0-16,0 0 0 0,4 5 12 0,6 3 2 15,-1 0 1-15,9 0 0 0,0 5 5 0,10-5 2 16,8 0 0-16,1 1 0 0,9-1-4 0,4 0-1 16,4 1 0-16,6-1 0 0,-5 0-15 0,-1 4-3 15,6-7-1-15,-6-1 0 0,1 0-10 0,-9 0 0 16,4 1 0-16,0-1 0 15,5 0-176-15,0-4-33 0</inkml:trace>
        </inkml:traceGroup>
        <inkml:traceGroup>
          <inkml:annotationXML>
            <emma:emma xmlns:emma="http://www.w3.org/2003/04/emma" version="1.0">
              <emma:interpretation id="{D7C88827-1B0F-411A-AB19-EB88F19E112A}" emma:medium="tactile" emma:mode="ink">
                <msink:context xmlns:msink="http://schemas.microsoft.com/ink/2010/main" type="inkWord" rotatedBoundingBox="16032,3546 17003,3548 17000,5091 16029,5089"/>
              </emma:interpretation>
            </emma:emma>
          </inkml:annotationXML>
          <inkml:trace contextRef="#ctx0" brushRef="#br0" timeOffset="26822.8874">11104 2594 1465 0,'0'0'32'0,"0"0"6"0,-4-4 2 0,4 4 2 0,0-8-34 0,0 8-8 0,0 0 0 0,0 0 0 16,0 0 47-16,0 0 7 0,0 0 2 0,0 0 0 15,0 12-27-15,4 0-5 0,-4 8 0 0,0 9-1 0,0 7 4 0,0 5 1 16,0 7 0-16,5-3 0 16,-1 3-18-16,-4 1-10 0,5-1 12 0,4-7-12 0,5-1 8 15,-1-3-8-15,1-5 0 0,4-3 0 0,5-9 8 0,0-4-8 16,-5-4 12-16,5-4-12 0,4-8 19 0,5-4-3 15,0 0-1-15,0-4 0 0,0-4 11 16,-1 0 2-16,-3-4 1 0,-1-5 0 0,-4 1-1 0,4-4 0 16,-4 0 0-16,0-5 0 0,-5 1 8 0,-4 0 0 15,-1-5 1-15,1 1 0 0,0-5-6 0,-1-3-2 16,-4 3 0-16,-4 1 0 0,9 0-12 0,-5-1-2 16,9 5-1-16,-4 3 0 0,-1 5-2 0,5 0 0 15,5 4 0-15,0 4 0 0,0 7-12 0,-1-3 0 16,-3 8 0-16,3 4 0 0,-3 4-17 0,-1 8-3 15,0 1-1-15,0 7 0 0,0 4 9 0,-4 4 1 16,0 5 1-16,-5 7 0 0,0 5 10 0,-9 7 0 16,0 5 0-16,-5 8 0 0,1-5 8 0,-10 5 3 15,1 0 1-15,-10 8 0 0,5 0-12 0,-1 4 12 0,-8-1-12 16,-5 1 12-16,0-4-12 0,0-8 10 0,5-4-10 16,-5-5 10-16,5-3 2 0,-5-9 0 0,0-3 0 15,5-1 0-15,-5-3-3 0,5-5 0 0,-1-3 0 0,1-9 0 16,4-4-9-16,1-8 0 0,-1-4 0 0,5 0 0 15,-1-4 12-15,1 0-2 0,5-8-1 0,-6-4 0 16,6-4 1-16,4 0 0 0,-5-1 0 0,9-3 0 16,-4 0 26-16,14-4 6 0,-1-5 1 0,10-3 0 15,4-5-16-15,5 1-3 0,4 0-1 0,1-5 0 16,3-3-23-16,1 3-12 0,0 1 2 0,0 3 0 16,4 1-78-16,1 3-16 0,8 1-4 0,1 4 0 15,4-5-128-15,5 5-25 0,59-29-6 16,-23 17-1-16</inkml:trace>
        </inkml:traceGroup>
      </inkml:traceGroup>
    </inkml:traceGroup>
    <inkml:traceGroup>
      <inkml:annotationXML>
        <emma:emma xmlns:emma="http://www.w3.org/2003/04/emma" version="1.0">
          <emma:interpretation id="{973DC47E-BA3C-4F2A-B5B6-8A58AB84D692}" emma:medium="tactile" emma:mode="ink">
            <msink:context xmlns:msink="http://schemas.microsoft.com/ink/2010/main" type="paragraph" rotatedBoundingBox="5415,7691 31799,5811 31965,8140 5581,100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74BBE63-2C5E-47AF-A638-94195BCDA61D}" emma:medium="tactile" emma:mode="ink">
              <msink:context xmlns:msink="http://schemas.microsoft.com/ink/2010/main" type="line" rotatedBoundingBox="5415,7691 31799,5811 31965,8140 5581,10021"/>
            </emma:interpretation>
          </emma:emma>
        </inkml:annotationXML>
        <inkml:traceGroup>
          <inkml:annotationXML>
            <emma:emma xmlns:emma="http://www.w3.org/2003/04/emma" version="1.0">
              <emma:interpretation id="{EF062A7C-2B29-4FF4-96AC-8C65D17A8287}" emma:medium="tactile" emma:mode="ink">
                <msink:context xmlns:msink="http://schemas.microsoft.com/ink/2010/main" type="inkWord" rotatedBoundingBox="5434,7968 11142,7562 11283,9543 5576,9950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35806.5477">3410 6839 1267 0,'0'0'112'0,"-4"-4"-89"16,-6-4-23-16,1 4 0 0,5 0 24 0,-1 0 0 15,5 4 0-15,0 0 0 0,0 0 36 0,0 12 7 16,-4 4 1-16,4 5 1 0,0 3-22 0,4 8-5 0,1 1-1 0,-1 3 0 16,1-4-12-16,-1 9-2 0,6-1-1 15,-1-3 0-15,0-5-14 0,0-3-2 0,5-5-1 0,4 4 0 16,-5-4-9-16,6 1 0 0,-1-9 0 0,0-4 8 15,0 0-8-15,0-4 8 0,-4-8-8 0,0-4 8 16,4 0-8-16,0-4 8 0,5-4-8 0,0-8 8 16,-1 0 3-16,6-1 0 0,-1-3 0 0,0 0 0 15,-4-5 4-15,4 1 1 0,1-4 0 0,-5 3 0 16,-1 5-4-16,-3-4 0 0,-1-5 0 0,0 5 0 16,0 0 4-16,-4 7 1 0,0 1 0 0,-1 4 0 15,-4 4-1-15,-4-4 0 0,4 0 0 0,-5 3 0 16,6 5-16-16,-10 8 8 0,9-4-8 0,-9 4 0 15,0 0 0-15,9 4 0 0,4 0 0 0,1 8 0 16,0 9 0-16,-1 7 0 0,6 0-12 0,-6 5 12 16,1 7 0-16,4 5 0 0,-4-1 0 0,-1 5 0 15,6 7 0-15,-6 9 16 0,-4 4-1 0,1 4-1 0,3 4 6 16,-4 0 0-16,-4 4 1 0,-1 0 0 0,1 4-4 0,0-5-1 16,-10 1 0-16,0-4 0 0,1-4-16 0,-1-4 10 15,-8-4-10-15,-6-5 8 0,-8-3-22 0,4-8-5 16,-4-9-1-16,0-8 0 0,-1-3 6 0,1-9 1 15,0-4 0-15,-1-4 0 0,6-8 13 0,-1 0 16 16,-4-8-3-16,8 0-1 0,-8-8 19 0,9-4 3 16,4-4 1-16,1-5 0 0,3-7-3 0,10 0 0 15,0-9 0-15,10-3 0 0,3-1-12 0,5-7-2 16,5 3-1-16,5 5 0 0,3-1-17 0,6 1 0 0,4-1-13 0,0 5 5 31,4-5-185-31,1 5-37 0</inkml:trace>
          <inkml:trace contextRef="#ctx0" brushRef="#br0" timeOffset="36140.7439">4999 8163 2188 0,'0'0'97'0,"0"0"20"0,0 0-93 0,0 0-24 0,0 0 0 0,0 0 0 0,0 0 80 0,9 8 11 15,-9 8 2-15,0 0 1 0,5 4-53 0,-1 9-10 16,-4-1-3-16,0 4 0 0,5-3-12 0,-1 3-4 15,-4 5 0-15,5-5 0 0,4-4-1 0,-4 1-1 16,-5-5 0-16,9 0 0 16,-5-8-135-16,1 1-27 0,-5-1-6 0,9-8-886 0</inkml:trace>
          <inkml:trace contextRef="#ctx0" brushRef="#br0" timeOffset="36887.6443">5504 7596 1818 0,'0'0'80'0,"0"0"17"0,0 0-77 0,0 0-20 0,0 0 0 0,0 0 0 15,0 0 48-15,0 0 7 0,0 0 1 0,0 0 0 16,5 12-38-16,-5-12-7 0,0 0-2 0,9 4 0 16,5 4-9-16,-1-4 10 0,6-4-10 0,-6 5 10 0,10-5-2 0,-5 0-8 15,10-5 12-15,-6 5-4 0,1 5 12 0,0-5 1 16,9-5 1-16,0 5 0 0,4-4 6 0,-4 4 2 16,0-8 0-16,0 8 0 0,-1-4-7 15,1 0-2-15,-4-4 0 0,-1 4 0 0,-4-4-10 16,-1 4-3-16,-3 0 0 0,3-4 0 0,-3 0-8 0,-6 0 0 15,6 0 0-15,-6-1 0 0,1 5-12 0,-5-4-4 16,5 8 0-16,-5-8-1 16,0 0-40-16,4 4-8 0,-3 0-2 0,-1-4-581 15,4 0-117-15</inkml:trace>
          <inkml:trace contextRef="#ctx0" brushRef="#br0" timeOffset="37273.8455">5778 7135 979 0,'-5'-8'87'0,"0"4"-70"16,-4 4-17-16,5 0 0 0,-5 4 161 0,4 4 29 15,1 0 6-15,4 12 0 0,-5 0-98 0,0 13-20 16,5 7-4-16,0 5-1 0,0-1-29 0,0 5-5 15,5-1-2-15,0 1 0 0,-1 4-10 0,-4-1-3 16,9 1 0-16,-4-5 0 0,-1-3 0 0,1-1 0 16,-1-3 0-16,1-5 0 15,-5 1-48-15,5-9-9 0,-5-4-3 0,0-8-931 0</inkml:trace>
          <inkml:trace contextRef="#ctx0" brushRef="#br0" timeOffset="33215.0286">1530 7281 1382 0,'4'-9'123'0,"-4"1"-99"16,5 0-24-16,-1 0 0 0,1-4 54 0,0 4 6 15,-1 0 0-15,5 0 1 0,0 0-37 0,-4-5-8 16,-1 1-2-16,1 4 0 0,0-4-2 0,-5 4 0 15,-5 0 0-15,5-4 0 0,-5 4-12 0,1 4-13 0,-1-4 2 16,-4-1 1-16,-4 1 10 0,-1 0 0 0,-4 0 0 16,4 4 0-16,-9 0 0 0,5 0 0 0,-5 0 0 0,0-4 0 15,-4 8 0-15,0-4 0 0,0 0 0 0,-1 0 0 16,-4 4 0-16,5 4-12 0,-5 0 12 0,5 4-12 16,-10 0 12-16,6 0 0 0,-1 4 0 0,-5 4 0 15,-4 1 0-15,5-1 0 0,4 0 0 0,-4 4 0 16,-5 0 11-16,4 5-3 0,10-1 0 0,0 0 0 15,-1 5 23-15,1-5 4 0,-5 0 1 0,14 5 0 16,0-1-7-16,4 0-1 0,-4-4 0 0,4 5 0 16,0-1-15-16,5 0-3 0,0 1-1 0,0 7 0 15,0 5 0-15,9-1 0 0,5 5 0 0,-5-1 0 16,0-3 7-16,4 3 2 0,10 1 0 0,-5-1 0 16,0 1-1-16,5-5 0 0,4 5 0 0,5-9 0 15,-1-3-9-15,-3-5-8 0,-1 0 9 0,0-4-9 0,14 1 0 16,-5-5 0-16,-13-8 0 0,4 0 0 0,5-4 0 15,4-8-13-15,-9-4 1 0,5-4 0 0,-5-4 0 16,1-8 0-16,-1-9 0 0,0 1 0 0,-9-4 12 0,5-5-11 16,4-3 11-16,-4-1-10 0,-1 1 10 0,1-9 0 15,0-7 0-15,4-1 8 0,0-8-8 0,5-3 8 16,0-1-8-16,4-4 8 0,5 0-8 0,0 4-8 16,9 9 8-16,0-1-12 0,4 0 12 0,-4 4 0 15,0 5 8-15,-5 7-8 0,1 5-12 0,-5 3-8 16,-5 5 0-16,0 4-1 0,-4 12 21 0,-5-5 0 15,-4 1 0-15,-5 4 0 0,-4 4 15 0,4 4 4 0,-5-4 1 0,-4 12 0 16,0 0-20-16,0 0 0 0,0 0 0 16,-9 12 0-16,0 0 10 0,-5 12-2 0,5 4 0 15,0 9 0-15,0 7 10 0,0 1 2 0,0 7 0 16,0-3 0-16,4 8 18 0,1-5 4 0,-1 1 1 0,5 4 0 16,5-5-16-16,-1 1-3 0,1-1-1 0,-1-3 0 15,5 0-12-15,1-5-3 0,3-3 0 0,1-5 0 31,4-4-88-31,-4-3-17 0,9-5-4 0</inkml:trace>
          <inkml:trace contextRef="#ctx0" brushRef="#br0" timeOffset="33953.6304">2090 7697 1310 0,'0'-16'58'0,"0"16"12"0,4-12-56 0,1 4-14 16,-5 8 0-16,4-8 0 0,1-4 96 0,-5 4 16 15,0 8 3-15,0 0 1 0,0 0-44 0,0 0-8 16,0 0-1-16,0 0-1 0,5 8-31 0,-1 4-7 15,1 4 0-15,4 4-1 0,0 5-2 0,-5-1 0 16,6 0 0-16,-6 4 0 0,10 1-6 0,-5-1-2 16,0 4 0-16,-5 1 0 0,6-1 11 0,3 5 1 15,-4 3 1-15,0 1 0 0,-4-5-8 0,0-4-2 0,-1-3 0 16,1 3 0-16,-5-4-8 0,0-3-8 0,-5-1 12 0,5-4-12 31,0 0-28-31,-4 1-12 0,4-9-2 0,-5 4-1 16,5-4-123-16,0-4-25 0,-5 12-5 0,5-20 0 0</inkml:trace>
          <inkml:trace contextRef="#ctx0" brushRef="#br0" timeOffset="34252.899">2600 7685 230 0,'0'0'20'0,"0"0"-20"15,0 0 0-15,0 0 0 0,0 0 262 0,0 0 48 16,0 12 10-16,-5 0 1 0,5 1-190 0,0-1-39 16,5 4-7-16,-1 4-1 0,-4 0-16 0,5 1-2 15,-1-1-1-15,-4 8 0 0,5-4-1 0,-1 5 0 16,-4 3 0-16,0 1 0 0,5-1-20 0,0 0-5 15,-1 5-1-15,1-1 0 0,-1 1-20 0,1-1-4 16,8-4-1-16,-3 1 0 0,3-1-13 0,5 5 0 16,-4-9 0-16,9-4-694 0,-5-4-134 15</inkml:trace>
        </inkml:traceGroup>
        <inkml:traceGroup>
          <inkml:annotationXML>
            <emma:emma xmlns:emma="http://www.w3.org/2003/04/emma" version="1.0">
              <emma:interpretation id="{796DF1C0-07C2-4292-8C26-8411BA5F3C91}" emma:medium="tactile" emma:mode="ink">
                <msink:context xmlns:msink="http://schemas.microsoft.com/ink/2010/main" type="inkWord" rotatedBoundingBox="12244,7591 15757,7341 15870,8922 12357,9172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38171.2932">8200 6957 1321 0,'0'0'58'0,"4"-8"13"0,5-9-57 0,0 5-14 0,1-4 0 0,3 0 0 16,1-4 57-16,4-1 9 0,-9-3 2 0,5 4 0 16,-1 0-19-16,-3-5-3 0,-6 1-1 0,1 4 0 15,-5 4-19-15,0 0-4 0,0-1-1 0,-5 1 0 16,1 4-13-16,-6 0-8 0,6-4 8 0,-10 4-8 16,1-1 0-16,-1 5 0 0,0-4 0 0,-4 4 0 15,0 0 0-15,0 0 0 0,-5 0 0 0,0 4-8 16,0 0 8-16,1 0 0 0,-1 0 0 0,0 0 0 15,5 4 0-15,-5 0 0 0,0 0 0 0,1 4 0 16,-1 4 11-16,-5 4-3 0,-3-4 0 0,-1 4 0 16,4 8 1-16,-3 1 0 0,-6 3 0 0,5 4 0 15,-9 5 13-15,5 7 2 0,-1 9 1 0,10 3 0 16,-9 5 3-16,8 4 1 0,1 3 0 0,0-3 0 16,4 4-8-16,0-5-1 0,5-3-1 0,4 4 0 0,5-5-19 15,5-3 8-15,-1-8-8 0,5-5 0 0,5 1 0 16,-1-9 0-16,5 4 0 0,0-7 0 0,1-5-9 0,3-4-3 15,-4-8 0-15,5-4 0 0,0 1-1 0,4-9-1 16,5 0 0-16,-5-9 0 0,5 1 3 0,-1-8 1 16,6-4 0-16,-1-4 0 0,5-1 10 0,-5-3 0 15,5-12 0-15,0-1 0 0,0-3 0 0,0-1 12 16,0-4-2-16,-5 1-1 0,0-5-1 0,0 1 0 16,-4-9 0-16,0 4 0 0,-5-3-8 0,0 3 0 15,-4 0 0-15,0 1 8 0,-1 7-8 0,1 9 0 16,0 11 0-16,-10 5 8 0,5 8 6 0,-4 8 1 15,-5 8 0-15,5 12 0 0,4 4 14 0,-5 12 3 16,1 5 1-16,-1 11 0 0,1 1-9 0,-5 3-1 0,4-7-1 16,1 3 0-16,-1-3-2 0,6 3-1 0,-1-3 0 15,4-1 0-15,1-3-19 0,-5-1 0 0,5 1 0 0,-1-9 0 32,-3-4-109-32,3 0-26 0,-8 5-5 0</inkml:trace>
          <inkml:trace contextRef="#ctx0" brushRef="#br0" timeOffset="38675.8826">8696 7232 1497 0,'0'0'133'0,"0"-8"-106"0,9 4-27 0,-9 4 0 15,0 0 98-15,0 0 14 0,0 0 4 0,0 0 0 16,9 4-52-16,-4 4-9 0,-1 4-3 0,1 8 0 15,-5 1-32-15,0-1-6 0,0 8-2 0,0 0 0 16,0 1-4-16,0 3 0 0,-5 5-8 0,1-5 12 16,8 4-12-16,1-3 0 0,-5-1 0 0,4-4 0 15,5-3 0-15,-4 3 0 0,4-8 0 0,-4 1-10 16,-1-9-39 0,1 0-8-16,-1 0-2 0,-4-12-545 0,0 0-108 0</inkml:trace>
          <inkml:trace contextRef="#ctx0" brushRef="#br0" timeOffset="39732.3507">8996 7390 518 0,'0'0'46'0,"0"0"-37"0,0 0-9 0,0 0 0 16,5-12 129-16,-5 4 24 0,0 8 5 0,0 0 1 16,-5-9-98-16,5 9-19 0,0 0-4 0,0-8-1 15,0 8-7-15,0 0-2 0,0-8 0 0,0 8 0 16,0 0-5-16,0 0-2 0,0-8 0 0,0 0 0 16,5-4-4-16,-5 12-1 0,5-4 0 0,4-8 0 15,0 4 10-15,4 0 2 0,1-1 0 0,-5 5 0 16,9-4-2-16,-4 4 0 0,9-4 0 0,-10 0 0 0,6 8 1 15,-1-4 0-15,-4 0 0 0,4 0 0 16,0 4-3-16,5-4-1 0,-5 4 0 0,0 4 0 0,-4 0-6 16,-1 0-1-16,1 4 0 0,-5 0 0 0,5 4 2 15,-10 5 0-15,1-5 0 0,-5 8 0 0,0 0 8 0,0 4 2 16,-5 5 0-16,-4-1 0 0,0-4-10 0,-4 5-2 16,-1-5 0-16,0 4 0 0,-4 1 0 0,4-1 0 15,1 0 0-15,4-3 0 0,-5-1-16 0,5-4 0 16,-5-4 0-16,-4 5 0 0,4-5 0 0,1 0 0 15,-1-4 8-15,0 0-8 0,1 0 8 0,-1-4-8 16,5 5 9-16,-5-5-9 0,1 4 0 0,3-4 0 0,1 0 0 16,0 0 0-16,0 0 16 0,5 0-2 0,4-8-1 15,-5 8 0-15,5-8-4 0,0 0-1 0,0 0 0 16,0 0 0-16,0 0-8 0,5 4 0 0,8 4 0 0,5-8 0 16,5-4 0-16,0-4-11 0,4 0 3 0,10 0 0 31,-1 0-29-31,5 0-6 0,0-4-1 0,5 4-594 0,-1-8-119 0</inkml:trace>
          <inkml:trace contextRef="#ctx0" brushRef="#br0" timeOffset="40548.0319">10048 6641 2052 0,'0'0'45'0,"0"0"10"0,0 0 1 0,0 0 1 0,0 0-45 0,0 0-12 0,0 0 0 0,9 12 0 16,0 4 25-16,5 1 3 0,0 3 1 0,-1 0 0 15,6 4-18-15,-6 1-11 0,5 7 12 0,-4-4-12 16,4-3 0-16,-4 3-16 0,0 0 2 0,-1-3 0 0,5-5-6 15,1-8 0-15,-1 0-1 0,0-4 0 0,0 0 8 0,5-8 1 16,-5-4 1-16,5-4 0 0,-5-4 11 0,5 0 0 16,0 0 0-16,-5-4 0 0,0-9 0 0,5-3 16 15,-5 0-4-15,0-1-1 0,-9 1 3 0,5 0 1 16,4-1 0-16,1 1 0 0,-10 0-1 0,0-5 0 16,4 5 0-16,-3 0 0 0,3-1-2 0,1 1-1 15,-5 4 0-15,0 3 0 0,0 5-11 0,5 4 0 16,-10 0 0-16,5 8 0 0,-9 4 16 0,14 0-3 15,-5 8 0-15,0 4 0 0,5 0-27 0,-5 8-6 16,0 9 0-16,0-1-1 0,0 5 34 0,5 11 7 16,-5 5 2-16,0-1 0 0,0 1-22 0,1 7 9 15,-1 9-9-15,-5-4 0 0,-4 8 24 0,0-5-1 0,0 1-1 16,-4 0 0-16,-5 0-10 0,-1-5-3 0,-3 1 0 16,-5-4 0-16,-1 3 9 0,-3-3 2 0,-1-4 0 0,-5-9 0 15,-3 1-20-15,-1-9 10 0,9 1-10 0,0-9 8 16,-4-4-8-16,0 0 0 0,4-7 0 0,0-5 8 15,0 0-8-15,5-8 0 0,-5-4 0 0,5-4 0 16,4 0 16-16,5-8-1 0,0 0-1 0,0-9 0 16,5 1 5-16,8-4 1 0,1-9 0 0,4 1 0 15,4-8-20-15,6 3 0 0,8-3 8 0,0-5-8 16,5 5-19 0,5-1-7-16,8 1-2 0,1 3-725 0,-1 1-146 0</inkml:trace>
        </inkml:traceGroup>
        <inkml:traceGroup>
          <inkml:annotationXML>
            <emma:emma xmlns:emma="http://www.w3.org/2003/04/emma" version="1.0">
              <emma:interpretation id="{75D55376-E235-4A45-A6B1-B1E490F24B30}" emma:medium="tactile" emma:mode="ink">
                <msink:context xmlns:msink="http://schemas.microsoft.com/ink/2010/main" type="inkWord" rotatedBoundingBox="16846,7594 17469,7550 17521,8274 16898,8318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42248.5109">11951 7070 2174 0,'0'0'96'0,"0"-8"20"0,0-4-92 0,5 4-24 16,4 0 0-16,5 4 0 0,-5 0 30 0,9-1 2 16,5 1 0-16,-1 0 0 0,10 4-20 0,5 0-3 15,-1-4-1-15,5 8 0 0,-9 0 0 0,4 0 0 16,1-4 0-16,-1 0 0 0,1-8-16 0,-1 4-4 15,0 0-1-15,-4-4 0 16,0 0-137-16,0-4-27 0,-5 4-6 0</inkml:trace>
          <inkml:trace contextRef="#ctx0" brushRef="#br0" timeOffset="42448.1446">12416 6528 1670 0,'0'0'148'0,"0"0"-118"0,0 0-30 0,0 16 0 16,4 4 84-16,1 0 10 0,4 9 2 0,-5 7 1 15,1 5-27-15,-1-1-6 0,1 1 0 0,0 3-1 16,-1 1-24-16,1-1-5 0,-5 1-1 0,0-1 0 16,4-7-33-16,-4-1 0 0,5 0 0 0,4-3 0 15,0-1-100-15,-4 1-18 16,8-9-3-16,-4 0-803 0</inkml:trace>
        </inkml:traceGroup>
        <inkml:traceGroup>
          <inkml:annotationXML>
            <emma:emma xmlns:emma="http://www.w3.org/2003/04/emma" version="1.0">
              <emma:interpretation id="{D44998BF-5DB2-45A8-B4AE-693238B4CB34}" emma:medium="tactile" emma:mode="ink">
                <msink:context xmlns:msink="http://schemas.microsoft.com/ink/2010/main" type="inkWord" rotatedBoundingBox="18569,7235 21540,7023 21604,7921 18633,8132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42689.773">13686 6884 2311 0,'0'0'51'0,"0"0"10"0,0 0 3 0,0 0 0 0,0 0-51 0,0 0-13 16,0 0 0-16,0 0 0 0,9 4-9 0,0 0-5 15,5-4-1-15,-1 8-997 0</inkml:trace>
          <inkml:trace contextRef="#ctx0" brushRef="#br0" timeOffset="42871.5832">14519 6657 2476 0,'0'0'110'0,"-5"-8"22"0,10-4-105 0,0 4-27 0,-1 0 0 0,1 0 0 15,4 0 59-15,4 0 6 0,6 4 2 0,-1-5 0 16,-5 5-162 0,15 4-32-16,4-4-6 0,0 0-940 0</inkml:trace>
          <inkml:trace contextRef="#ctx0" brushRef="#br0" timeOffset="43013.2989">15225 6540 1612 0,'0'0'144'0,"0"0"-116"15,0 0-28-15,0 0 0 0,0 0 173 0,0 0 29 16,0 0 6-16,0 0 0 0,13-4-124 0,-4 0-24 16,-9 4-6-16,14 0-1 15,4 4-150-15,1-4-31 0,-1 0-5 0</inkml:trace>
          <inkml:trace contextRef="#ctx0" brushRef="#br0" timeOffset="43246.1712">16021 6435 1209 0,'0'0'108'0,"0"0"-87"0,14-8-21 0,4 4 0 16,5 4 176-16,4-5 32 0,5 5 5 0,5 0 2 15,4 0-140-15,4-4-28 0,-4 4-6 0,0-4-1 16,5 4-25-16,-10 0-6 0,-4 0-1 0,4 0 0 15,-8-4-46 1,-6 4-10-16,6 0-1 0,-10-4-1 0,-4 0-126 0,4 0-24 0,0-12-6 16,-18 16-1-16</inkml:trace>
          <inkml:trace contextRef="#ctx0" brushRef="#br0" timeOffset="43458.4339">16231 6034 1094 0,'-14'-8'48'0,"5"8"11"0,0-4-47 0,4 8-12 16,-4 0 0-16,5 0 0 0,-5 4 192 0,0 8 37 15,-1 13 7-15,6-1 2 0,-1 12-146 0,1 9-28 16,-5 0-7-16,4 3-1 0,5-3-30 0,-4 7-6 16,4 1-2-16,0 0 0 0,0-1-6 0,4-3-2 15,-4 0 0-15,5-5 0 16,-1 9-66-16,-4-9-12 0,5-3-4 0,-5-1-857 0</inkml:trace>
        </inkml:traceGroup>
        <inkml:traceGroup>
          <inkml:annotationXML>
            <emma:emma xmlns:emma="http://www.w3.org/2003/04/emma" version="1.0">
              <emma:interpretation id="{5C9865A6-F816-4991-B1D7-0DB95DBEC4C0}" emma:medium="tactile" emma:mode="ink">
                <msink:context xmlns:msink="http://schemas.microsoft.com/ink/2010/main" type="inkWord" rotatedBoundingBox="22660,6633 27126,6315 27266,8281 22801,8599"/>
              </emma:interpretation>
              <emma:one-of disjunction-type="recognition" id="oneOf15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44846.7971">18758 5816 871 0,'0'0'38'0,"0"0"9"0,13-5-38 0,1 1-9 0,0-4 0 0,-1 4 0 15,1-4 60-15,0-4 11 0,-1 4 1 0,5 0 1 16,-8 0-16-16,3 0-3 0,5 0-1 0,-4-1 0 16,0-3 7-16,-5 4 0 0,0 0 1 0,0-4 0 15,-9 4 3-15,5 0 0 0,-5 8 0 0,4-8 0 16,1 4-29-16,-1-8-6 0,-4 3-1 0,0 9 0 16,-4-8-28-16,-1 4 0 0,-4 0-11 0,0-4 11 0,-9 0-27 15,4 0 3-15,-4 0 0 0,-5 4 0 16,0 0 12-16,1 0 4 0,-1 4 0 0,0-4 0 0,0-4 19 0,5 8 4 15,-9-4 1-15,9 4 0 0,-5-5-16 0,0 5 11 16,0-4-11-16,-4 4 10 0,0-4 6 0,-1 4 2 16,-4 0 0-16,1 0 0 0,-1 4-4 0,0 0-1 15,0 1 0-15,-4-1 0 0,-1 8-4 0,1 0-1 16,-1 0 0-16,5 4 0 0,-9 0 14 0,5 5 2 16,4-1 1-16,0 4 0 0,5 4-6 0,0 1-2 15,-1-1 0-15,6 5 0 0,-1 7-17 0,5 0 8 16,-5 5-8-16,5 4 0 0,-5 3 0 0,5 1 0 15,-1 3 0-15,6-3 0 0,4 4 0 0,0-5 0 16,4 1 0-16,0-9 0 0,5-3 10 0,0-5-10 16,5 1 8-16,0-5-8 0,4-4 8 0,-5-3-8 15,5-5 0-15,5-4 8 0,4-4-8 0,-4-4 0 0,4 0 0 16,0-8 8-16,5 0-8 0,0-4 0 0,9 0 0 0,0-8 0 16,-1-4-11-16,10 4 11 0,0-8-8 0,0 3 8 15,0-7 0-15,0 4-8 0,9-4 8 0,-9-1 0 16,5-7 0-16,-5 0 0 0,-5-1 0 0,-4-3 0 15,0-1 0-15,-5-3 0 0,1-5 0 0,-6 1 8 16,1-9-8-16,-5 5 9 0,-4-1-9 0,0 5 10 16,-5-1 4-16,4 9 1 0,-3 3 0 0,-1 9 0 15,-5 8 10-15,5 4 3 0,-9 4 0 0,0 8 0 16,0 0-19-16,0 0-9 0,0 0 10 0,0 20-10 16,0 8 0-16,0 5 0 0,-4 3 0 0,-1 9-10 15,1-1 10-15,-5 9 0 0,-1-1 0 0,1 1 0 16,0-1-10-16,0 1 0 0,0 0 0 0,-5-5 0 15,1 1-133-15,-1-1-26 0,5-3-6 16</inkml:trace>
          <inkml:trace contextRef="#ctx0" brushRef="#br0" timeOffset="45456.1299">19190 6261 1609 0,'0'0'71'0,"0"0"15"0,0 0-69 0,0 0-17 16,0-8 0-16,0 8 0 0,0 0 111 0,0 0 18 16,0 0 4-16,0 0 1 0,0 12-90 0,5 4-17 15,-1 4-4-15,5 8-1 0,-4 9 2 0,4-5 0 0,0 5 0 0,0-5 0 16,0 4-24-16,0-3 0 0,1-5 0 0,-6 1 0 16,5 3 0-16,0-8 0 0,0-4 0 0,-4 1 0 31,0-5-133-31,-1 0-31 0,5 12-7 0,-9-28-1 0</inkml:trace>
          <inkml:trace contextRef="#ctx0" brushRef="#br0" timeOffset="45861.2541">19577 6281 748 0,'9'-4'67'0,"0"-8"-54"15,-4 4-13-15,4 4 0 0,-9 4 199 0,5 4 37 16,4 0 7-16,-5 0 1 0,1 8-137 0,4 4-28 16,0 0-6-16,0 9-1 0,-4 3-28 0,4 4-5 15,0 1-2-15,0-1 0 0,0 0-16 0,0 1-3 16,0 3-1-16,0-3 0 0,1-5-8 0,-1 0-1 16,0-4-8-16,-5-3 12 0,5-1-12 0,-4 0 11 15,0-8-11-15,-1-4 10 0,-4-8-10 0,0 0 0 16,0 0 0-16,0 0 8 0,0 0-8 0,0 0 0 15,5-12 0-15,4 4 8 0,0-4-8 0,0-4 0 0,5-4 0 0,-1-1 0 16,1 1 0-16,0-4 12 16,4-4-12-16,0-5 12 0,0 5-12 0,5-5 10 15,0-3-10-15,-5 8 10 0,5-5-10 0,-5 5 0 16,0 8 0-16,-4 0 8 0,-1 7 28 0,-3 5 4 0,-1 4 2 16,0 8 0-16,0 4 2 0,-5 9 1 0,1 3 0 15,0 8 0-15,-5-4-26 0,4 5-6 0,5 3-1 16,-4 0 0-16,-1 5-12 0,1-5 11 0,4 1-11 0,-5-1 10 15,6 4-18-15,-6-3-4 0,1-9-1 0,-5 0-739 16,4 5-147-16</inkml:trace>
          <inkml:trace contextRef="#ctx0" brushRef="#br0" timeOffset="46481.1871">20861 5544 2026 0,'0'0'90'0,"0"0"18"0,0 0-86 0,5 12-22 15,-10 1 0-15,1 7 0 0,-1 8 23 0,5 5 0 16,-5 7 0-16,5 5 0 0,-4-5-3 0,4 5 0 16,4-1 0-16,1 1 0 0,0-1-12 0,4-7-8 15,0 3 10-15,0-8-10 16,5-3-20-16,-1-9-9 0,5 0-3 0,-4-8 0 16,0-4 0-16,4-4 0 0,0-8 0 0,0 0 0 0,1 0 32 0,-1-8 12 0,5-4-1 0,4 0 0 15,-4-8 17-15,4-1 4 0,-4-3 1 0,4 0 0 16,-4-1-1-16,0-3 0 0,4-5 0 0,-9 1 0 15,5 0-7-15,0-9-1 0,-5 1-1 0,5-5 0 16,-5 4-12-16,0-3-3 0,0 3 0 0,0 5 0 16,5 8-8-16,-9 3 0 0,-1 5 0 0,1 8 0 15,-5 0 0-15,0 3 0 0,-4 9 0 0,-5 4 0 16,9 4 0-16,0 17-9 0,5-1 9 0,-5 8 0 16,-5 1-11-16,6 7 11 0,-1 8-10 0,-9 5 10 15,0 0-8-15,0 3 8 0,-5 9 0 0,1 8-9 16,-15 8 9-16,1 4 0 0,0 12 0 0,-9-4 0 15,-1 8 0-15,1 0 11 0,-9 0-3 0,-1 0 0 16,5 0 0-16,-4-4 0 0,-5-4 0 0,0-8 0 0,0 0-8 16,4-12 0-16,1-8 9 0,0-9-9 0,-5-11-15 0,9-5-7 15,4-3-2-15,1-9 0 0,4-8 12 0,5-8 3 16,0 0 0-16,9-8 0 0,-5-8 29 0,10-8 7 16,-1-4 1-16,5-4 0 0,5-1 24 0,4-7 4 15,0-9 2-15,9-3 0 0,9-5-34 0,1 5-8 16,4-5 0-16,-1 1-1 0,1 3-27 0,5 1-6 15,-1-1-1-15,-4 9 0 16,0-1-135-16,0 5-27 0</inkml:trace>
          <inkml:trace contextRef="#ctx0" brushRef="#br0" timeOffset="47003.893">21772 6791 2311 0,'0'0'51'0,"0"0"10"0,9-4 3 0,0 0 0 0,5 0-51 0,-1 8-13 0,1 8 0 0,4-4 0 0,-9 8 30 0,18 0 3 15,-13 5 1-15,0-1 0 0,-5 12-19 0,0-3-4 16,-4-1-1-16,-1 0 0 0,-4-4-10 0,0 1 0 16,0-1-12-16,-4 0 12 15,-1-3-41-15,-4-5-1 0,4 0 0 0,5-8 0 16,-9 4-2-16,9-4-1 0,0 0 0 0,0-8 0 0,0 0 23 0,0 0 5 15,0 0 1-15,0 0 0 0,14-8 29 0,-5 0 7 16,0-4 0-16,0-4 1 0,5 0 15 0,-5-5 4 16,5-3 0-16,-1-4 0 0,1-1-2 0,4-3 0 15,-4 0 0-15,-1 3 0 0,1 5-2 0,0 0-1 16,-1 4 0-16,-3 3 0 0,3 1 7 0,-4 8 2 16,0 0 0-16,1 4 0 0,-10 4-44 0,9 4 0 0,0 4-11 0,-5 4 3 15,5 4 8-15,-4 5 0 0,4-5 0 0,-4 4 8 16,4 0-8-16,-5 1 0 0,5-1 0 0,-4-4 0 15,4 4 0-15,0-4-20 0,-4-3 4 0,4 3 1 32,4-4-97-32,-3-4-20 0,-1 4-4 0,9-4-567 0,-4 0-113 0</inkml:trace>
        </inkml:traceGroup>
        <inkml:traceGroup>
          <inkml:annotationXML>
            <emma:emma xmlns:emma="http://www.w3.org/2003/04/emma" version="1.0">
              <emma:interpretation id="{91E551D2-4D22-445A-8F58-A8558C66E68F}" emma:medium="tactile" emma:mode="ink">
                <msink:context xmlns:msink="http://schemas.microsoft.com/ink/2010/main" type="inkWord" rotatedBoundingBox="28356,6056 31799,5811 31965,8140 28522,8386"/>
              </emma:interpretation>
              <emma:one-of disjunction-type="recognition" id="oneOf16">
                <emma:interpretation id="interp24" emma:lang="" emma:confidence="0">
                  <emma:literal>Y,</emma:literal>
                </emma:interpretation>
                <emma:interpretation id="interp25" emma:lang="" emma:confidence="0">
                  <emma:literal>Y</emma:literal>
                </emma:interpretation>
                <emma:interpretation id="interp26" emma:lang="" emma:confidence="0">
                  <emma:literal>y,</emma:literal>
                </emma:interpretation>
                <emma:interpretation id="interp27" emma:lang="" emma:confidence="0">
                  <emma:literal>YI</emma:literal>
                </emma:interpretation>
                <emma:interpretation id="interp28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49490.2981">25632 4885 1324 0,'0'0'118'0,"0"-8"-94"0,-9 0-24 0,9 8 0 15,0 0 116-15,0 0 18 0,0 0 4 0,0 0 1 16,14 12-119-16,-14 4-20 0,0 4-12 0,14 4 1 16,-10 9 11-16,-4-1 14 0,0 5-3 0,9-1-1 15,-4 4-10-15,9 5 0 0,-10-1 0 0,1-3 0 16,4 3 0-16,-9-3 0 0,13-1 0 0,-13 1 0 16,14-9 0-16,-9 5 0 0,8-5 9 0,1-4-9 15,-5-7 11-15,0-5-3 0,14 0 0 0,-14-8 0 16,5 0 1-16,4-4 0 0,-4-4 0 0,13-4 0 15,-9-4-1-15,5 0 0 0,0-4 0 0,8-4 0 16,1-5-8-16,-4 1 0 0,-1 0 9 0,-4-8-9 16,9-1 8-16,-10 1-8 0,1-4 8 0,0-1-8 15,0 1 8-15,-5 3-8 0,-4-3 10 0,8 0-10 16,-3-1 12-16,-1 1-4 0,-5 4-8 0,1-1 12 16,0 5-12-16,4-4 9 0,-4 3-9 0,-5 5 8 0,4-4 4 15,-4 8 1-15,-4 0 0 0,-5 3 0 0,9 1-1 16,-4 4-1-16,-5 8 0 0,4-4 0 0,-4 0 3 0,0 4 1 15,0 0 0-15,9-4 0 0,-9 4-15 16,0 0 0-16,0 0 0 0,0 0 0 0,5-4 0 0,-5 4-8 16,14 4 8-16,-14-4 0 0,4 8 0 0,5 0 0 15,-4 4 0-15,4-4 0 0,-5 1 0 0,5 3 0 16,-4 0 11-16,0 4-11 0,4 4 14 0,-5 0-4 16,-4 5-1-16,0-1 0 0,0 4-1 0,0 5 0 15,0 3 0-15,0 1 0 0,-4 3 9 0,4 5 2 16,0-5 0-16,-9 9 0 0,18 3-11 0,-9-3-8 0,0 7 12 15,4 1-12-15,-4-4 12 0,0-1-12 0,0 1 12 16,0-4-12-16,9 3 10 0,-9 1-10 0,-9-9 8 16,9 1-8-16,0-5 0 0,0-3 0 0,-4-9 0 0,-5 0 0 15,-1 9-8-15,1-5 8 0,-4 0 0 0,-1 1 0 16,5 3 0-16,-14-3 0 0,5 3 0 0,4 0 8 16,-8 5 6-16,-1-1 1 0,0 1 0 0,0-1 0 15,1-7-15-15,-6 3 0 0,1 1 0 0,9-5 0 16,-1-4 0-16,1-7 0 0,-5-1-8 0,14-4 8 15,-13 0-20-15,3-4 4 0,6-4 0 0,-5-4 0 16,-1 0 4-16,6-4 0 0,-1 5 1 0,-4-10 0 16,-10 1 11-16,10-4 0 0,-9 4 0 0,9-4 0 15,-10-4 0-15,10-4 0 0,5 4 0 0,-1 4 0 16,5-9 9-16,0 5-9 0,-5-4 12 0,14 0-12 0,0-4 20 16,0-1-4-16,0-3 0 0,0 0 0 0,14-8 15 15,4 3 2-15,5 1 1 0,-1-9 0 0,1-3-22 16,9-1-12-16,4-3 12 0,5 4-12 0,-4-1 0 15,8-3 0-15,5 3-15 0,-4-3 5 16,0 7-71-16,-1-3-15 0,1 7-2 0,4 5-904 16</inkml:trace>
          <inkml:trace contextRef="#ctx0" brushRef="#br0" timeOffset="50265.5829">26894 6273 1875 0,'0'0'83'0,"0"0"17"0,0 0-80 0,0 0-20 0,0 0 0 0,0 0 0 16,0 0 52-16,0 0 7 0,0 0 1 0,0 0 0 16,13-4-30-16,-13 4-6 0,9 8 0 0,-9-8-1 15,9 4-5-15,1 8-1 0,-6 0 0 0,10 4 0 16,-14 5 9-16,4 3 2 0,-4 4 0 0,9 1 0 16,-4 3 9-16,-5 8 3 0,0 1 0 0,0 3 0 15,9 5-1-15,-4 0 0 0,-5-1 0 0,9 5 0 16,0-9-10-16,-9-3-1 0,14-1-1 0,-14-3 0 0,0-5-27 15,9-4 0-15,-9-3 0 0,0-1 0 16,4-8-20-16,-4 0-10 0,-4-4-2 16,4 0 0-16,0-12-134 0,0 0-27 0,-9 5-6 15,9-5-757-15</inkml:trace>
          <inkml:trace contextRef="#ctx0" brushRef="#br0" timeOffset="47763.5355">25041 5217 2268 0,'0'0'50'0,"0"0"10"0,0 0 3 0,9 8 0 0,-9-8-51 0,9 0-12 0,0 0 0 0,5 4 0 16,-14-4 33-16,0 0 4 0,0 0 1 0,0 0 0 15,9 4-30-15,-5 8-8 0,-4-4 0 0,-13 4 0 16,3 4 0-16,-12 5-13 0,3 3 1 0,-12 8 1 16,-10 13 11-16,0-5 0 0,-14 5 0 0,9-1 0 15,-17 1 0-15,4 3 8 0,8 5 0 0,-12-5 0 16,4-3-8-16,-1 0-10 0,-3-5 10 0,17 0-13 0,-4-7 13 16,-9-1 0-16,13-8 0 0,-4 5 0 0,0-1 0 15,-4-8 0-15,8 1 0 0,0-9 0 0,5 0-21 0,1 0 1 16,-6-4 1-16,10-4 0 0,-5 8 6 0,9-4 1 15,4 0 0-15,1 1 0 0,4-1 12 0,1 8 10 16,-1-4-2-16,9 0 0 0,0-4 11 0,-4 0 1 16,14 0 1-16,-5 5 0 0,4-1-4 0,0 0-1 15,-4-4 0-15,9 0 0 0,0-8 3 0,14 16 0 16,-9 0 0-16,4-3 0 0,4 3 8 0,6 0 1 16,-1 0 1-16,9-4 0 0,0 8 9 0,10 1 2 15,-1-1 0-15,5 0 0 0,0 0-13 0,5 5-3 16,-1-5 0-16,10 4 0 0,-5 1-8 0,-4-5-3 0,13 4 0 0,-9 0 0 15,4 1-13-15,1 3-12 0,0-4 3 0,-5 0 0 16,14-3-8-16,-5-1-2 0,4 0 0 0,-3 4 0 31,-10 1-109-31,9-5-21 0,-9 0-5 0,-5-8-920 0</inkml:trace>
        </inkml:traceGroup>
      </inkml:traceGroup>
    </inkml:traceGroup>
    <inkml:traceGroup>
      <inkml:annotationXML>
        <emma:emma xmlns:emma="http://www.w3.org/2003/04/emma" version="1.0">
          <emma:interpretation id="{3D936E3A-F9FB-4625-925F-5D8783B7C0A0}" emma:medium="tactile" emma:mode="ink">
            <msink:context xmlns:msink="http://schemas.microsoft.com/ink/2010/main" type="paragraph" rotatedBoundingBox="4622,11128 32487,9213 32804,13826 4939,157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DFFE5C-BA60-45E7-B3DF-F22B86B5AC10}" emma:medium="tactile" emma:mode="ink">
              <msink:context xmlns:msink="http://schemas.microsoft.com/ink/2010/main" type="line" rotatedBoundingBox="4622,11128 32487,9213 32622,11167 4757,13082"/>
            </emma:interpretation>
          </emma:emma>
        </inkml:annotationXML>
        <inkml:traceGroup>
          <inkml:annotationXML>
            <emma:emma xmlns:emma="http://www.w3.org/2003/04/emma" version="1.0">
              <emma:interpretation id="{B3169044-DDA0-4FE6-B186-F4201EB2BD9F}" emma:medium="tactile" emma:mode="ink">
                <msink:context xmlns:msink="http://schemas.microsoft.com/ink/2010/main" type="inkWord" rotatedBoundingBox="4622,11128 5351,11078 5440,12373 4711,12423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4412.5967">82 10174 1119 0,'27'-16'49'0,"-27"16"11"0,-9-8-48 0,0 0-12 16,9-4 0-16,0-1 0 0,0 5 80 0,0 0 12 16,0-4 4-16,5 4 0 0,-5 8-26 0,0 0-5 15,-5-8-1-15,5 8 0 0,14-4-31 0,-14 4-6 16,0 0-2-16,0 0 0 0,0 0-25 0,0 0-11 16,4 16 1-16,-8 4 0 0,-5 5 10 0,0 11 14 15,13 0-3-15,-8 9-1 0,-6 8-10 0,-3 3 0 16,4 1-12-16,0 0 12 0,-1-1 0 0,1-3 13 15,-9 3 0-15,4-7 0 0,5 4-1 0,-4-5-1 16,-10 1 0-16,5-1 0 0,0-3 5 0,4-9 2 0,-4 5 0 16,-1-9 0-16,1 0-6 0,5-3 0 0,3-1-1 15,1-8 0-15,-4 5 7 0,4-5 2 0,9 0 0 0,-5 0 0 16,-4 1-20-16,4-5 0 0,10 4 0 0,-5-4 0 16,4 4 0-16,-4-3-9 0,-4-5 1 0,8 0 0 15,6 0 8-15,-10-4 0 0,0 0 0 0,0-8 8 16,0 0 16-16,0 0 3 0,0 0 1 0,0 0 0 15,0 0 9-15,13-4 3 0,5 4 0 0,5-4 0 16,-9-4-14-16,9 0-2 0,9-4-1 0,8 0 0 16,-3 0-6-16,8-5-1 0,1 1 0 0,4 0 0 15,14 8-16-15,-5-4 0 0,-9 0 0 0,0 3 0 16,5 5-136-16,-5 0-24 16,-9 0-4-16</inkml:trace>
        </inkml:traceGroup>
        <inkml:traceGroup>
          <inkml:annotationXML>
            <emma:emma xmlns:emma="http://www.w3.org/2003/04/emma" version="1.0">
              <emma:interpretation id="{83302D33-A389-4BCD-8356-77F43940810D}" emma:medium="tactile" emma:mode="ink">
                <msink:context xmlns:msink="http://schemas.microsoft.com/ink/2010/main" type="inkWord" rotatedBoundingBox="6328,11934 6418,11928 6420,11962 6330,11968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4664.8508">1489 10931 2466 0,'-23'-16'109'0,"14"16"23"0,-5-4-106 0,1 0-26 0,-1 4 0 0,5-4 0 15,4 4 8-15,5 0-8 0,0 0 0 0,-4 12 8 32,4 0-162-32,4-4-33 0,-4-8-6 0</inkml:trace>
        </inkml:traceGroup>
        <inkml:traceGroup>
          <inkml:annotationXML>
            <emma:emma xmlns:emma="http://www.w3.org/2003/04/emma" version="1.0">
              <emma:interpretation id="{50EC6E5F-F8FA-4D4E-A4ED-DDDCA8A7DA1F}" emma:medium="tactile" emma:mode="ink">
                <msink:context xmlns:msink="http://schemas.microsoft.com/ink/2010/main" type="inkWord" rotatedBoundingBox="7274,11066 8890,10955 8973,12165 7358,12276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5211.3745">2395 10793 1900 0,'0'0'84'0,"0"0"18"0,0 0-82 0,9-8-20 15,0 8 0-15,5-4 0 16,4 0 71-16,5 4 9 0,4 0 3 0,9-4 0 0,1 4-42 0,4-4-8 16,4 0-1-16,5-4-1 0,0 0-23 15,1 0-8-15,-6 0 0 0,1-1 0 16,-5 1-55-16,0 0-17 0,-10-4-3 0,1 4-879 15</inkml:trace>
          <inkml:trace contextRef="#ctx0" brushRef="#br0" timeOffset="55035.7547">2645 10028 2095 0,'-9'-12'92'0,"9"12"20"0,0 0-89 0,-9 0-23 15,4 0 0-15,-4 12 0 0,5 1 10 0,-1 7-2 16,1 12-8-16,-1 9 12 0,5 7 2 0,-4 9 0 15,4 4 0-15,0 7 0 0,-10 1 6 0,10 0 0 0,0 0 1 16,-4 4 0-16,4-5-5 0,-5-3 0 0,5 4-1 16,0-4 0-16,0-5-15 0,-4-7 0 0,-1-4 0 15,1-5 0 1,-1-3-103-16,-4-9-13 0,0 0-4 0</inkml:trace>
          <inkml:trace contextRef="#ctx0" brushRef="#br0" timeOffset="55499.3003">3287 10300 979 0,'-9'-29'43'0,"9"13"9"0,-4 0-41 0,-1 0-11 16,0-1 0-16,1 1 0 0,4 4 160 0,-5 0 29 15,5 8 7-15,0 4 0 0,0 0-85 0,0 0-18 16,0 0-3-16,0 12-1 0,5 8-46 0,-5 9-10 0,0 7-1 0,0 9-1 16,0 3 10-16,0 5 3 0,0-1 0 0,-5 5 0 15,1 0-7-15,-1 3-1 0,1-3 0 0,4 4 0 16,-5-1-22-16,1 1-5 0,4-4-1 0,-5-1 0 16,5-7-17-16,0 0-4 0,0-9-1 0,0-4-700 15,0-3-140-15</inkml:trace>
          <inkml:trace contextRef="#ctx0" brushRef="#br0" timeOffset="55631.4637">4011 10789 2599 0,'0'0'115'0,"-4"-8"24"0,-1 0-111 15,0 0-28-15,5 8 0 0,0 0 0 0,0 0 48 0,0 0 4 16,0 0 0-16,0 0 1 16,0 0-109-16,0 0-23 0,10 0-4 0,-1 0-1073 15</inkml:trace>
        </inkml:traceGroup>
        <inkml:traceGroup>
          <inkml:annotationXML>
            <emma:emma xmlns:emma="http://www.w3.org/2003/04/emma" version="1.0">
              <emma:interpretation id="{E6098646-333A-40E0-AFB7-885EEE59970D}" emma:medium="tactile" emma:mode="ink">
                <msink:context xmlns:msink="http://schemas.microsoft.com/ink/2010/main" type="inkWord" rotatedBoundingBox="9802,10987 10352,10949 10435,12150 9884,12188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56091.2485">5427 10012 2246 0,'-9'-12'200'0,"0"0"-160"0,-5 0-32 0,0 0-8 16,5-1 13-16,-4 5 2 0,4 0 0 0,-1 4 0 16,1 0-15-16,-4 4 0 0,-1 0 0 0,-4 8-10 15,-5 0-1-15,0 5 0 0,-9 3 0 0,-4 4 0 16,0 4 3-16,4-4 0 0,0 9 0 0,5-1 0 16,-1 0 8-16,5 5 0 0,10-5-9 0,-5 5 9 15,4-1-8-15,0 4 8 0,10-3-10 0,4-1 10 0,0-4 0 16,0-3 0-16,4-1-8 0,5-4 8 0,5 0 0 0,4 1-9 15,-4-1 9-15,4-4-8 0,5 0 8 16,4 0 14-16,-9 5-3 0,5-5-1 0,0 4 25 0,-5 0 5 16,0 1 0-16,-4-1 1 0,0 0 13 0,-1 0 2 15,-4 1 1-15,-4 3 0 0,0 0-10 0,-5 0-3 16,0 5 0-16,-5-1 0 0,0-4-29 0,-4 1-7 16,5-1 0-16,-10 4-8 0,5-8 8 0,-9 1-8 15,0-1 0-15,-1 0 0 16,-3 0-19-16,-6 5-10 0,-4-5-3 0,-9 4-764 15,0 0-152-15</inkml:trace>
        </inkml:traceGroup>
        <inkml:traceGroup>
          <inkml:annotationXML>
            <emma:emma xmlns:emma="http://www.w3.org/2003/04/emma" version="1.0">
              <emma:interpretation id="{FF3E2D7F-1A84-4F91-B255-652FEFBC2FD8}" emma:medium="tactile" emma:mode="ink">
                <msink:context xmlns:msink="http://schemas.microsoft.com/ink/2010/main" type="inkWord" rotatedBoundingBox="12870,10829 14522,10715 14618,12118 12967,12232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0589.43">8004 9858 1292 0,'0'0'28'0,"-5"-8"7"0,-4 0 1 0,0 0 0 0,5 0-36 0,-1 0 0 0,0 0 0 0,5 8 0 16,-4-4 64-16,4 4 7 0,-9-8 1 0,9 8 0 15,0 0-24-15,0 0-4 0,0 0 0 0,0 0-1 16,-9 0-28-16,9 0-6 0,0 0-1 0,0 0 0 16,-5 8-8-16,5-8 8 0,0 0-8 0,0 0 8 15,0 0-8-15,0 8 12 0,0-8-12 0,5 12 12 16,-5-12-12-16,9 4 10 0,-9-4-10 0,9 8 10 16,0-4 9-16,-9-4 1 0,14 4 1 0,-1-4 0 15,-4 4 8-15,5 0 2 0,0 0 0 0,4-4 0 16,0 4-10-16,0 1-1 0,1-1-1 0,3 0 0 0,6 0-10 15,4 4-1-15,-1 0-8 0,6-4 12 0,-1 4-12 16,1 4 9-16,4 0-9 0,0 0 8 0,0 1-8 0,0 3 0 16,0 0 0-16,0-4 0 0,0 4 0 0,-5 0 0 15,5 1 0-15,-5-5 0 0,1 0 0 0,-1 0 8 16,1 0-8-16,-6-4 8 0,10-4-8 0,-9 4-11 16,5 1 3-16,-1-5 0 0,1 0 8 0,-6 0-10 15,-3 4 10-15,4-4-10 0,0-4 10 0,4 4 0 16,-4 0 0-16,-5 4 0 0,5-4 0 0,-9 0 0 0,4 4-8 15,-4 0 8-15,0 0 0 0,-5 0 0 16,0 1 0-16,-4 3 0 0,-1-4 0 0,-4 4-8 0,1-8 8 16,-10-4 0-16,0 0 0 0,4 12 0 0,1-4 0 15,-5 0 0-15,0-8 0 0,-5 12 0 0,5-12 0 16,-4 4 0-16,4-4 0 0,-10 9 8 0,-3-1-8 0,4-4 0 16,-5 4 8-16,0-4-8 0,5 4 10 0,-9-4-10 15,4 0 0-15,1 0 0 0,-5 4 0 0,-1-4 0 16,-3 0 0-16,-1 4 0 0,-5 0 0 0,6 5 0 15,-1-1 12-15,-4 0-3 0,-5 0-1 0,0 4 0 16,0 0 12-16,-4 5 3 0,-5-1 0 0,4 0 0 16,-8 0 4-16,4 1 1 0,-9-1 0 0,0 0 0 15,-1 4-28-15,-3-3 0 0,4-1 0 0,4 4 0 16,-4-4 0-16,0 1 0 0,5-5 0 0,4 4 0 0,4-4 0 16,1 0 0-16,4 5 0 0,0-5 0 15,9 0-16-15,-4 4 0 0,0-4 1 0,8 1 0 16,1 3-36-16,4-4-7 0,-4-4-2 15,5 4-560-15,4-4-113 0</inkml:trace>
          <inkml:trace contextRef="#ctx0" brushRef="#br0" timeOffset="61024.8042">9657 10660 1036 0,'0'0'46'0,"0"0"10"0,0 0-45 0,0 0-11 0,0 0 0 0,0 0 0 15,0 0 43-15,0 0 6 0,0 0 2 0,-10 4 0 16,6-4-15-16,4 0-4 0,0 0 0 0,-9 4 0 16,0 0-19-16,9-4-4 0,0 0-1 0,-9 4 0 15,9-4-8-15,-10 0 0 0,1 0 0 0,5 4 0 16,-5 0 28-16,4 4 8 0,-4-4 0 0,-5 4 1 16,5 4-13-16,0-4-4 0,-9 5 0 0,0-1 0 0,-5 4 19 15,0-4 3-15,-9 8 1 0,1-4 0 16,-6 5 1-16,1-1 1 0,-5 0 0 0,0-4 0 0,-5 1-15 15,1 3-3-15,-1-4-1 0,5 4 0 0,-4 0-10 16,4-3-1-16,0 3-1 0,0-4 0 0,0 0-14 0,0 0 0 16,0 1 0-16,4 3-10 15,1-8-49-15,4 4-9 0,0 0-3 16,5-3-753-16</inkml:trace>
        </inkml:traceGroup>
        <inkml:traceGroup>
          <inkml:annotationXML>
            <emma:emma xmlns:emma="http://www.w3.org/2003/04/emma" version="1.0">
              <emma:interpretation id="{1C2A809D-B438-4D77-B267-3A84CDC542B8}" emma:medium="tactile" emma:mode="ink">
                <msink:context xmlns:msink="http://schemas.microsoft.com/ink/2010/main" type="inkWord" rotatedBoundingBox="15594,10489 17454,10361 17539,11585 15678,11712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3916.9534">12406 10154 921 0,'0'0'82'0,"0"0"-66"0,0 0-16 0,0 0 0 16,0 0 148-16,0 0 27 0,0 0 5 0,0 0 0 15,10 4-72-15,-1 4-14 0,0 8-3 0,4 0-1 16,-3 5-28-16,-1 3-6 0,4 0 0 0,-4-4-1 16,5 9-27-16,0-5-4 0,-1 4-2 0,1 1 0 15,0-1-14-15,-1-4-8 0,-4 1 10 0,1-1-10 32,-6-8-76-32,5 8-20 0,-4-8-5 0</inkml:trace>
          <inkml:trace contextRef="#ctx0" brushRef="#br0" timeOffset="63365.9903">11655 9628 946 0,'0'0'42'0,"0"0"9"0,0 0-41 0,-4-4-10 16,-1-8 0-16,1 3 0 0,-1-3 44 0,0 4 8 15,1 0 0-15,-5-4 1 0,4 4-23 0,-4 0-5 16,0 0-1-16,-5 0 0 0,1-5-16 0,-1 1-8 16,0 4 0-16,1-4 8 0,-5 4 0 0,4 0 0 15,-4-4 0-15,-1 4 0 0,-8-4-8 0,4 7-11 16,5 1 3-16,-5-4 0 0,1 4 28 0,-1 4 7 16,-4 0 1-16,-1 0 0 0,1 4-28 0,-5 0 0 0,0 0 0 15,0 5 0-15,0-1 0 0,1 0 0 0,-1 0 0 16,4 4 0-16,1 0 21 0,0 4-1 0,4 5 0 0,5-1 0 15,-5 8 4-15,0 0 0 0,5 9 0 0,0-1 0 16,0 9-4-16,-1-1 0 0,1 5 0 0,0-1 0 16,4 1-8-16,1-5-1 0,-1 1-1 0,5 0 0 15,4-1-10-15,1-3 0 0,4-5 0 0,0-4 8 16,4 1-8-16,5-9 0 0,1-4 0 0,-1 0 0 16,4-3-11-16,1-9 3 0,4 0 0 0,0-4 0 15,5-4-4-15,0-8 0 0,4 0 0 0,1-9 0 16,-1 1 12-16,5-4 0 0,-5-8 8 0,0-1-8 15,5-3 22-15,-4 0 0 0,3-5 0 0,-3 1 0 16,-1-5 4-16,5 1 1 0,-5-5 0 0,-8 1 0 0,-1-5-8 16,0 5-2-16,5-1 0 0,-5 5 0 0,-4 7 3 15,-1 5 1-15,5 8 0 0,-4 8 0 0,-5 4 27 16,0 4 4-16,5 4 2 0,-5 12 0 0,0 0-22 0,5 12-4 16,-10 4 0-16,1 9-1 0,-1-1-7 0,-4 1 0 15,-4 7-1-15,-1 1 0 0,-4 3-6 0,0 1-1 16,0-5 0-16,5 5 0 0,-6 0-12 0,1-5 0 15,9 1 0-15,0-1 0 16,-4-8-129-16,-1 1-29 0,5 20-6 0,5-21 0 0</inkml:trace>
          <inkml:trace contextRef="#ctx0" brushRef="#br0" timeOffset="63667.65">11933 10101 1868 0,'0'-16'83'0,"0"16"17"0,-5-8-80 0,5 8-20 0,0-8 0 0,0 8 0 15,0 0 43-15,0 0 5 0,0 0 0 0,0 0 1 16,0 0-18-16,0 0-4 0,0 0-1 0,5 8 0 15,0 8-26-15,-1 4 8 0,-4 5-8 0,0-1 0 16,5 4 30-16,-5 1 1 0,0-1 0 0,4 4 0 16,-4 5-31-16,5-5 0 0,4-4 0 0,-5 1 0 15,1 3 11-15,4-8-11 0,-4 1 12 0,-1-5-12 16,1 0-33-16,-1-4-14 0,1-4-2 0,-1 5-596 16,1-5-119-16</inkml:trace>
        </inkml:traceGroup>
        <inkml:traceGroup>
          <inkml:annotationXML>
            <emma:emma xmlns:emma="http://www.w3.org/2003/04/emma" version="1.0">
              <emma:interpretation id="{9B18C038-D9B4-4F37-99EF-54040E072C49}" emma:medium="tactile" emma:mode="ink">
                <msink:context xmlns:msink="http://schemas.microsoft.com/ink/2010/main" type="inkWord" rotatedBoundingBox="18162,10388 20354,10238 20475,12002 18283,12152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7104.782">14865 9810 345 0,'0'0'31'0,"0"0"-31"0,0 0 0 0,0 0 0 16,0 0 162-16,0 0 26 0,-9-4 6 0,9 4 1 15,0 0-102-15,0 0-20 0,0 0-4 0,-5 0-1 16,-8-4-19-16,8 4-4 0,5 0-1 0,0 0 0 15,0 0-16-15,0 0-3 0,0 0-1 0,9 4 0 16,5 0-16-16,-14-4-8 0,0 0 8 0,18 8-8 16,9 0 10-16,-4 0-10 0,-5-4 12 0,1 4-12 15,8-4 13-15,5 0-4 0,-9-4-1 0,4 0 0 16,-4 0 2-16,4 0 0 0,0 0 0 0,-4-4 0 16,-5 0-10-16,5 0 0 0,4 0 0 0,-4-4 0 15,0 4 0-15,-5-4 0 0,0 0-12 0,0 4 12 16,1-4-19-16,-1 0 4 0,-4 4 1 0,4-5 0 15,5 5-36-15,-5 0-7 16,-18 4-2-16,13-4 0 0</inkml:trace>
          <inkml:trace contextRef="#ctx0" brushRef="#br0" timeOffset="64783.2553">13235 9429 954 0,'5'-16'42'0,"-5"12"9"0,4-8-41 0,-4 4-10 0,0-4 0 0,0 4 0 15,0 0 93-15,0 8 17 0,0-4 3 0,0 4 1 16,0 0-27-16,0 0-6 0,0 0-1 0,0 0 0 16,0 0-57-16,0 0-12 0,9 12-3 0,-9 4 0 15,5 0-8-15,-1 4 0 0,1 1 0 0,0 3 0 0,4-4 0 0,0 4 10 16,4 1-10-16,-4-5 10 0,5-4-10 16,0 4 12-16,-1-3-12 0,6 3 12 0,-1-4-12 0,0-4 0 15,0 0 0-15,-4-4 8 0,4-4-8 0,-4 4 12 16,-14-8-12-16,13-4 12 0,1 4 10 0,0-8 2 15,-1 4 1-15,-3-4 0 0,3-4 6 0,-4 4 1 16,0-8 0-16,5 0 0 0,-9-1-13 0,4-3-3 16,0 4 0-16,0-4 0 0,-4-1-3 0,4 1-1 15,-5 0 0-15,5 0 0 0,-4 0-12 0,4-1-10 16,-4 1 2-16,-1 4 0 0,1 0 8 0,-1 8 0 16,-4-5 0-16,0 5 0 0,0 8 0 0,0 0 0 15,0 0 0-15,0 0 0 0,0 0 0 0,9 12 0 0,0 9 0 16,-4-1 0-16,4 4 0 0,-4 9 0 15,4 3 0-15,0 5 0 0,0 3 0 0,0 1 0 0,0-1 0 16,0 5 0-16,0-5 0 0,0 5 11 0,1-1-3 0,-6 5 0 16,1-5-8-16,-1 1 0 0,-8 4 9 0,-1-1-9 15,-4 5 0-15,0-9 0 0,-5 5 0 0,-4-4 8 16,-5-5-8-16,5-3 0 0,0-5 0 0,-5-4 0 16,0-3 0-16,1-9 0 0,3-4 0 0,6 0 0 15,-6-8 0-15,6-4 12 0,-1 1-4 0,5-10 0 16,-5 5 29-16,1-8 7 0,4 0 0 0,-1-4 1 15,1 0-22-15,0-4-5 0,5 4-1 0,-1-9 0 16,5 1-5-16,5 0-2 0,-1 0 0 0,5-5 0 16,0 1-10-16,5 4 0 0,-5 0 0 0,5-5 0 15,0 1-32-15,-5 4-9 16,4-4-2-16,-4 7-629 0,5-3-125 0</inkml:trace>
          <inkml:trace contextRef="#ctx0" brushRef="#br0" timeOffset="65198.0941">14378 10304 1324 0,'-14'-13'118'0,"14"13"-94"0,0 0-24 0,0 0 0 15,0 0 64-15,0 0 9 0,9 0 2 0,-9 0 0 16,0 0 4-16,9 4 1 0,1 5 0 0,-1-1 0 16,4 8-26-16,-4 4-5 0,0 8-1 0,-4 5 0 15,9 3-26-15,-10 5-6 0,-4-1 0 0,0 5-1 16,0-1 21-16,0 1 4 0,0-1 0 0,0 5 1 16,-9-1-33-16,5-3-8 0,8 3 0 0,-8-7 0 15,-6-9-60-15,6 1-15 0,4-5-2 16,0-8-1-16</inkml:trace>
          <inkml:trace contextRef="#ctx0" brushRef="#br0" timeOffset="68557.2249">15156 9547 1105 0,'0'0'48'0,"0"0"12"0,0 0-48 0,0 0-12 0,9-4 0 0,-9 4 0 16,0 0 53-16,0 0 9 0,0 0 2 0,0 0 0 15,10-8-36-15,-10 8-6 0,0 0-2 0,0 0 0 16,0 0-20-16,0 0 0 0,0 0 0 0,0 0 0 15,0 0 0-15,0 0 0 0,0 0 0 0,0 0 0 16,0 0 0-16,0 0 0 0,0 0-8 0,0 0 8 16,0 0 0-16,0 0 0 0,0 0 0 0,0 0 11 15,0 0-3-15,0 0 0 0,0 0 0 0,0 0 0 0,0 0 7 0,0 0 1 16,0 0 0-16,0 0 0 0,0 0-7 16,0 0-1-16,0 0 0 0,0 0 0 0,0 0 10 0,0 0 2 15,0 0 0-15,-5-8 0 0,-4 4-20 0,9 4 10 16,0 0-10-16,0 0 8 0,-5-5-8 0,5 5 0 15,0 0 0-15,0 0 0 0,0 0 0 0,0 0 0 16,0 0 0-16,0 0 0 0,0 0 0 0,0 0 0 16,0 0 0-16,0 0 0 0,0 0 0 0,0 0 0 15,0 0 0-15,-9-8 0 0,9 8 8 0,0 0 0 16,0 0 0-16,0 0 0 0,-4 0 0 0,4 0 0 0,0 0 0 16,0 0 0-16,0 0-8 0,0 0 12 0,0 0-12 0,0 0 12 15,0 0 4-15,0 0 0 0,-9 8 1 0,9 1 0 16,0 7 13-16,0 0 2 0,-5 4 1 0,5 4 0 15,-4 5 9-15,4-1 2 0,-5 4 0 0,5 5 0 16,-5-5-26-16,1 1-5 0,4-1-1 0,4 0 0 16,-8 1 2-16,4-5 0 0,0 0 0 0,4-3 0 15,-4-1-14-15,0 4 0 0,-4-7 8 0,4 3-8 32,0-8-27-32,0 4-8 0,-9 1-1 0,4-5-1 0,5 0-117 15,-4-4-23-15,-1 4-5 0</inkml:trace>
        </inkml:traceGroup>
        <inkml:traceGroup>
          <inkml:annotationXML>
            <emma:emma xmlns:emma="http://www.w3.org/2003/04/emma" version="1.0">
              <emma:interpretation id="{4C1431A2-4986-4CC8-A46E-22007140366F}" emma:medium="tactile" emma:mode="ink">
                <msink:context xmlns:msink="http://schemas.microsoft.com/ink/2010/main" type="inkWord" rotatedBoundingBox="21112,10116 22973,9988 23041,10982 21181,11110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0419.1629">17028 9340 979 0,'0'0'87'15,"9"-4"-70"-15,-5-4-17 0,1 4 0 0,4 0 58 0,-5-4 8 0,-4 8 2 16,10-4 0-16,-10 4-34 0,4-8-6 0,-4 8-2 15,0 0 0-15,5-8-1 0,-5 0 0 0,4 0 0 0,-4 0 0 16,0-1 25-16,0 1 5 0,0-4 1 16,0 0 0-16,-4 4-11 0,-1-4-1 0,-4-4-1 0,0 8 0 15,4-5-21-15,-4 5-4 0,-4-4-1 0,-1 0 0 16,0 4-17-16,1-4 10 0,-1 4-10 0,0-4 8 16,-4 3-8-16,4-3 0 0,-4 8 0 0,-5-4-11 15,-4 4 11-15,4 0-8 0,1 0 8 0,-1 4-8 16,-4-4 8-16,4 4 0 0,-5 0 0 0,6 4 0 15,-6 0 0-15,1 0 0 0,0 4 0 0,-1 0 0 16,1 0 9-16,0 5-9 0,-5-1 12 0,0 4-12 16,0 4 9-16,0 4-9 0,0 1 0 0,1-1 9 15,-1 4-9-15,9 5 0 0,0-1 0 0,10 0 8 16,3 1-8-16,1 3 8 0,0 1-8 0,9-1 8 0,-4-4-8 0,4 5 0 16,4-9 0-16,1 1 0 0,8-1 0 0,-3-4 8 15,3-4-8-15,1-3 0 0,4-1 0 0,-9 0 0 16,9-8 0-16,1 4 0 0,-1-8 0 0,0 4 0 15,0-4-14-15,0-4 5 0,1 0 1 0,-1 0 0 16,0-4 0-16,5-4 0 0,0 0 8 0,-5-4 0 16,5 0 0-16,-1-4 0 0,1-5 0 0,0 1 0 15,-5-8 0-15,0 4 0 0,5-9 0 0,0 1 0 16,-5-1 0-16,5 1 0 0,-5 0 17 0,0-1-1 16,-4 5 0-16,4 4 0 0,-9-1 7 0,5 9 1 15,-5 0 0-15,0 4 0 0,-9 0 11 0,0 12 2 16,0 0 1-16,0 0 0 0,0 0-22 0,0 0-5 0,0 0-1 15,0 12 0-15,0 0-10 0,-5 4 0 0,1 4 0 16,4 1 0-16,0-1 0 0,0 0 0 0,0 0-9 0,9 5 9 16,-4-5 0-16,4 4 0 0,-5-4 0 0,5 1 0 15,5-1-17-15,0 0-7 0,4 4 0 0,-4 1-1 32,-5 3-142-32,0-4-28 0,9 25-5 0,-18-9-2 0</inkml:trace>
          <inkml:trace contextRef="#ctx0" brushRef="#br0" timeOffset="70678.2346">17346 9599 1612 0,'9'-12'72'0,"-4"8"14"0,-5-4-69 0,5 4-17 16,-5 4 0-16,0 0 0 0,0 0 105 0,0 0 18 15,0 0 3-15,13 8 1 0,1 4-83 0,-5 5-16 16,0 3-3-16,0 0-1 0,-4 0-12 0,4 9-4 16,0-5 0-16,-5 0 0 0,1 4-8 0,4-3 0 15,0 3 0-15,0-8 0 0,0 9-12 0,1-9 12 16,-1 4-12-16,0-8 12 16,-9 5-148-16,4-9-21 0,-4 12-5 0,0-24-608 0</inkml:trace>
          <inkml:trace contextRef="#ctx0" brushRef="#br0" timeOffset="71019.2563">17770 9466 1036 0,'0'0'92'0,"9"-8"-73"0,-5-4-19 0,10-1 0 16,0 1 186-16,4 4 34 0,0 0 6 0,5 0 2 15,-5 4-168-15,5 0-34 0,0 4-6 0,-5 0-2 16,5 4-18-16,-1 0 0 0,-3-4 0 0,-6 8 0 16,1-4 0-16,0 4 0 0,-5 0 0 0,-5 5 0 15,1-1 0-15,-5-4 0 0,0 4 0 0,-5 0 0 0,1 0 0 0,-1 0 13 16,-4 0-1-16,0 9 0 0,-5-5 11 16,-4 0 1-16,4 4 1 0,1-3 0 0,-1 3-9 0,0 0-3 15,5 0 0-15,-4 0 0 0,4-3-5 16,4-1-8-16,-4 0 11 0,4-4-11 0,1-4 10 0,4 4-10 15,0-4 8-15,0-8-8 0,0 9 12 0,0-9-4 16,0 0 0-16,9 12 0 0,0-8-8 0,0 4 10 16,5-4-10-16,-5 0 10 15,4-4-41-15,1 0-8 0,0 0-1 0,4-8-886 0</inkml:trace>
        </inkml:traceGroup>
        <inkml:traceGroup>
          <inkml:annotationXML>
            <emma:emma xmlns:emma="http://www.w3.org/2003/04/emma" version="1.0">
              <emma:interpretation id="{70233CB3-C68D-4E11-BFBE-A2005E7449B4}" emma:medium="tactile" emma:mode="ink">
                <msink:context xmlns:msink="http://schemas.microsoft.com/ink/2010/main" type="inkWord" rotatedBoundingBox="23662,9893 26006,9731 26099,11085 23755,11246"/>
              </emma:interpretation>
              <emma:one-of disjunction-type="recognition" id="oneOf25">
                <emma:interpretation id="interp37" emma:lang="" emma:confidence="1">
                  <emma:literal/>
                </emma:interpretation>
              </emma:one-of>
            </emma:emma>
          </inkml:annotationXML>
          <inkml:trace contextRef="#ctx0" brushRef="#br0" timeOffset="71698.8693">18790 9005 1332 0,'0'0'59'0,"0"-9"12"0,0 1-57 0,0 8-14 0,0 0 0 0,0 0 0 15,0 0 55-15,0 0 8 0,0 0 1 0,0 0 1 16,0 17-49-16,-5 3-16 0,0 8 10 0,1 4-10 15,4 1 8-15,-5 3-8 0,5 1 8 0,0-1-8 16,-4-4 15-16,4 1-3 0,0-5 0 0,0 0 0 16,0-7 0-16,0-1 0 0,4 0 0 0,1-8 0 15,-1 0-12-15,1-3 0 0,-5-9 0 0,14 0 0 16,-1-4 25-16,1-1 6 0,4-7 1 0,5 0 0 16,-5 0-32-16,9-8-10 0,-8 0 0 0,3-5 0 15,1 1 10-15,0-4 0 0,0 3 0 0,-5-3-8 0,5-4 8 16,-1-1 0-16,-3 1 0 0,3 0 0 0,-3-5 0 15,-1 5 9-15,0-5-1 0,5 5-8 0,-9 0 20 0,4 3-4 16,0 9 0-16,0 0 0 0,-4 4-3 0,-1 3-1 16,1 5 0-16,0 8 0 0,-1 0 8 0,6 8 0 15,-1 9 1-15,0 3 0 0,0 4-5 0,5 0-2 16,0 9 0-16,-5-1 0 0,0 1-6 0,0 7 0 16,-4-4-8-16,0 5 12 0,-5-1-12 0,5 1 0 15,-5-1 0-15,0 9 0 0,-5-5 9 0,1 9-1 16,-5 0 0-16,-5 3 0 0,1-3 4 0,-5 8 0 15,-5-5 0-15,0-3 0 0,1 4-4 0,-6-9 0 0,-3-3 0 16,-6-1 0-16,1-3 0 0,-5-5-8 0,-4-4 12 16,-5-3-4-16,-5-5-8 0,1-8-9 0,-1 0 9 15,1-7-13-15,-1-1 4 0,5-4 1 0,14-8 0 0,0-4 0 16,-5-1 16-16,9-3 3 0,5-8 1 0,4 0 0 16,5-9 16-16,4 1 3 0,5-4 1 0,5-5 0 15,9 1-24-15,4 0-8 0,0-5 0 0,9 5 0 16,5-1 0-16,9 1 0 0,0 7 0 0,5 1-10 15,-5 0-3-15,0 8-1 0,0-1 0 0,0 9 0 16,-5 0-129 0,-4-4-25-16,32 0-6 0,-28-5-627 0</inkml:trace>
          <inkml:trace contextRef="#ctx0" brushRef="#br0" timeOffset="71910.7245">20019 9798 1382 0,'0'0'61'0,"0"-12"13"0,9 3-59 0,-9 1-15 16,0 8 0-16,0 0 0 0,0 0 231 0,0 0 43 15,0 0 9-15,14 8 1 0,-10 5-216 0,5 3-43 16,0 4-9-16,0 4-1 0,-4 1 1 0,9-1 0 16,-5 4 0-16,0-4 0 0,-5 1-16 0,1 3 0 0,0-4 0 0,-1 5 0 31,1-9-149-31,-5 0-33 0,-5-4-6 0,1-3-2 0</inkml:trace>
          <inkml:trace contextRef="#ctx0" brushRef="#br0" timeOffset="72360.1188">20565 9539 2034 0,'0'0'90'0,"9"0"18"0,5 0-86 0,4 0-22 0,0 0 0 0,5 0 0 16,-5 0 12-16,10 0-1 0,-1 0-1 0,5-4 0 15,0 0-10-15,-5 0 0 0,5 4 0 0,0-4 0 31,4-1-46-31,-4 1-11 0,-5-4-3 0,1 0 0 16,-6 0-145-16,6-4-30 0,13-12-5 0,-5 3-2 0</inkml:trace>
          <inkml:trace contextRef="#ctx0" brushRef="#br0" timeOffset="72596.1402">20893 9122 1792 0,'0'0'80'0,"0"0"16"0,0 0-77 0,0 0-19 15,5 16 0-15,-1 4 0 0,5 9 33 0,-4 3 3 16,4 4 1-16,-5 5 0 0,1 3 9 0,-1 5 2 16,-4 4 0-16,5-1 0 0,0 1-26 0,-1 3-5 15,5-7-1-15,0-4 0 16,-4 3-36-16,4-11-7 0,0-5-1 0,5-4-902 0</inkml:trace>
        </inkml:traceGroup>
        <inkml:traceGroup>
          <inkml:annotationXML>
            <emma:emma xmlns:emma="http://www.w3.org/2003/04/emma" version="1.0">
              <emma:interpretation id="{A425748D-A7C5-43B6-9B7D-AEB433A01C84}" emma:medium="tactile" emma:mode="ink">
                <msink:context xmlns:msink="http://schemas.microsoft.com/ink/2010/main" type="inkWord" rotatedBoundingBox="26763,9910 28887,9764 28941,10542 26816,10688"/>
              </emma:interpretation>
              <emma:one-of disjunction-type="recognition" id="oneOf26">
                <emma:interpretation id="interp38" emma:lang="" emma:confidence="1">
                  <emma:literal/>
                </emma:interpretation>
              </emma:one-of>
            </emma:emma>
          </inkml:annotationXML>
          <inkml:trace contextRef="#ctx0" brushRef="#br0" timeOffset="72830.6469">21858 9268 2311 0,'14'-17'102'0,"-14"17"22"0,0 0-100 0,9-8-24 0,0 4 0 0,5 4 0 15,-5 0 0-15,0 0 0 0,-9 0 0 0,14 4 0 16,-5 0-124-16,0 0-18 0,-9-4-3 0</inkml:trace>
          <inkml:trace contextRef="#ctx0" brushRef="#br0" timeOffset="73002.6622">22368 9223 1670 0,'0'0'148'0,"0"0"-118"15,9-8-30-15,0 4 0 0,0 0 34 0,0 0 1 16,1 4 0-16,3 4 0 0,-13-4-35 0,9 4 0 16,0 4 0-16,1-4-793 0</inkml:trace>
          <inkml:trace contextRef="#ctx0" brushRef="#br0" timeOffset="73142.0112">22741 9247 1209 0,'0'0'53'0,"10"-8"12"0,-1 0-52 0,-5 0-13 0,5 0 0 0,-4 0 0 16,4 4 163-16,5 0 29 0,-5 0 7 0,0 0 1 16,0 4-144-16,5 0-29 0,-5 4-6 0,4 0-605 15,1 0-120-15</inkml:trace>
          <inkml:trace contextRef="#ctx0" brushRef="#br0" timeOffset="73412.536">23534 9166 1555 0,'0'0'138'0,"0"0"-110"16,9-8-28-16,-5 4 0 0,10 0 53 0,0 0 6 15,-1 0 1-15,5 0 0 0,1 0-24 0,8 0-4 16,-9 4 0-16,14-4-1 0,-5 0-22 0,5 0-9 16,-4 0 8-16,-1 0-8 0,-4 4 0 0,-5-4 0 0,14 0 0 0,-10 0 0 31,-8 0-36-31,4-1 1 0,-4 5 0 0,-5-4-501 16,5 4-101-16</inkml:trace>
          <inkml:trace contextRef="#ctx0" brushRef="#br0" timeOffset="73673.0928">23575 8770 1094 0,'0'0'97'0,"9"-8"-77"0,0 4-20 0,4 4 0 15,1 4 160-15,0 4 28 0,-5 4 5 0,5 8 2 0,-1 4-121 0,1 9-24 16,-5-1-5-16,0 5-1 0,-9 3-16 0,9 9-3 16,-4-5-1-16,-5 5 0 0,4-1-12 0,-4 1-4 15,0-1 0-15,0-3 0 0,0 3-8 0,0-7 0 16,-4-1 0-16,4-3-11 16,4-1-135-16,-4-7-27 0</inkml:trace>
        </inkml:traceGroup>
        <inkml:traceGroup>
          <inkml:annotationXML>
            <emma:emma xmlns:emma="http://www.w3.org/2003/04/emma" version="1.0">
              <emma:interpretation id="{87BFF151-8B3C-496C-843C-AF9EEDB27BAD}" emma:medium="tactile" emma:mode="ink">
                <msink:context xmlns:msink="http://schemas.microsoft.com/ink/2010/main" type="inkWord" rotatedBoundingBox="29596,9562 32498,9363 32607,10954 29705,11154"/>
              </emma:interpretation>
              <emma:one-of disjunction-type="recognition" id="oneOf27">
                <emma:interpretation id="interp39" emma:lang="" emma:confidence="1">
                  <emma:literal/>
                </emma:interpretation>
              </emma:one-of>
            </emma:emma>
          </inkml:annotationXML>
          <inkml:trace contextRef="#ctx0" brushRef="#br0" timeOffset="75377.7569">25856 9065 1036 0,'0'0'92'0,"9"-8"-73"0,-5 0-19 0,10 0 0 0,-10 4 120 0,10 0 20 15,4 0 4-15,-4 4 0 0,0 0-77 0,4 4-16 16,-18 0-3-16,13 4-1 0,6 0-30 0,-10 0-5 16,-5 4-2-16,10 4 0 0,0-3-10 0,-10 3 0 15,10 0 0-15,-5 0 0 0,-4-4 0 0,-1 0 0 16,10 1 0-16,-5-1 0 0,-5 0 0 0,5-4 0 15,1 0 0-15,-10 0 0 0,13 0 0 0,1-4 0 16,-10 0 0-16,10 0 0 0,0 0 0 0,-5-8 0 16,0 4 9-16,5-4-9 0,-5 0 8 0,0 0-8 15,0-4 8-15,-4-4-8 0,4 4 16 0,-5-4 0 16,10 0-1-16,-10-5 0 0,10 1 7 0,-14 0 2 16,0 4 0-16,9 0 0 0,-4 4-16 0,-5 8-8 15,0 0 8-15,0 0-8 0,0 0 0 0,0 0 0 16,-5 12-10-16,-4 0 10 0,9 4-8 0,-14 4 8 0,10 5 0 15,-1-1 0-15,-4 0 0 0,5 1 0 0,-5-1 0 16,9 0 0 0,-5-4-83-16,5 1-9 0,5-5-3 0,-5 0 0 0</inkml:trace>
          <inkml:trace contextRef="#ctx0" brushRef="#br0" timeOffset="76034.5256">26971 8373 1612 0,'0'0'72'0,"0"0"14"0,0 0-69 0,0 0-17 16,14 0 0-16,-1 8 0 0,1 4 32 0,-9 5 4 15,8 3 0-15,-8 8 0 0,8 0-26 0,-4 1-10 16,-4 3 8-16,4 1-8 0,0-1 14 0,-9 0-2 16,9 1-1-16,-4-9 0 0,4 0-11 0,-4-3 0 15,-1-5 0-15,10 0 0 16,-14-4-32-16,0-12-6 0,0 0-1 0,13 4 0 0,-13 0 28 0,0-4 11 0,14-4-8 0,-9-4 8 15,4 0 0-15,-5 0 0 0,-4-4 0 0,14-5 8 16,-9 1-8-16,4 0 0 0,-5-4 0 0,-4 0 0 16,14-1 0-16,-14-3 0 0,13 0 0 0,-8 4 0 15,4-5 0-15,-4 1 0 0,4 8 0 0,-5 0 0 16,-4-1 0-16,5 5-8 0,9 0 8 0,-14 4 0 16,13 4-8-16,-13 4 8 0,0 0-8 0,0 0 8 15,0 0 0-15,9 12 0 0,0 0 0 0,-9 9 0 16,10-1 0-16,-6 0 11 0,-4 8-1 0,0 1 0 15,0-1 22-15,0 4 4 0,0 5 0 0,0 3 1 16,0 5-18-16,0-5-4 0,-4 5-1 0,-6-1 0 16,6 5-14-16,-10-1 9 0,14-3-9 0,-13-1 8 15,8 1-8-15,-9-5 0 0,1 5 0 0,-1-5 0 0,-4 1 11 16,-9-1-3-16,8 1-8 0,-3-1 12 0,-6-3-12 16,1-1 0-16,-5-3 0 0,0-5 0 0,5 0 11 15,-5-8-11-15,0-7 12 0,14-5-12 0,-9 0 14 16,4-8-4-16,0 0-1 0,5 0 0 0,-5-8 2 0,9 0 0 15,1-5 0-15,4 1 0 0,0-8 9 0,-1 0 3 16,-3 0 0-16,13-5 0 0,0-3-12 0,13 0-3 16,-3-5 0-16,-1 1 0 15,4-1-38-15,10 5-8 0,-5-4-2 0,5 3 0 16,-9 1-126-16,13 4-26 0</inkml:trace>
          <inkml:trace contextRef="#ctx0" brushRef="#br0" timeOffset="74636.852">25496 8798 1209 0,'4'-20'108'0,"-4"12"-87"0,10 0-21 0,-6 4 0 15,-4-8 47-15,0 3 5 0,9 1 0 0,-4 0 1 16,-5 0-33-16,0 0-6 0,0 0-2 0,-5 0 0 16,-4 0-12-16,9 0 0 0,0-4 0 0,-14 3 0 15,14-3 0-15,-9 0 0 0,0 4 8 0,-4 0-8 16,8-4 0-16,-4 4 0 0,0 0 8 0,-5 4-8 16,5-5 11-16,-9 9-1 0,4-8 0 0,0 8 0 15,-4-4 6-15,5 8 2 0,-10 0 0 0,0-4 0 16,-4 4-18-16,-10 1 0 0,5 3 0 0,1 0 0 15,-1 0 0-15,0 4 0 0,-5 0 0 0,1 4 0 16,4-4 10-16,0 9-2 0,0 3 0 0,1 0 0 0,8 9-8 16,0-1 12-16,0 0-12 0,0 1 12 0,10 3-12 15,-5-3 0-15,4 3 0 0,-4-4 0 0,4 1 0 0,5-1 0 16,4 0 0-16,1-3 8 0,-10-1-8 0,14 0 0 16,9-3 0-16,-4-1 8 0,-1-4 0 0,6-4 0 15,3 1 0-15,1-1 0 0,-5-4 0 0,5-4 0 16,8 0 0-16,-13-4 0 0,14-4 3 0,-14 0 0 15,14-4 0-15,-5 0 0 0,1-4 7 0,-1 0 2 16,-5-4 0-16,10-4 0 0,-14 3-20 0,14-3 0 16,-14-8 0-16,14 4 0 0,-9-5 0 0,4-3-12 15,0-4 1-15,0-1 1 0,5 1 10 0,0-4 0 16,-5 3 0-16,5-3 0 0,-1-1 0 0,-8 5 0 16,4 4 0-16,-4 7 0 0,0 1 16 0,-5 8 0 0,-5 4-1 0,-4 8 0 15,0 0 9-15,0 0 1 0,5 12 1 0,-5 8 0 16,0 1-10-16,-5 3-1 0,5 0-1 0,-4 4 0 15,-1 5 3-15,1-1 1 0,-1-3 0 0,-4 3 0 16,4-4-8-16,-4 1-2 0,9-1 0 0,0 0 0 31,0-8-50-31,0 1-10 0,14-1-3 0,-14 0-804 0</inkml:trace>
          <inkml:trace contextRef="#ctx0" brushRef="#br0" timeOffset="74955.865">25637 9069 2026 0,'0'0'90'0,"0"0"18"0,0 0-86 0,0 0-22 15,0 0 0-15,14 12 0 0,-10 5 20 0,-4 3 0 16,9 0 0-16,-9 4 0 0,5 1-20 0,-5-1-8 16,0 0 0-16,0 0 0 0,0-3 8 0,0 7-8 0,9-8 8 15,-4 0-8 1,-5 1-119-16,4-1-23 0,1-8-5 0,-5 4-602 0</inkml:trace>
          <inkml:trace contextRef="#ctx0" brushRef="#br0" timeOffset="76745.0728">27139 9616 990 0,'0'0'21'0,"0"0"5"0,0 0 1 0,0 0 1 0,0 0-28 0,0 0 0 16,0 0 0-16,0 0 0 0,0 0 51 0,0 0 4 15,0 0 1-15,0 0 0 0,0 0-13 0,0 0-3 0,0 0 0 0,0 0 0 16,0 0-20-16,0 0-5 0,19-4-1 0,-19 4 0 16,13 0 2-16,-13 0 0 0,0 0 0 0,14-4 0 15,-14 4 20-15,5 0 5 0,-5 0 1 0,0 0 0 16,0 0-2-16,13-9-1 0,-4 5 0 0,-9 4 0 16,5-8-19-16,-5 8-3 0,0-8-1 0,0 4 0 15,0-4-16-15,0 8 0 0,-5-4 0 0,5 4 0 16,0 0 0-16,0 0 0 0,-9-4 0 0,9 4 0 15,0 0 0-15,0 0 0 0,0 0 0 0,0 0 0 16,0 0-10-16,0 0-9 0,0 0-1 0,0 0-1 16,0 0-8-1,0 0-2-15,0 0 0 0,0 0 0 0,0 0-1 0,0 0 0 16,0 0 0-16,0 0 0 0,-4 4 13 0,-5-4 3 0,4 4 0 0,5-4-417 16,-5 0-83-16</inkml:trace>
          <inkml:trace contextRef="#ctx0" brushRef="#br0" timeOffset="77462.1668">27636 9348 874 0,'0'0'39'0,"0"0"8"0,0 0-38 0,0 0-9 0,0 0 0 0,0 0 0 16,0 0 53-16,0 0 9 0,0 0 2 0,0 0 0 15,0 0-39-15,0 0-7 0,0 0-2 0,0 0 0 16,0 0 8-16,-5 9 2 0,5-9 0 0,-9 4 0 16,9 4-14-16,-5 0-4 0,-4 4 0 0,9-4 0 15,-4 8 28-15,4 0 4 0,-5 9 2 0,-4-1 0 16,9 4 13-16,0 5 2 0,-4-1 1 0,4 0 0 16,0 5-10-16,-9-1-1 0,4-3-1 0,5-1 0 15,-5 0-26-15,-4-3-6 0,5-5-1 0,-5 4 0 16,4-3-27-16,-9-5-6 0,10 0 0 0,-5-4-785 15</inkml:trace>
        </inkml:traceGroup>
      </inkml:traceGroup>
      <inkml:traceGroup>
        <inkml:annotationXML>
          <emma:emma xmlns:emma="http://www.w3.org/2003/04/emma" version="1.0">
            <emma:interpretation id="{FE954454-5B1A-456B-8F43-11D3B724DCA4}" emma:medium="tactile" emma:mode="ink">
              <msink:context xmlns:msink="http://schemas.microsoft.com/ink/2010/main" type="line" rotatedBoundingBox="13384,13310 31006,12048 31141,13934 13519,15196"/>
            </emma:interpretation>
          </emma:emma>
        </inkml:annotationXML>
        <inkml:traceGroup>
          <inkml:annotationXML>
            <emma:emma xmlns:emma="http://www.w3.org/2003/04/emma" version="1.0">
              <emma:interpretation id="{A2EAAE01-DEFF-417B-B6BF-7350C649D380}" emma:medium="tactile" emma:mode="ink">
                <msink:context xmlns:msink="http://schemas.microsoft.com/ink/2010/main" type="inkWord" rotatedBoundingBox="13437,14042 14681,13952 14711,14365 13466,14454"/>
              </emma:interpretation>
              <emma:one-of disjunction-type="recognition" id="oneOf28">
                <emma:interpretation id="interp40" emma:lang="" emma:confidence="1">
                  <emma:literal/>
                </emma:interpretation>
              </emma:one-of>
            </emma:emma>
          </inkml:annotationXML>
          <inkml:trace contextRef="#ctx0" brushRef="#br0" timeOffset="79069.4901">8591 13339 864 0,'-4'0'76'15,"-1"0"-60"-15,1 0-16 0,4 0 0 0,0 0 167 0,0 0 30 16,0 0 7-16,0 0 0 0,0 0-104 0,0 0-22 16,0 0-4-16,9 4-1 0,9 0-19 0,0 0-4 15,0-4-1-15,5 4 0 0,0 0-13 0,9 0-4 16,-5 0 0-16,5-4 0 0,4 0-4 0,1 4-2 16,-1-4 0-16,5 0 0 15,0 4-50-15,0 0-11 0,0 0-1 0,5-4-928 0</inkml:trace>
          <inkml:trace contextRef="#ctx0" brushRef="#br0" timeOffset="78752.7359">8505 13011 1587 0,'0'0'70'0,"0"0"15"0,0 0-68 0,0 0-17 16,0 0 0-16,0 0 0 16,9 8 20-16,4-4 0 0,1 4 0 0,4 0 0 0,1 0-8 0,3-4-2 15,1 5 0-15,0-1 0 0,4-4-2 0,0 4-8 16,-4 0 12-16,5-4-4 0,-1 4 6 0,0-8 1 16,1 4 0-16,-1-8 0 0,5 4-1 0,0-4 0 15,4-4 0-15,-4 4 0 0,9-4-14 0,-5 0 8 16,1 0-8-16,-1-1 0 15,1-3-16-15,-6 4-10 0,6 0-2 0,-5 0 0 16,-5-4-7-16,5 0-1 0,-9 4-1 0,-1-4 0 16,-3 7-7-16,-1-3-2 0,-5 4 0 0,-3-4-620 0</inkml:trace>
          <inkml:trace contextRef="#ctx0" brushRef="#br0" timeOffset="80392.0105">8732 13404 655 0,'0'0'28'0,"0"0"8"0,0 0-36 0,0 0 0 16,0 0 0-16,0 0 0 0,0 0 52 0,0 0 3 15,0 0 1-15,0 0 0 0,0 0 0 0,0 0 1 16,0 0 0-16,0 0 0 0,0 0-13 0,0 0-2 15,9-4-1-15,-9 4 0 0,0 0 11 0,5-5 3 16,4 1 0-16,-4 0 0 0,-5 4-4 0,9-8-1 16,-5 4 0-16,-4 4 0 0,0 0-18 0,0 0-3 15,9-4-1-15,-9 4 0 0,0 0 0 0,10 0 0 16,-10 0 0-16,4-4 0 0,5 0 2 0,5 0 0 16,-14 4 0-16,9 0 0 0,0 0 8 0,5-4 2 15,-5 4 0-15,9-4 0 0,0 4 12 0,5-4 4 0,4-4 0 16,1 4 0-16,4 0-12 0,4-4-1 0,0 0-1 15,10 3 0-15,4-3-22 0,5 4-4 0,-1 0 0 16,1 0-1-16,0-4-15 0,-5 4-10 0,0 0 2 0,0 4 0 31,-5-4-110-31,1 4-22 0,-5 4-4 0,0 0-786 0</inkml:trace>
          <inkml:trace contextRef="#ctx0" brushRef="#br0" timeOffset="79892.5022">8760 13064 979 0,'0'0'87'0,"0"0"-70"0,0 0-17 0,0 0 0 16,0 0 102-16,0 0 17 0,0 0 3 0,0 0 1 16,0 0-68-16,0 0-14 0,0 0-2 0,0 0-1 15,0 0-19-15,0 0-4 0,0 0-1 0,0 0 0 16,0 0-6-16,0 0-8 0,0 0 11 0,9 8-11 16,-9-8 12-16,0 0-12 0,9 8 12 0,-9-8-12 15,0 0 28-15,0 0 0 0,0 0-1 0,0 0 0 16,0 0 11-16,9 4 2 0,-9-4 1 0,9 0 0 15,-9 0-11-15,14-4-2 0,-5 4-1 0,0 0 0 16,5-4-15-16,-5 4-2 0,0-4-1 0,0 4 0 16,5-4-9-16,-5 0 8 0,4 4-8 0,-4-4 8 0,5 4-8 15,4-9 10-15,-4 9-10 0,9-4 10 0,0 0 7 0,4 0 2 16,5 0 0-16,0 0 0 0,-1-4-3 0,6 4 0 16,4-4 0-16,0 4 0 0,0-4-16 0,4 0 8 15,1 4-8-15,-10-4 0 0,5 0 0 0,-4-1 0 16,-5-3 0-16,-5 8 0 0,5 0-12 0,-10 0-2 15,1 0-1-15,0 4 0 16,0 0-9-16,-10 0-1 0,1 0-1 0,0 0 0 16,-5 4-13-16,5 0-2 0,-10 0-1 0,-4-4 0 15,0 0-18-15,9 4-3 0,-9-4-1 0,0 0-712 0</inkml:trace>
        </inkml:traceGroup>
        <inkml:traceGroup>
          <inkml:annotationXML>
            <emma:emma xmlns:emma="http://www.w3.org/2003/04/emma" version="1.0">
              <emma:interpretation id="{5600EDA2-C650-4093-933C-A7E4DC81F28C}" emma:medium="tactile" emma:mode="ink">
                <msink:context xmlns:msink="http://schemas.microsoft.com/ink/2010/main" type="inkWord" rotatedBoundingBox="15239,13177 19033,12905 19147,14506 15354,14778"/>
              </emma:interpretation>
              <emma:one-of disjunction-type="recognition" id="oneOf29">
                <emma:interpretation id="interp41" emma:lang="" emma:confidence="1">
                  <emma:literal/>
                </emma:interpretation>
              </emma:one-of>
            </emma:emma>
          </inkml:annotationXML>
          <inkml:trace contextRef="#ctx0" brushRef="#br0" timeOffset="82926.1834">11774 12712 864 0,'18'-9'76'0,"-18"9"-60"0,9-8-16 0,5 4 0 0,-10-4 82 0,10-4 14 15,-5 4 2-15,5 0 1 0,-5 0-19 0,0 0-3 16,4 0-1-16,-3 4 0 0,-1-1-25 0,-5 1-6 16,5-4-1-16,-9 8 0 0,0-8-10 0,0 0-2 15,0 0-1-15,-4 0 0 0,-1-4-6 0,1 4-1 16,-10 0 0-16,5 0 0 0,0-1-24 0,0 1 0 15,-5-4 0-15,0 4 0 0,1 0-22 0,-5 4 3 16,-1-4 1-16,1 0 0 0,-5 0 2 0,1 0 0 16,-1 0 0-16,0-1 0 0,0 5 16 0,0 0-10 15,5 0 10-15,-4 4-8 0,-1 0 8 0,0 4 8 0,0 0-8 16,0 4 11-16,1 1-11 0,-1 3 0 0,-4 4 0 16,4 0 0-16,5 4 0 0,-1 5 8 0,1 3-8 0,5 4 8 15,-1 5 5-15,5-1 1 0,0 1 0 0,4-1 0 16,-4 4-4-16,4-7-1 0,5 3 0 0,0-7 0 15,-4-1-9-15,8-4 0 0,6-8-12 0,3 1 12 16,-4-1 0-16,10-8 0 0,-6 0 0 0,10-4 12 16,0 0-12-16,0-4 0 0,-1-4 0 0,6 0-11 15,-6-4-9-15,6 0-3 0,-10 0 0 0,5-4 0 16,-5-1 13-16,5 1 10 0,-10-4-13 0,5-4 5 16,-8 4 8-16,3-5 0 0,-4 5 0 0,5-4 0 15,-5-4 22-15,0 3 3 0,-4 1 1 0,4-4 0 0,-5-4-10 0,1 7-1 16,0-7-1-16,-5 4 0 0,9-1 10 0,-9 5 1 15,4 0 1-15,-4 8 0 0,5-4-8 0,-1 8-2 16,-4 0 0-16,0 8 0 0,0 0-5 0,0 0-2 16,0 0 0-16,0 0 0 0,5 12-9 0,-5 8 0 15,4 4 0-15,1 4 0 0,0 1 0 0,-5 3 0 16,0-3 0-16,0 3 0 0,4 4 0 0,-4-3-9 16,0 3 9-16,0 1-600 15,0-1-116-15</inkml:trace>
          <inkml:trace contextRef="#ctx0" brushRef="#br0" timeOffset="83295.7462">12315 12861 1364 0,'0'0'60'0,"0"-8"13"0,-4 4-58 0,4 4-15 0,-5-8 0 0,5 8 0 16,0 0 64-16,0 0 9 0,0-8 3 0,0 8 0 15,0-8-28-15,0 8-4 0,0 0-2 0,0 0 0 16,0 0-10-16,0 0-1 0,9 4-1 0,1 4 0 0,-1 0-2 15,0 8-1-15,4 0 0 0,-8 5 0 0,4 7-5 16,0 0-1-16,0 1 0 0,0 3 0 0,-4 0-7 16,4 1-2-16,0-9 0 0,-4 0 0 0,4 5-12 0,-5-5 9 15,-4-4-9-15,9-4 8 16,-4 1-32-16,0-1-8 0,-1-4 0 16,1-4-579-16,4 0-115 0</inkml:trace>
          <inkml:trace contextRef="#ctx0" brushRef="#br0" timeOffset="83558.125">12912 12784 1414 0,'0'0'63'0,"0"0"13"0,0 0-61 0,0 0-15 0,0 0 0 0,0 0 0 15,0 0 107-15,0 0 18 0,0 0 4 0,0 0 1 16,9 13-56-16,0 3-11 0,5 0-3 0,-5 0 0 16,4 8-28-16,1-3-7 0,0 7-1 0,-1-4 0 15,1 5-12-15,0-5-2 0,-1 0-1 0,1 4 0 16,0 1 2-16,-1-5 0 0,1-4 0 0,0 5 0 16,-5-5-183-16,4-4-37 0,1 12-7 15,-14-28-2-15</inkml:trace>
          <inkml:trace contextRef="#ctx0" brushRef="#br0" timeOffset="84098.1958">13636 12639 1587 0,'-14'-12'70'16,"10"7"15"-16,-1 5-68 0,0-4-17 0,-4 4 0 0,5-4 0 0,4 4 72 0,0 0 12 16,0 0 1-16,0 0 1 0,0 0-43 0,0 0-9 15,0 0-2-15,0 0 0 0,13 8-12 0,-3 1-4 16,12-5 0-16,-3 0 0 0,8-4-3 0,0 0-1 16,5 0 0-16,4-4 0 0,1 0-12 0,-5 4-10 15,4-9 2-15,5 5 0 16,0-4-52-16,-9 4-9 0,-5-4-3 0,1 0 0 15,3 0-35-15,-3-4-7 0,-10 8-2 0,0-4 0 0</inkml:trace>
          <inkml:trace contextRef="#ctx0" brushRef="#br0" timeOffset="84294.2439">13927 12343 1785 0,'0'0'79'0,"0"0"17"0,0 0-77 0,0 0-19 0,0 0 0 0,0 0 0 16,0 0 28-16,-4 8 3 0,-1 0 0 0,0 9 0 16,10-1-31-16,-5 12 0 0,0 0 0 0,5 5 0 15,-1-1 0-15,5 1 0 0,-4 3 0 0,-5 0 0 16,4-3 0-16,1 7 0 0,-1-3 0 0,-4-5-564 16,0 0-107-16</inkml:trace>
          <inkml:trace contextRef="#ctx0" brushRef="#br0" timeOffset="87674.5829">10795 12137 1094 0,'-5'-4'97'0,"5"-4"-77"16,-4 4-20-16,-1-4 0 0,1 8 48 0,4 0 5 15,0 0 2-15,0 0 0 0,0 0-12 0,0 0-3 16,0 0 0-16,0 0 0 0,0 0-25 0,-5 8-6 16,-4 4-1-16,0 4 0 0,0 0 16 0,-5 4 4 15,-4 9 0-15,-5 3 0 0,-4 5 25 0,-1 3 6 16,1 9 1-16,0 7 0 0,-10-3 17 0,5 8 4 15,5-5 1-15,0 9 0 0,0-4-14 0,4 3-4 16,9 1 0-16,5 0 0 0,0 0-28 0,9-5-7 0,0-3-1 16,14 4 0-16,4-9-16 0,9 5-4 0,10 0-8 15,8-1 12-15,5 5 0 0,9-4 0 0,10 3 0 16,3-7 0 0,6 0-154-16,8-9-31 0</inkml:trace>
        </inkml:traceGroup>
        <inkml:traceGroup>
          <inkml:annotationXML>
            <emma:emma xmlns:emma="http://www.w3.org/2003/04/emma" version="1.0">
              <emma:interpretation id="{1812DC1D-8986-4E89-9CD3-21EC527F6DFC}" emma:medium="tactile" emma:mode="ink">
                <msink:context xmlns:msink="http://schemas.microsoft.com/ink/2010/main" type="inkWord" rotatedBoundingBox="19831,13589 21435,13474 21442,13572 19838,13687"/>
              </emma:interpretation>
              <emma:one-of disjunction-type="recognition" id="oneOf30">
                <emma:interpretation id="interp42" emma:lang="" emma:confidence="1">
                  <emma:literal/>
                </emma:interpretation>
              </emma:one-of>
            </emma:emma>
          </inkml:annotationXML>
          <inkml:trace contextRef="#ctx0" brushRef="#br0" timeOffset="84507.0222">14906 12655 2394 0,'23'-12'106'0,"-23"12"22"0,0 0-103 0,0 0-25 16,13-4 0-16,1 0 0 16,9 4-18-16,-5 4-9 0,-4 0-1 0,8 0-1008 0</inkml:trace>
          <inkml:trace contextRef="#ctx0" brushRef="#br0" timeOffset="84651.0555">15616 12554 1497 0,'28'-12'133'0,"-28"12"-106"0,9-9-27 0,0 1 0 16,9 4 128-16,-9-4 21 0,0 0 4 0,-9 8 1 16,9-4-90-16,5 4-19 0,0 0-3 0,4 0-1 31,-9 0-122-31,5 4-25 0,4 0-5 0</inkml:trace>
          <inkml:trace contextRef="#ctx0" brushRef="#br0" timeOffset="84796.6125">16345 12509 1094 0,'0'0'97'0,"4"-8"-77"0,5 0-20 0,0 0 0 0,1 0 188 0,-1 4 33 15,4-4 7-15,1 4 2 0,-5 0-166 16,9 0-34-16,-4-1-6 0,4 5-2 16,0 0-178-16,-4 5-36 0</inkml:trace>
        </inkml:traceGroup>
        <inkml:traceGroup>
          <inkml:annotationXML>
            <emma:emma xmlns:emma="http://www.w3.org/2003/04/emma" version="1.0">
              <emma:interpretation id="{407C14DC-C7B4-4715-AB7C-94E65BDE1553}" emma:medium="tactile" emma:mode="ink">
                <msink:context xmlns:msink="http://schemas.microsoft.com/ink/2010/main" type="inkWord" rotatedBoundingBox="22707,13072 23658,13004 23692,13487 22742,13555"/>
              </emma:interpretation>
              <emma:one-of disjunction-type="recognition" id="oneOf31">
                <emma:interpretation id="interp43" emma:lang="" emma:confidence="1">
                  <emma:literal/>
                </emma:interpretation>
              </emma:one-of>
            </emma:emma>
          </inkml:annotationXML>
          <inkml:trace contextRef="#ctx0" brushRef="#br0" timeOffset="85072.949">17797 12343 2138 0,'0'0'47'0,"9"-4"9"0,5-4 3 0,-1 4 1 0,6 0-48 16,3 4-12-16,6 0 0 0,4 0 0 0,-1-4 29 0,10 4 3 0,5 0 1 0,0 0 0 15,-1-4-25-15,5 4-8 0,0-4 0 0,5 4 0 16,-5 4 0-16,0 0 0 0,-4-4 0 0,-1 0 0 16,-4 0-37-16,-5 0-5 0,-4 0-1 0,0 0 0 31,-4-4-123-31,-6 0-25 0,19-4-5 0,-13-4 0 0</inkml:trace>
          <inkml:trace contextRef="#ctx0" brushRef="#br0" timeOffset="85298.4892">18084 12019 2055 0,'0'0'45'0,"0"0"10"0,0 0 1 0,0 0 2 0,0 0-46 0,0 0-12 16,0 0 0-16,4 13 0 0,6 7 23 0,3 0 2 16,-4 4 1-16,9 1 0 0,1 3 2 0,-1 4 1 15,9 1 0-15,-9-1 0 0,5 0-17 0,-5 1-3 16,1-1-1-16,-1 1 0 16,0-5-79-16,0 0-16 0,-4 1-3 0,0-5-834 0</inkml:trace>
        </inkml:traceGroup>
        <inkml:traceGroup>
          <inkml:annotationXML>
            <emma:emma xmlns:emma="http://www.w3.org/2003/04/emma" version="1.0">
              <emma:interpretation id="{B16D422F-F540-4C3C-8DE3-2715D4804D41}" emma:medium="tactile" emma:mode="ink">
                <msink:context xmlns:msink="http://schemas.microsoft.com/ink/2010/main" type="inkWord" rotatedBoundingBox="24264,12600 27022,12402 27111,13650 24354,13848"/>
              </emma:interpretation>
              <emma:one-of disjunction-type="recognition" id="oneOf32">
                <emma:interpretation id="interp44" emma:lang="" emma:confidence="1">
                  <emma:literal/>
                </emma:interpretation>
              </emma:one-of>
            </emma:emma>
          </inkml:annotationXML>
          <inkml:trace contextRef="#ctx0" brushRef="#br0" timeOffset="86035.2251">20260 11801 1152 0,'0'0'102'0,"-4"-16"-82"16,-1 0-20-16,0-5 0 0,-4 5 148 0,5 0 24 15,-1 0 6-15,-8 4 1 0,3-5-139 0,-3 9-27 0,4-8-5 0,-10 4-8 16,1 0 0-16,0 0-15 0,-5 4 2 0,1 0 0 15,-6 4-1-15,-4 4 0 0,5-5 0 0,0 10 0 16,-5-1 14-16,0 4 0 0,0-4 0 0,0 4 0 16,0 8 14-16,1-4 6 0,-6 8 0 0,-4 1 1 15,0 7 6-15,-4 4 1 0,8 1 0 0,-4 3 0 16,5-4-10-16,4 5-2 0,5 3 0 0,8 1 0 16,6-5-16-16,-1-3 0 0,5 3 0 0,0-4-9 15,9 1 9-15,0-5 0 0,0-4 8 0,4 1-8 16,6-5 0-16,-1-4-15 0,0-4 3 0,4 0 0 15,1-8 12-15,4 0-9 0,-4-4 9 0,4-4-8 16,5-4 8-16,0 0 11 0,9-4-3 0,-5 0 0 16,0-4 4-16,0 0 0 0,5-5 0 0,0 1 0 15,0 0 3-15,5-4 1 0,-6-1 0 0,1 1 0 16,0-4-16-16,0-1-10 0,0 1 2 0,0 0 0 0,-5-5 8 0,-4 5 11 16,4-4-3-16,-9 7 0 0,1 1 23 0,-10 8 4 15,0 0 1-15,0 4 0 0,-5 8 5 0,-4 4 2 16,0 0 0-16,0 0 0 0,0 0-25 0,-4 8-5 15,-5 8-1-15,4 4 0 0,-4 0-12 0,5 5 0 16,-1-1 0-16,5 0 0 0,-5 4 0 0,5 1 0 16,-4-5 0-16,4 4 0 15,0 1-35-15,0-1-9 0,0-4-3 0,0 1-622 16,0-1-125-16</inkml:trace>
          <inkml:trace contextRef="#ctx0" brushRef="#br0" timeOffset="86256.266">20542 12015 1954 0,'9'-12'87'0,"-9"12"17"0,10-4-83 0,-10 4-21 0,0 0 0 0,9 8 0 15,4 0 60-15,-4 9 8 0,1-1 2 0,3 4 0 16,-8 4-21-16,4 5-4 0,-5-1-1 0,1 4 0 15,-5-3-30-15,5 3-6 0,-1-4-8 0,1 1 11 16,-5-5-11-16,4 0-11 0,-4-3 3 0,5-5 0 16,-1 0-131-16,1-4-25 0,-1 0-6 15</inkml:trace>
          <inkml:trace contextRef="#ctx0" brushRef="#br0" timeOffset="86637.0169">20970 12125 1324 0,'0'0'118'0,"0"0"-94"16,5-4-24-16,-5 4 0 0,0 0 77 0,0 0 11 15,0 0 3-15,0 0 0 0,0 0-43 0,0 0-8 16,9-4-1-16,0 8-1 0,0-4-21 0,0 8-4 16,-9-8-1-16,9 8 0 0,5 8 11 0,-5 0 1 0,-4 0 1 0,-1 1 0 15,1-1 11-15,4-4 1 0,-4 0 1 0,4 0 0 16,-5-4-15-16,-4-8-3 0,0 0-1 0,5 12 0 15,-1-3-19-15,-4-9 10 0,0 0-10 0,0 0 8 16,9 8-8-16,-9-8 8 0,0 0-8 0,9 0 8 16,1 0-8-16,-1-4 0 0,4 0 0 0,1-1 8 15,0-3-8-15,-1-4 10 0,1-4-10 0,0 0 10 16,-1-4 3-16,1 3 1 0,0 1 0 0,-1 0 0 16,1 4 10-16,-5 4 1 0,0 0 1 0,-4 4 0 15,-5 4 4-15,0 0 1 0,0 0 0 0,9 8 0 16,-5 4-14-16,1 4-2 0,-5 4-1 0,0 1 0 15,4 3-14-15,-4 0-16 0,-4 0 3 0,4 5 1 16,-5-5-4-16,5 0-1 0,0-3 0 0,-4-1 0 16,4-4-62-16,0 0-12 15,-5-4-2-15,5-4-557 0,0-8-111 0</inkml:trace>
          <inkml:trace contextRef="#ctx0" brushRef="#br0" timeOffset="86873.7793">21749 11404 748 0,'32'-8'67'0,"-19"8"-54"16,1-4-13-16,4 8 0 0,0 0 165 0,5 8 31 0,5 9 5 16,-1 7 2-16,0 4-70 0,1 9-13 0,-1 7-4 15,0 5 0-15,-4 8-7 0,0-1-1 0,-5 1-1 0,0 4 0 16,-4 0-39-16,-5-1-8 0,-5 9-2 0,-4-4 0 15,-4 0-37-15,-1 0-7 0,-4-5-2 0,-9-3 0 16,0 0-29-16,-14-5-7 0,-4-3 0 0,-15-4-1078 16</inkml:trace>
        </inkml:traceGroup>
        <inkml:traceGroup>
          <inkml:annotationXML>
            <emma:emma xmlns:emma="http://www.w3.org/2003/04/emma" version="1.0">
              <emma:interpretation id="{D3439CAB-EE5E-453C-B914-0BDFC9576929}" emma:medium="tactile" emma:mode="ink">
                <msink:context xmlns:msink="http://schemas.microsoft.com/ink/2010/main" type="inkWord" rotatedBoundingBox="27634,12356 29040,12256 29170,14075 27765,14175"/>
              </emma:interpretation>
              <emma:one-of disjunction-type="recognition" id="oneOf33">
                <emma:interpretation id="interp45" emma:lang="" emma:confidence="1">
                  <emma:literal/>
                </emma:interpretation>
              </emma:one-of>
            </emma:emma>
          </inkml:annotationXML>
          <inkml:trace contextRef="#ctx0" brushRef="#br0" timeOffset="88823.2041">22855 11376 518 0,'0'0'23'0,"0"-12"5"0,0 8-28 0,0-4 0 0,0 0 0 0,0 0 0 15,5-1 140-15,-5 1 22 0,4 4 5 0,-4 4 1 16,0 0-116-16,0 0-24 0,0 0-4 0,0 0 0 16,0 0-7-16,-9 0-1 0,0 8 0 0,0 1 0 15,-9 3 32-15,13 8 7 0,-8 0 1 0,-1 4 0 16,0 9-5-16,1-1-1 0,-6 9 0 0,15 3 0 15,-1-3-32-15,1-1-6 0,4-3-2 0,4-1 0 16,1-4-10-16,-1-3 8 0,6-9-8 0,-6 0 8 16,5-8-8-16,0-4 0 0,0-4 0 0,5 0 0 15,0-4 0-15,-5-8 0 0,14 0 0 0,-5-4 0 16,0 0 10-16,0-4-10 0,10-4 12 0,-6-1-12 16,1-3 13-16,4-4-4 0,-4 3-1 0,4 1 0 15,-4-4-8-15,0-1 0 0,0 1 0 0,-1 4 8 16,6 4 0-16,4-1 0 0,0 5 0 0,-5 4 0 0,0 0-8 15,5 8 0-15,-5 0 0 0,-8 8 0 0,8 0 0 16,-4 8 0-16,-5 0 0 0,5 4 0 0,-10 5 13 0,1 11-2 16,-5 4-1-16,5 5 0 0,-5-1-2 0,-5 9-8 15,5-1 12-15,-4 1-4 0,-5 0 15 0,0-1 2 16,-5 1 1-16,-4 3 0 0,0-3-11 0,-9 4-3 16,0-1 0-16,0 1 0 0,-1-9 5 0,1 1 1 15,-5-1 0-15,5-7 0 0,0-1-10 0,4-3-8 16,-4-5 9-16,5 0-9 0,-1-4 8 0,-4-3-8 15,-1-1 0-15,-3-4 0 0,13-4 9 0,-5-4-9 0,-4 0 8 16,-1 1-8-16,6-5 10 0,-5 0-10 0,-1-4 12 16,10 0-12-16,-4 0 25 0,-1-4-1 0,5-5-1 0,0-3 0 15,0 4-2-15,4-4 0 0,-4 0 0 0,9-4 0 16,0-4-10-16,9-5-3 0,0-3 0 0,5 0 0 16,4-1-8-16,9-7-16 0,1-1 4 0,8-3 1 31,10-1-173-31,8-3-34 0</inkml:trace>
          <inkml:trace contextRef="#ctx0" brushRef="#br0" timeOffset="89692.4459">24166 12226 1630 0,'0'0'72'0,"0"0"16"0,0 0-71 0,0 0-17 0,0 8 0 0,14 8 0 16,-14 4 64-16,5 1 10 0,-5 11 2 0,0 0 0 16,-5 9-23-16,-9 3-4 0,14 1-1 0,-9 3 0 15,0-3-9-15,-4 4-3 0,-1-1 0 0,9 5 0 16,-4-5-23-16,0 1-5 0,0-9 0 0,4 5-8 16,1-9-16-16,4 1-11 15,-5-9-1-15,5-4-616 0,0-3-124 0</inkml:trace>
        </inkml:traceGroup>
        <inkml:traceGroup>
          <inkml:annotationXML>
            <emma:emma xmlns:emma="http://www.w3.org/2003/04/emma" version="1.0">
              <emma:interpretation id="{C08DB818-35DA-41C9-853A-C54357ED89FF}" emma:medium="tactile" emma:mode="ink">
                <msink:context xmlns:msink="http://schemas.microsoft.com/ink/2010/main" type="inkWord" rotatedBoundingBox="30029,12938 31064,12864 31106,13445 30071,13519"/>
              </emma:interpretation>
              <emma:one-of disjunction-type="recognition" id="oneOf34">
                <emma:interpretation id="interp46" emma:lang="" emma:confidence="1">
                  <emma:literal>=</emma:literal>
                </emma:interpretation>
                <emma:interpretation id="interp47" emma:lang="" emma:confidence="0">
                  <emma:literal>I</emma:literal>
                </emma:interpretation>
                <emma:interpretation id="interp48" emma:lang="" emma:confidence="0">
                  <emma:literal>~</emma:literal>
                </emma:interpretation>
                <emma:interpretation id="interp49" emma:lang="" emma:confidence="0">
                  <emma:literal>_</emma:literal>
                </emma:interpretation>
                <emma:interpretation id="interp50" emma:lang="" emma:confidence="0">
                  <emma:literal>€</emma:literal>
                </emma:interpretation>
              </emma:one-of>
            </emma:emma>
          </inkml:annotationXML>
          <inkml:trace contextRef="#ctx0" brushRef="#br0" timeOffset="90654.0828">25104 11995 1116 0,'0'0'49'0,"5"-4"11"0,4 0-48 0,0 0-12 16,5 0 0-16,-1 0 0 0,1 0 61 0,4 0 11 15,0 0 1-15,5 0 1 0,0-4-18 0,9 0-4 16,0 4-1-16,9 0 0 0,-5-5 10 0,10 5 3 15,-1-4 0-15,1 0 0 0,-1 4-26 0,1-4-5 16,4-4-1-16,-5 4 0 0,15 4-12 0,-10-4-4 16,-5 4 0-16,1 0 0 0,-5 0-16 0,-5-1-11 15,-4 1 2-15,0 4 0 16,0 0-55-16,-5 0-10 0,-9-4-2 0</inkml:trace>
          <inkml:trace contextRef="#ctx0" brushRef="#br0" timeOffset="90942.7377">25387 12392 691 0,'0'0'30'0,"0"0"7"16,4-8-29-16,5 4-8 0,-4-4 0 0,13 4 0 0,-4-1 257 0,4 5 51 16,5-4 9-16,-1 4 3 0,10 4-237 15,-4 1-47-15,13-5-10 0,-5 4-2 0,10 0 0 0,-1 0-1 16,5-4 0-16,5 4 0 0,-5-4-23 0,0 8 8 16,14-4-8-16,-10 0 0 15,-4 8-140-15,0-8-33 0</inkml:trace>
        </inkml:traceGroup>
      </inkml:traceGroup>
    </inkml:traceGroup>
    <inkml:traceGroup>
      <inkml:annotationXML>
        <emma:emma xmlns:emma="http://www.w3.org/2003/04/emma" version="1.0">
          <emma:interpretation id="{ABD6B5CB-DFE4-4770-ACE1-572DF9F4CA99}" emma:medium="tactile" emma:mode="ink">
            <msink:context xmlns:msink="http://schemas.microsoft.com/ink/2010/main" type="paragraph" rotatedBoundingBox="13051,14824 30181,14459 30265,18419 13135,1878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F23771A-8C3F-435D-BD47-AFE70995079E}" emma:medium="tactile" emma:mode="ink">
              <msink:context xmlns:msink="http://schemas.microsoft.com/ink/2010/main" type="inkBullet" rotatedBoundingBox="13065,15487 14247,15462 14281,17043 13099,17068"/>
            </emma:interpretation>
          </emma:emma>
        </inkml:annotationXML>
        <inkml:trace contextRef="#ctx0" brushRef="#br0" timeOffset="93024.9313">8163 14670 1785 0,'0'0'159'0,"-4"-8"-127"0,4-4-32 0,-5 4 0 31,1 4-22-31,4 4-10 0,-5-4-3 0,5 4 0 0,0 0 35 0,0 0 20 0,0 0-2 0,0 0-1 16,5 8 3-16,-1 8 1 0,1 0 0 0,-1 0 0 16,1 5-33-16,4 3-6 0,-5 0-2 0,6 1 0 15,-6-1 32-15,5 0 7 0,0-4 1 0,0 1 0 16,1-5-20-16,3 0 0 0,-4 0 0 0,5 0 0 16,0-4 0-16,-1-3-17 0,1-5 3 0,4 0 1 15,-4-8 13-15,4 0 12 0,5-5-3 0,0-3 0 16,-1 0 1-16,-3 0 0 0,-1-4 0 0,0-4 0 15,5-1-10-15,-5 1 10 0,5-4-10 0,-5 0 10 16,5 3-10-16,-10-3 8 0,6 0-8 0,-10 0 8 16,4-1 0-16,-4 1-8 0,0 0 12 0,5 3-4 15,-5-3 2-15,5 4 0 0,-10-4 0 0,6 3 0 16,-1 5-10-16,-5 0 0 0,5 0 9 0,-4 4-9 16,-1 4 0-16,-4 8 0 0,0 0 0 0,0 0 0 15,0 0 0-15,10 4 8 0,3 4-8 0,-4 4 0 0,-4 4 0 16,9 8 0-16,-5 1 0 0,0 3 0 0,4 8 9 15,1 1-9-15,0 3 12 0,-5 9-12 0,4-1 20 0,1 5-4 16,-5 0 0-16,-4 7 0 0,-1 1 3 16,1-4 0-16,-1 3 0 0,-4 1 0 0,-9 0 2 15,5-5 1-15,-5 1 0 0,-5 0 0 0,-4 8-9 0,0-5-1 16,-1-3-1-16,-8 4 0 0,4-5-11 0,-9-3 10 16,-4-1-10-16,0-7 10 0,-1-5-10 0,-4-7-9 15,0-1 9-15,-4-7-13 0,-1-5 3 0,5-4 1 16,0-8 0-16,5-4 0 0,4-8 22 0,5 0 5 0,-1-12 1 15,6 0 0-15,-1-9 33 0,5-3 8 0,4-4 0 16,5-5 1-16,4-3-29 0,10-1-5 0,-1-3-2 0,15-1 0 16,3-3-25-16,6 3-19 0,4 1 3 0,4-1 1 31,0 1-149-31,5 3-29 0</inkml:trace>
        <inkml:trace contextRef="#ctx0" brushRef="#br0" timeOffset="93366.4326">9251 15338 1998 0,'0'-12'88'0,"0"12"19"0,0 0-86 0,-4-8-21 15,4 8 0-15,0-8 0 0,0 8 78 0,0 0 11 16,0 0 3-16,0 0 0 0,0 0-51 0,0 12-9 16,0 0-3-16,0 12 0 0,0 5-16 0,0 3-3 15,0 0-1-15,0 9 0 0,4-1 6 0,1 1 1 16,-1-1 0-16,6-3 0 0,-6 3-16 0,5-3 0 15,-4-5 8-15,4 0-8 16,5 1-23-16,-5-9-7 0,0 0-2 0,0-4-698 16,0-3-140-16</inkml:trace>
      </inkml:traceGroup>
      <inkml:traceGroup>
        <inkml:annotationXML>
          <emma:emma xmlns:emma="http://www.w3.org/2003/04/emma" version="1.0">
            <emma:interpretation id="{2704880B-E92B-47FC-9992-26CA4057FEA1}" emma:medium="tactile" emma:mode="ink">
              <msink:context xmlns:msink="http://schemas.microsoft.com/ink/2010/main" type="line" rotatedBoundingBox="16184,14757 30181,14459 30226,16568 16228,16866"/>
            </emma:interpretation>
          </emma:emma>
        </inkml:annotationXML>
        <inkml:traceGroup>
          <inkml:annotationXML>
            <emma:emma xmlns:emma="http://www.w3.org/2003/04/emma" version="1.0">
              <emma:interpretation id="{C170774C-E2AF-4BF5-984A-DFBED22C6B25}" emma:medium="tactile" emma:mode="ink">
                <msink:context xmlns:msink="http://schemas.microsoft.com/ink/2010/main" type="inkWord" rotatedBoundingBox="16196,15353 16649,15343 16681,16856 16228,16866"/>
              </emma:interpretation>
              <emma:one-of disjunction-type="recognition" id="oneOf35">
                <emma:interpretation id="interp51" emma:lang="" emma:confidence="1">
                  <emma:literal/>
                </emma:interpretation>
              </emma:one-of>
            </emma:emma>
          </inkml:annotationXML>
          <inkml:trace contextRef="#ctx0" brushRef="#br0" timeOffset="94639.1191">11719 14387 518 0,'0'0'23'0,"-5"-8"5"0,1-4-28 0,-1 4 0 0,-4-5 0 0,5 5 0 16,-1 0 143-16,-4 0 23 0,9 8 5 0,-5-4 1 16,1 0-136-16,-5 8-26 15,4-4-10-15,-4 8 0 0,-5 4 0 0,1 1 0 0,-5 3 0 0,-1 0 0 16,-3 8 25-16,3 9 8 16,-3-1 2-16,-1 8 0 0,0 9 49 0,-4 4 9 0,0 3 3 0,-1 9 0 15,5 4-18-15,1 0-3 0,3-1-1 0,1-3 0 16,5 4-11-16,3 0-3 0,10-9 0 0,0 1 0 15,0-4-26-15,14-1-6 0,4-3 0 0,5 0-1 16,4-1-8-16,5-3-2 0,0-5 0 0,5 1 0 31,4 3-54-31,4-7-11 0,1-5-3 0,-1-7-898 0</inkml:trace>
        </inkml:traceGroup>
        <inkml:traceGroup>
          <inkml:annotationXML>
            <emma:emma xmlns:emma="http://www.w3.org/2003/04/emma" version="1.0">
              <emma:interpretation id="{D6393CFB-73BA-42B5-A184-1C412A97375E}" emma:medium="tactile" emma:mode="ink">
                <msink:context xmlns:msink="http://schemas.microsoft.com/ink/2010/main" type="inkWord" rotatedBoundingBox="17791,15602 19884,15557 19900,16325 17807,16370"/>
              </emma:interpretation>
              <emma:one-of disjunction-type="recognition" id="oneOf36">
                <emma:interpretation id="interp52" emma:lang="" emma:confidence="1">
                  <emma:literal/>
                </emma:interpretation>
              </emma:one-of>
            </emma:emma>
          </inkml:annotationXML>
          <inkml:trace contextRef="#ctx0" brushRef="#br0" timeOffset="95526.7888">13303 14646 1414 0,'0'0'63'0,"-4"-8"13"0,-1-4-61 0,1 4-15 0,-1 0 0 0,5 8 0 16,-9-5 22-16,9 5 2 0,-9-4 0 0,0 4 0 16,-5 4-24-16,1 5 0 0,-6-5 0 0,1 4 0 15,0 4-13-15,-5-4-1 0,0 0 0 0,1 4 0 16,-1-4 14-16,5 0 10 0,-5 5-2 0,0-5 0 15,5 4-8-15,0 0 0 0,-1 0 0 0,1 4 8 16,0-4 8-16,0 5 2 0,4-5 0 0,5 4 0 16,-5 0-6-16,10 4-2 0,-1-3 0 0,5-1 0 15,5 0-10-15,-1-4 8 0,6 4-8 0,-1-4 8 16,4 5-8-16,6-5 0 0,-6-4-12 0,5 0 12 16,1 0 0-16,-6 0 0 0,5 0 0 0,1 4 0 15,-6-4 12-15,1 0 3 0,0 5 1 0,-5-5 0 16,4 0 16-16,-3 0 4 0,3 0 1 0,-8 4 0 15,4 0 3-15,-5 0 0 0,1 1 0 0,-5-1 0 0,0 4-12 16,-5-4-1-16,-4 4-1 0,0 0 0 0,-4 1-10 0,3-5-1 16,-8 4-1-16,5-4 0 15,-1 0-34-15,-4 4-8 0,-5 1 0 0,0-5-565 16,0 4-113-16</inkml:trace>
          <inkml:trace contextRef="#ctx0" brushRef="#br0" timeOffset="95944.2503">13891 15051 979 0,'-5'-4'43'0,"1"4"9"16,4-8-41-16,0 3-11 0,0 5 0 0,0 0 0 0,0 0 197 0,0 0 38 16,0 0 7-16,-5 17 2 0,5-1-175 0,-5 0-34 15,-4 0-7-15,5 4-2 0,-5 1-17 0,9-1-9 16,-5 0 10-16,5 4-10 0,-4-3 0 0,4-5 0 16,4 4 0-16,1-4-10 15,-5-4-106-15,4 1-22 0,5-5-4 0</inkml:trace>
          <inkml:trace contextRef="#ctx0" brushRef="#br0" timeOffset="96108.7472">13923 14549 2041 0,'0'0'44'0,"0"0"10"0,0 0 2 0,0 0 2 0,-10 0-46 0,10 0-12 0,-9 8 0 0,5 4-905 16</inkml:trace>
          <inkml:trace contextRef="#ctx0" brushRef="#br0" timeOffset="96479.5399">14528 14869 1670 0,'0'0'148'0,"0"8"-118"15,14 4-30-15,-5 4 0 0,0 4 82 0,0 4 10 16,0 5 3-16,5-1 0 0,4 0-49 0,-4 5-10 16,-5-5-1-16,4 1-1 0,1-1-22 0,-5 0-12 15,-9-4 12-15,0 1-12 0,0-5-9 0,-4-4-9 16,-1 0-2-16,1-8 0 15,-6 1-21-15,1-5-5 0,9-4-1 0,-9-4 0 0,0 4 47 0,0-13 0 16,4 5 0-16,5-8 10 0,-4 0 34 0,-1 0 8 16,5-9 0-16,5-3 1 0,4 0 3 0,0-5 0 15,-4 5 0-15,8-4 0 0,10-1-31 0,0 1-5 16,-9 4-2-16,4 3 0 0,5 9-10 0,-1 0-8 16,-8 8 12-16,0 0-12 0,-5 4 0 0,9 8-16 15,5 4 2-15,-5 4 0 0,-9 8 14 0,5 0 16 0,4 1-3 16,0-1-1-1,-9 8-31-15,0 1-6 0,0-1-2 0,5 0-670 0,-5 1-135 16</inkml:trace>
        </inkml:traceGroup>
        <inkml:traceGroup>
          <inkml:annotationXML>
            <emma:emma xmlns:emma="http://www.w3.org/2003/04/emma" version="1.0">
              <emma:interpretation id="{C0DFF0B3-F498-431F-A727-2BFC24988323}" emma:medium="tactile" emma:mode="ink">
                <msink:context xmlns:msink="http://schemas.microsoft.com/ink/2010/main" type="inkWord" rotatedBoundingBox="20690,15580 21319,15567 21335,16325 20706,16339"/>
              </emma:interpretation>
              <emma:one-of disjunction-type="recognition" id="oneOf37">
                <emma:interpretation id="interp53" emma:lang="" emma:confidence="1">
                  <emma:literal/>
                </emma:interpretation>
              </emma:one-of>
            </emma:emma>
          </inkml:annotationXML>
          <inkml:trace contextRef="#ctx0" brushRef="#br0" timeOffset="97077.6284">16008 14593 2066 0,'-9'-24'92'0,"9"16"18"0,0 0-88 0,0 8-22 16,-9-8 0-16,9 8 0 0,0 0 12 0,0 0-3 16,-10 4 0-16,1 4 0 0,0 0-9 0,0 4-17 15,-5 0 4-15,1 4 1 0,-1 5-3 0,5 3 0 16,0 0 0-16,0 5 0 0,-5-1 15 0,5 4 8 16,0-3 0-16,0 3-8 0,-5 0 0 0,5-3 0 15,0 3 0-15,0 0 0 0,0-3 0 0,4-1 0 0,-4-4 0 16,0 1 0-16,9-5 0 0,0 4 18 0,0-4-2 0,0-3-1 15,9 3 1-15,-4 0 1 0,4-8 0 16,4 4 0-16,-3 1-17 0,8-5 0 0,-5 0 0 0,10 0 0 16,-5-4 8-16,5-4-8 0,4-4 9 0,1 0-9 15,-1-4 8-15,5 0-8 0,0 0 0 0,0-8 9 16,0 4-9-16,-1-4 10 0,-3 0-10 0,4-5 10 16,-10-3 10-16,6 0 1 0,-6 0 1 0,-3-1 0 15,-1 1-2-15,0 0 0 0,-4-8 0 0,-1 3 0 16,-3-3-20-16,-1 0 0 0,-5 7 0 0,1 1 8 15,-5 0-8-15,-5 8 8 0,1-4-8 0,-5 4 8 16,-1 3 3-16,1 1 1 0,-9 4 0 0,0 4 0 16,0 0-12-16,-1 4 0 0,1 0 0 0,0 4-11 15,0 9 23-15,0-1 4 0,-1 0 0 0,1 12 1 0,0-3-1 16,4 3-1-16,5-4 0 0,0 5 0 0,5-1-15 16,-1 0 0-16,10 1 0 0,-1-1 0 0,5-4-11 0,0 0 2 15,0-3 0-15,10-1 0 16,3 0-119-16,1-4-23 0,5 1-5 0</inkml:trace>
        </inkml:traceGroup>
        <inkml:traceGroup>
          <inkml:annotationXML>
            <emma:emma xmlns:emma="http://www.w3.org/2003/04/emma" version="1.0">
              <emma:interpretation id="{8AF665DC-47EE-41E1-8117-E6E709A40071}" emma:medium="tactile" emma:mode="ink">
                <msink:context xmlns:msink="http://schemas.microsoft.com/ink/2010/main" type="inkWord" rotatedBoundingBox="22625,14620 26073,14547 26117,16615 22670,16689"/>
              </emma:interpretation>
              <emma:one-of disjunction-type="recognition" id="oneOf38">
                <emma:interpretation id="interp54" emma:lang="" emma:confidence="1">
                  <emma:literal/>
                </emma:interpretation>
              </emma:one-of>
            </emma:emma>
          </inkml:annotationXML>
          <inkml:trace contextRef="#ctx0" brushRef="#br0" timeOffset="101106.476">18166 14545 1335 0,'4'-33'59'0,"1"21"13"0,-5 0-58 0,4 0-14 0,1 4 0 0,0-4 0 16,-5 4 15-16,0 0 0 0,0-5 0 0,0 13 0 15,0 0 1-15,4-4 1 0,-4 4 0 0,0 0 0 16,0 0 3-16,0 0 0 0,0 0 0 0,0 0 0 15,0 0-12-15,0 0-8 0,-4 13 12 0,-6 3-12 16,6 8 21-16,-5 8-2 0,4 5-1 0,-4 7 0 16,-5 9 24-16,1 8 5 0,-5 3 1 0,-1 9 0 15,-3 4-16-15,3-4-4 0,-3 4 0 0,-6-8 0 16,1-1-12-16,4-3-2 0,-4-4-1 0,0-4 0 16,4-9-5-16,0-3 0 0,0-5-8 0,5-3 12 15,0-9-3-15,4-8-1 0,1 0 0 0,4-8 0 16,-1 1 0-16,6-5-8 0,4-8 12 0,0 0-4 15,0 0 13-15,0 0 3 0,0-8 0 0,0-9 0 16,0-3 9-16,0 0 3 0,9-8 0 0,-4-1 0 16,4-7-16-16,4-1-4 0,-4-3 0 0,10-5 0 0,3-3-7 15,-3-5-1-15,3-7-8 0,6-1 12 0,4 0-12 16,-1 0 0-16,1-3 0 0,0-1 0 0,5 4 0 0,-6-3 0 16,6 3 0-16,-1-4 0 0,1 0 0 0,-5 9-8 15,-1-5 8-15,-3 8-13 0,4 1 13 0,-5 3-12 16,0 9 12-16,1-1-12 0,-6 13 12 0,-3 4 0 15,-10 3 0-15,4 5 0 0,-4 4 0 0,1 4 0 16,-6 0-8-16,-4 8 8 0,0 0 0 0,0 0 0 16,0 0 0-16,5 16 0 15,-1 4-20-15,1 13-5 0,-1 3-1 0,1 9 0 0,4 3 26 0,-5 5 0 16,6 3 0-16,-1 5 0 0,0-4 8 0,0-1 8 16,5 5 0-16,-5 0 1 0,4 0-3 0,1 3-1 0,0-7 0 0,-5 4 0 15,-5-5-13-15,1-3 0 0,-1-4 8 0,-4-1-8 31,0-3-23-31,-4-5-7 0,4-4-2 0,-5 1 0 16,-4-5-144-16,0 1-28 0,5-1-7 0,-10-4-1 0</inkml:trace>
          <inkml:trace contextRef="#ctx0" brushRef="#br0" timeOffset="101350.7579">18088 15014 864 0,'0'0'76'0,"0"-4"-60"0,5 0-16 0,4-4 0 0,0 0 228 0,0 4 42 16,5-4 9-16,0 8 1 0,4-4-184 0,0 4-38 15,0 0-7-15,0 0-2 0,1 4-49 0,-1-4 0 16,0 0-12-16,5 0 3 15,0 0-167-15,4 0-34 0,23-4-6 0,-4-8-2 0</inkml:trace>
          <inkml:trace contextRef="#ctx0" brushRef="#br0" timeOffset="101678.9886">18972 13683 1324 0,'9'-8'118'0,"4"0"-94"16,10-5-24-16,9 1 0 0,0 8 121 0,9-4 20 15,0-4 4-15,4 0 1 0,1 4-108 0,4 0-22 16,-4 0-4-16,8 4 0 0,-4-5-24 0,0 5-5 16,0-4-1-16,-4 0 0 0</inkml:trace>
          <inkml:trace contextRef="#ctx0" brushRef="#br0" timeOffset="101884.4336">19208 13671 1152 0,'0'12'102'0,"0"4"-82"0,0 12-20 0,0 5 0 15,0 3 26-15,5 5 1 0,0-1 0 0,-1 1 0 16,1 3-3-16,4 1 0 0,-5-1 0 0,-4-3 0 16,5-1-24-16,-5-4-20 0</inkml:trace>
          <inkml:trace contextRef="#ctx0" brushRef="#br0" timeOffset="110942.7516">20456 14650 1209 0,'0'0'108'0,"0"0"-87"16,0 0-21-16,0 0 0 0,0 0 45 0,4 12 5 15,-8 0 1-15,-1 4 0 0,1 9-4 0,-5-1-1 16,0 8 0-16,-5 5 0 0,0 7-35 0,-4 1-11 16,0-1 0-16,0 5 0 0,-1-5 0 0,10 5-9 0,-4-8-1 15,4-5 0-15,-1-4 10 0,6 1 14 16,-1-9-3-16,1-4-1 0,-1-4-10 0,5-3 0 0,5-5 0 0,-5-8-11 16,0 0 22-16,0 0 4 0,18 4 1 0,-4-4 0 15,-1-4 23-15,6-4 5 0,-1-5 0 0,0 1 1 16,9-4-8-16,1-4-1 0,-1-4-1 0,0-1 0 15,5 1-16-15,0-4-3 0,0-1-1 0,-5 1 0 16,10 4-4-16,-10-5-1 0,5 1 0 0,0 0 0 16,-5 3 0-16,5 5 0 0,-5 4 0 0,5 0 0 15,-5 0-10-15,1-1 0 0,-1 9 0 0,-9 0 0 16,0 4 12-16,-4 0-4 0,0 4 0 0,-1 4 0 16,-4 4-8-16,5 0 0 0,0 5 0 0,-5-5 0 15,5 4 0-15,-5 4 8 0,0 4-8 0,4 0 8 16,-4-3 0-16,5-1 0 0,-5 4 0 0,0-4 0 15,5 4-8-15,-9 1 0 0,-1-9 0 0,1 4 0 0,-1-4 10 16,-8-4 6-16,-5 4 2 0,4-3 0 0,-9-1 26 0,1 0 6 16,-10 0 1-16,5 0 0 0,0-4-4 15,-5 4-1-15,-9 0 0 0,5 0 0 0,-5-4-36 0,4 4-10 16,-3-8 0-16,3 0 0 0,5 0 0 0,-4 0-15 16,0 0 3-16,-1-4 0 15,-3-4-167-15,-1 0-33 0,-37-20-6 0,19-5-2 0</inkml:trace>
          <inkml:trace contextRef="#ctx0" brushRef="#br0" timeOffset="111077.717">20898 13881 2016 0,'0'0'89'0,"0"0"19"0,0 0-87 0,13 0-21 0,-4 0 0 0,5 8-593 16,0 0-123-16</inkml:trace>
        </inkml:traceGroup>
        <inkml:traceGroup>
          <inkml:annotationXML>
            <emma:emma xmlns:emma="http://www.w3.org/2003/04/emma" version="1.0">
              <emma:interpretation id="{EC8C9B57-C6CA-4EFB-A088-4A85C218050C}" emma:medium="tactile" emma:mode="ink">
                <msink:context xmlns:msink="http://schemas.microsoft.com/ink/2010/main" type="inkWord" rotatedBoundingBox="27352,15434 30201,15374 30220,16270 27371,16331"/>
              </emma:interpretation>
              <emma:one-of disjunction-type="recognition" id="oneOf39">
                <emma:interpretation id="interp55" emma:lang="" emma:confidence="1">
                  <emma:literal>row</emma:literal>
                </emma:interpretation>
                <emma:interpretation id="interp56" emma:lang="" emma:confidence="0">
                  <emma:literal>vow</emma:literal>
                </emma:interpretation>
                <emma:interpretation id="interp57" emma:lang="" emma:confidence="0">
                  <emma:literal>Vow</emma:literal>
                </emma:interpretation>
                <emma:interpretation id="interp58" emma:lang="" emma:confidence="0">
                  <emma:literal>now</emma:literal>
                </emma:interpretation>
                <emma:interpretation id="interp59" emma:lang="" emma:confidence="0">
                  <emma:literal>pow</emma:literal>
                </emma:interpretation>
              </emma:one-of>
            </emma:emma>
          </inkml:annotationXML>
          <inkml:trace contextRef="#ctx0" brushRef="#br0" timeOffset="112309.5526">22423 14529 1486 0,'0'0'66'0,"0"0"14"0,0-4-64 16,0 4-16-16,0 0 0 0,0 0 0 0,0 0 0 0,13 0 0 16,1 4 8-16,4 0-8 0,-4 4 9 0,4 0-1 15,0 4 0-15,5 0 0 0,-5 4 7 0,5 0 1 16,0 5 0-16,0 3 0 0,-1 4 3 0,-8 1 1 15,13 3 0-15,-8 4 0 0,-1 1-20 0,-5-1 10 16,1 5-10-16,-5-1 8 0,0 5-8 0,-4-5 8 16,-1 1-8-16,1-5 8 0,-1 1-8 0,-4-9 0 15,0 4 0-15,0-7 0 0,-4-1 0 0,4-4 0 16,-5-8 0-16,5 4 8 0,-4-8 9 0,4-8 2 16,0 0 0-16,0 0 0 0,0 0 23 0,0 0 5 0,0 0 1 15,0 0 0-15,-5-4 5 0,1-4 2 0,-1-4 0 0,1-4 0 16,-1-4-14-16,1-5-2 0,-6-7-1 0,10 0 0 15,0-5-6-15,0-3-2 0,-4-1 0 0,8 1 0 16,-4-5-19-16,10 1-11 0,-1-1 12 0,4 1-12 16,1 3 0-16,9-3 0 0,-1 3 0 0,1 1 0 15,5 3-22-15,3 1-2 0,1-4 0 0,5 7 0 32,-1 9-16-32,-4 0-3 0,4 3-1 0,-4 9 0 0,0 4-100 15,-9 0-20-15,9-4-4 0,0 12 0 0</inkml:trace>
          <inkml:trace contextRef="#ctx0" brushRef="#br0" timeOffset="112761.7029">23688 14553 1558 0,'0'0'69'0,"0"0"15"0,0 0-68 0,0 0-16 16,0 0 0-16,0 0 0 0,0 0 13 0,0 0-1 16,0 0 0-16,0 12 0 0,0-12-12 0,-4 12 0 15,-10-4 8-15,14 4-8 0,-13 1 0 0,3 3 0 16,1-4 0-16,-4 4 0 0,-1 0 0 0,-4 0 0 0,13 5 0 0,-4-1 0 16,5 4 0-16,4 0-10 0,0 5 2 15,0 3 0-15,4-3 8 0,-4 3 0 0,5-4 8 16,-1-4-8-16,1 5 0 0,8-1-8 15,-3-8 0-15,-1 1 0 0,4-1-12 0,1-4-1 0,-5-8-1 0,0 0 0 16,9-4 22-16,-4-4 15 0,0-4-3 0,-1 0 0 16,-4-4 49-16,1 0 10 0,8-4 1 0,-5 0 1 15,-3-4-13-15,3-1-2 0,1 1-1 0,4-4 0 16,0-4-23-16,5-5-5 0,-5 1-1 0,5 0 0 16,-5-1-28-16,0 5 0 0,-4-4 0 0,0 7 0 15,-1 1-13-15,-3 0-9 0,-10 4-2 0,0 0 0 16,0 3 24-16,-5 1 0 0,0 4 0 0,-8 4 0 15,-1 0 0-15,0 0 0 0,-4 4 0 0,5 4 0 16,-6 4-16-16,-3 0 2 0,-6 0 0 0,1 5 0 16,-5-1-139-1,5 4-28-15,-37 12-6 0,32-12-497 0</inkml:trace>
          <inkml:trace contextRef="#ctx0" brushRef="#br0" timeOffset="113301.5062">24339 14537 1555 0,'0'0'68'0,"10"-8"16"0,-6 4-68 0,10-5-16 16,-14 9 0-16,13 0 0 0,-3 5 62 0,-1-1 9 0,-9-4 1 0,9 16 1 15,-5 0-45-15,-4 4-10 0,0 4-2 0,-4 1 0 16,-5 3-16-16,9 0 0 0,-5-3 8 0,1 3-8 15,4 0 0-15,0-3 0 0,0 3 0 0,0-8 0 16,9 0 0-16,-9 1 0 0,13-5 8 0,-4 0-8 16,1-8 0-16,3 0 0 0,5 0 8 0,-4-4-8 15,13-4 11-15,-8 0-2 0,3-8 0 0,1 4 0 16,-5-4 22-16,10 0 4 0,-10-4 1 0,9 0 0 16,-9 4 15-16,1-4 3 0,8-5 1 0,-9 5 0 15,-4-4-45-15,4 0-10 0,-4 0 0 0,-1 3 0 16,1 5 0-16,-10 0 0 0,-4 8 0 0,0 0 0 15,0 0 0-15,0 0 0 0,0 0 0 0,0 0-10 16,10 12 10-16,-6 5 0 0,-4-5-9 0,0 4 9 16,0 4 0-16,0 0 0 0,0 1-9 0,0-5 9 0,0 4 0 15,0-8 11-15,9 0-2 0,-4 0 0 16,-1 1-9-16,-4 3-12 0,14-8 2 0,-5-4 1 0,0 4 19 16,5-4 4-16,-5 0 1 0,5-4 0 0,-5-4 11 15,18 4 2-15,-9 0 1 0,-4-4 0 0,18-4-7 0,-9 0-2 16,4-4 0-16,-4 0 0 0,-5-9 0 0,0 5-1 15,9 0 0-15,-8-4 0 0,-6 4-3 0,1-5 0 16,0 1 0-16,-5-4 0 0,0 0-16 0,-5-1 0 16,5 5 0-16,-4-4 0 15,-5-1-24-15,14 1-8 0,-14 0-1 0,0 4-1 16,4-9-43-16,1 9-9 0,-5 0-2 0,0 0 0 16,-5-1-109-16,-4 1-23 0,-14-16-4 0,-9 20 0 0</inkml:trace>
        </inkml:traceGroup>
      </inkml:traceGroup>
      <inkml:traceGroup>
        <inkml:annotationXML>
          <emma:emma xmlns:emma="http://www.w3.org/2003/04/emma" version="1.0">
            <emma:interpretation id="{AAA566D7-12AA-426A-99FF-FDE10E38182E}" emma:medium="tactile" emma:mode="ink">
              <msink:context xmlns:msink="http://schemas.microsoft.com/ink/2010/main" type="line" rotatedBoundingBox="18514,16820 27003,16686 27031,18489 18543,18624"/>
            </emma:interpretation>
          </emma:emma>
        </inkml:annotationXML>
        <inkml:traceGroup>
          <inkml:annotationXML>
            <emma:emma xmlns:emma="http://www.w3.org/2003/04/emma" version="1.0">
              <emma:interpretation id="{02B5C9DB-08D8-4BAB-BEA8-6BA7228946A3}" emma:medium="tactile" emma:mode="ink">
                <msink:context xmlns:msink="http://schemas.microsoft.com/ink/2010/main" type="inkWord" rotatedBoundingBox="18514,16820 23364,16743 23386,18122 18536,18199"/>
              </emma:interpretation>
              <emma:one-of disjunction-type="recognition" id="oneOf40">
                <emma:interpretation id="interp60" emma:lang="" emma:confidence="1">
                  <emma:literal/>
                </emma:interpretation>
              </emma:one-of>
            </emma:emma>
          </inkml:annotationXML>
          <inkml:trace contextRef="#ctx0" brushRef="#br0" timeOffset="116047.1369">15548 16617 2246 0,'0'0'200'0,"0"0"-160"0,0 0-32 0,0 0-8 16,0 0-54-16,4 12-12 0,-8 0-2 0,8 0-1 16,6 8 52-16,-6 1 17 0,-4-1-10 0,0 0 10 15,5 0 0-15,-1 5 0 0,-4-1 0 0,0-4 0 16,0 0-18-16,0-3 2 0,5-5 0 0,-5 0 0 0,4-4-1 15,-4-8 0-15,9 8 0 0,1-4 0 0,-10-4 17 0,13 0 0 16,5-8 0-16,1 0 0 0,3 0 0 0,-3-8 0 16,8 4 0-16,-4-5 0 0,4 1 0 0,5 0 0 15,-5-4 0-15,-4 0 0 0,0-5-14 0,-5 1 1 16,-4-4 0-16,-1 3 0 0,-4-3 13 0,0 8 0 16,-9 0 0-16,0-1-9 0,-4 5 25 0,-5 4 4 15,-5 0 2-15,5 4 0 0,-9 4 9 0,0 4 1 16,-1 0 1-16,1 0 0 0,0 8-33 0,-5 0 0 15,-4 4 0-15,0 4 0 16,-1 0-122-16,6 5-31 0</inkml:trace>
          <inkml:trace contextRef="#ctx0" brushRef="#br0" timeOffset="116229.6805">16386 16382 2127 0,'0'0'47'0,"-5"0"9"0,-9 8 3 0,1 0 1 0,-1 4-48 0,-4 5-12 0,-5 3 0 0,5 8 0 16,-5 1 0-16,0-1 8 0,1 4-8 0,-1 5 8 15,14-5-8-15,-5 0 0 0,5 1 0 0,4-1 0 16,1-4 0-16,8-3 0 0,1 11 0 0,4-7 0 0,5-1-19 15,4 0 1-15,5 1 0 0,0-9-604 16,4 8-121-16</inkml:trace>
          <inkml:trace contextRef="#ctx0" brushRef="#br0" timeOffset="116627.8358">16836 16014 2034 0,'0'-16'90'0,"0"16"18"0,0-8-86 0,0 8-22 0,5-4 0 15,-5 4 0-15,0 0 16 0,9 4-2 0,5 4 0 0,-5 8 0 16,9 4-14-16,-4 8 0 0,-1 5 0 0,1 11-10 16,0 9 10-16,-5 0 0 0,0 3 0 0,0 1 0 15,-4 8 0-15,4-5 11 0,-5 1-3 0,1-4 0 16,-5-5 7-16,0 1 1 0,0-5 0 0,0-3 0 15,-5-1-8-15,5-7-8 0,-4-5 11 0,-1 1-11 16,1-9 8-16,-1-8-8 0,-4-4 0 0,4 0 0 16,5-12 16-16,0 0-1 0,0 0 0 0,0 0 0 15,0 0 24-15,0 0 5 0,0-12 0 0,5-4 1 16,-5 0-16-16,9-4-3 0,-4-5-1 0,4 1 0 16,0 0-25-16,4 4 0 0,6-5 0 0,-6 1 0 15,10 4 0-15,-5 8 0 0,0-5 0 0,1 9 0 16,3 0 0-16,-3 4 0 0,-1 4 0 0,0 4 0 15,-4 4-11-15,4 0-7 0,0 5-2 0,-4 3 0 16,4 4-70-16,-4 0-14 16,-1 0-4-16,-4 5-543 0,5-1-109 0</inkml:trace>
          <inkml:trace contextRef="#ctx0" brushRef="#br0" timeOffset="116997.2329">17911 16783 2113 0,'0'-12'46'0,"0"4"10"0,0-5 1 0,0 1 3 0,4 4-48 0,1 0-12 0,-5 8 0 15,0-8 0-15,0 0 0 0,0 0 0 0,0 4 0 0,-5-4 0 16,1 0 0-16,-1 3 0 0,-4-3-9 0,0 4 9 16,0-4-12-16,4 8 12 0,-4-4-13 0,0 4 5 15,-4 4 8-15,-6-4 0 0,6 8 0 0,-6 4 0 16,-3 1 0-16,4 3 0 0,-5 4 0 0,0 4 0 15,9-3 0-15,-4 3 0 0,4 0 0 0,1 0 0 16,-1 1 0-16,5-5 0 0,4 4 0 0,1-4 0 16,-1-7-15-16,5-1-1 0,0 0 0 0,0-12 0 15,0 0-3-15,0 0-1 0,0 0 0 0,14 0 0 16,0-12 20-16,4 8 0 0,-4-4 0 0,-1-5 9 16,5-3 15-16,-4 0 2 0,0 0 1 0,4 0 0 15,-4 0 7-15,-1-1 2 0,1 5 0 0,0-4 0 16,-5 8-3-16,4 4 0 0,-4-4 0 0,1 8 0 15,-10 0-33-15,13 0 0 0,1 0 0 0,-5 12 0 16,0-4-20-16,-4 12-10 16,4-8-2-16,-5 9-630 0,1-1-126 0</inkml:trace>
          <inkml:trace contextRef="#ctx0" brushRef="#br0" timeOffset="117267.3536">18348 16584 1868 0,'18'-32'41'0,"-9"20"9"0,0-8 2 0,5-1 0 0,0 5-42 0,-5 4-10 16,4 0 0-16,-3 4 0 0,-10 8 52 0,0 0 8 15,0 0 1-15,0 0 1 0,0 0-48 0,-5 8-14 0,0 4 0 16,-4 0 8-16,-9 9-8 0,4-1 0 0,-4 0 0 0,0 0 0 16,0 0 0-16,0 9 8 0,-1-9 0 0,10 0 0 15,-4 5 1-15,-1-5 1 0,5 0 0 0,0-4 0 16,4 4 13-16,1-3 2 0,-1-5 1 0,1 4 0 15,4 0-1-15,0 0 0 0,0-4 0 0,0 5 0 16,0-1-10-16,0 0-3 0,0-4 0 0,0 4 0 16,0-3-12-16,-5-5-8 0,5-8 8 0,0 12-708 15,0 0-135-15</inkml:trace>
          <inkml:trace contextRef="#ctx0" brushRef="#br0" timeOffset="115140.4838">14214 16342 1364 0,'-5'-17'60'0,"5"9"13"0,-4 0-58 0,4 0-15 0,4-4 0 0,-4 12 0 15,-9-4 0-15,9 4 9 0,0 0-9 0,0 0 8 16,-9-4-8-16,0 0 0 0,-5 4 0 0,1 4 0 16,-5 4 0-16,-5 4 0 0,-9 0 0 0,-5 5 0 15,1-5 0-15,-5 8 10 0,-4 0-2 0,-1 0-8 16,5 1 32-16,5-1 0 0,-5 0 0 0,9 0 0 15,0 1-6-15,5-5-2 0,4 0 0 0,5 0 0 16,-1-4-24-16,10-4 0 0,5 0 0 0,4-8 0 16,4 9 0-16,5 3 0 0,5-4 0 0,9 0 0 15,4 4 0-15,5-8-11 0,4 12 11 0,5-12-12 16,5 12 12-16,-5-3 0 0,-5 3 8 0,-4 0-8 0,-4 0 0 0,-1 0 0 16,-4 1 0-16,-5-1 0 15,-14 4 24-15,1-8 8 0,4 4 0 0,-9 0 1 0,-5-3 47 16,1 3 8-16,4-4 3 0,0 0 0 0,-9 0-59 15,-5 0-11-15,-4 1-2 0,4-5-1 0,1-4-10 0,-6 4-8 16,-3 4 12-16,-1-4-12 16,0-4-16-16,-4 0-11 0,0-4-1 0,-1 0-1 15,1-4-63-15,4 0-12 0,5 4-2 0</inkml:trace>
          <inkml:trace contextRef="#ctx0" brushRef="#br0" timeOffset="115406.033">14656 16374 2113 0,'0'0'93'0,"0"0"20"0,-10 0-90 0,10 0-23 0,5-4 0 0,4 0 0 16,-9 4 14-16,18-4-2 0,10-4 0 0,13-4 0 15,4 4-4-15,5-9 0 0,5 1-8 0,4 0 12 16,0-4-12-16,-4 4-8 0,0-5 8 0,-1 1-13 16,5 4-46-1,-9 0-9-15,-9 0-1 0,-4 3-1 0,-10 1-43 0,0 4-9 0,1 4-2 16,-15 4-598-16</inkml:trace>
          <inkml:trace contextRef="#ctx0" brushRef="#br0" timeOffset="115640.3728">15343 15771 1036 0,'-5'0'92'0,"-4"-4"-73"16,-13 0-19-16,8 4 0 0,5 0 144 0,4 0 24 16,-4 4 6-16,-4 4 1 0,8 0-96 0,5 0-19 15,-5 4-4-15,1 9-1 0,-5-1-27 0,9 12-4 16,4 5-2-16,-8 3 0 0,-5 9-8 0,4 7-2 15,-4 9 0-15,4 8 0 0,-13 8 0 0,5 0-1 16,-10 4 0-16,0 0 0 0,5 4-11 0,-5-4 0 0,-4-4 0 16,-1 8 0-1,6-8-48-15,3-12-4 0,-8-1-2 0,0-11-790 0</inkml:trace>
        </inkml:traceGroup>
        <inkml:traceGroup>
          <inkml:annotationXML>
            <emma:emma xmlns:emma="http://www.w3.org/2003/04/emma" version="1.0">
              <emma:interpretation id="{9DC1AB27-8F8F-4596-BE28-7AE10E82DDF5}" emma:medium="tactile" emma:mode="ink">
                <msink:context xmlns:msink="http://schemas.microsoft.com/ink/2010/main" type="inkWord" rotatedBoundingBox="23658,16741 27025,16773 27009,18496 23642,18464"/>
              </emma:interpretation>
              <emma:one-of disjunction-type="recognition" id="oneOf41">
                <emma:interpretation id="interp61" emma:lang="" emma:confidence="1">
                  <emma:literal>tic)</emma:literal>
                </emma:interpretation>
                <emma:interpretation id="interp62" emma:lang="" emma:confidence="1">
                  <emma:literal>tic )</emma:literal>
                </emma:interpretation>
                <emma:interpretation id="interp63" emma:lang="" emma:confidence="0">
                  <emma:literal>til )</emma:literal>
                </emma:interpretation>
                <emma:interpretation id="interp64" emma:lang="" emma:confidence="0">
                  <emma:literal>tie )</emma:literal>
                </emma:interpretation>
                <emma:interpretation id="interp65" emma:lang="" emma:confidence="0">
                  <emma:literal>tin )</emma:literal>
                </emma:interpretation>
              </emma:one-of>
            </emma:emma>
          </inkml:annotationXML>
          <inkml:trace contextRef="#ctx0" brushRef="#br0" timeOffset="117466.5165">18721 16261 2286 0,'0'0'50'0,"18"-8"10"0,1-5 3 0,8 5 1 0,5-4-51 0,9 4-13 16,4 0 0-16,10 4 0 0,0 0 0 0,-5 0 0 15,0 0 0-15,-5 0 0 16,-4 4-84-16,0 0-19 0,-9 0-4 0,0-4-801 0</inkml:trace>
          <inkml:trace contextRef="#ctx0" brushRef="#br0" timeOffset="117670.7568">19172 15828 1897 0,'0'0'84'0,"0"0"17"0,0 0-81 0,0 0-20 0,0 0 0 0,0 0 0 15,9 16 43-15,0 0 4 0,-4 4 1 0,4 5 0 16,-5 7-28-16,1 4-4 0,-5 5-2 0,-5-1 0 16,5 9-14-16,-4 3 0 0,-10 5 8 0,5 4-8 15,-5 0 0-15,1-1 0 0,-1 1 0 0,0 0 0 16,-4-1-42-16,0-3-11 16,-5 0-3-16,5-1-540 0,0-3-109 0</inkml:trace>
          <inkml:trace contextRef="#ctx0" brushRef="#br0" timeOffset="117856.2457">19436 16649 2152 0,'0'0'96'0,"0"0"19"0,-5 12-92 0,5 5-23 16,5 3 0-16,-5 4 0 0,5-4 0 0,4 5 9 0,-5-1-9 0,5-4 0 15,-4 4-8-15,-1-3-9 16,6-5-2-16</inkml:trace>
          <inkml:trace contextRef="#ctx0" brushRef="#br0" timeOffset="117997.687">19645 16261 2311 0,'5'-16'51'0,"-10"3"10"0,5 1 3 0,0 4 0 0,0 8-51 0,0 0-13 0,10 0 0 0,3 4-1024 16</inkml:trace>
          <inkml:trace contextRef="#ctx0" brushRef="#br0" timeOffset="118290.1191">20565 16309 1785 0,'0'0'159'0,"0"0"-127"16,-9-4-32-16,0 0 0 0,0-4 87 0,-5 8 11 15,-4 0 2-15,-5 8 1 0,0 0-57 0,-4 4-11 16,0 5-2-16,-1 7-1 0,1-4-30 0,-5 12 0 15,0 5 0-15,10-5 0 0,-1 9 0 0,9-1 0 16,1-3 0-16,8-5 0 0,5 8 12 0,5-3-3 16,4-5-1-16,9 5 0 0,0-1-8 0,0 1 0 15,10-5 0-15,-6 4 8 16,10-3-132-16,0-5-28 0,27 17-4 0,-13-29-2 0</inkml:trace>
          <inkml:trace contextRef="#ctx0" brushRef="#br0" timeOffset="118619.4961">21649 15775 230 0,'27'-16'10'0,"-13"12"2"0,-1-4-12 0,6 0 0 16,-1 8 0-16,9 4 0 0,0 8 363 0,1 12 69 16,8 8 15-16,-4 13 2 0,4 4-278 0,-4 11-56 15,-4 5-11-15,-1 12-3 0,0 8-20 0,-9 8-4 16,-4 4-1-16,-5 12 0 0,-4-3-41 0,-14 3-9 15,0 4-2-15,-10 1 0 0,-8 7-12 0,-5-12-4 16,-9-4 0-16,-4-3-775 16,-15-9-155-16</inkml:trace>
        </inkml:traceGroup>
      </inkml:traceGroup>
    </inkml:traceGroup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15:47.62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1BD07E4-7E2D-4F50-8FAA-37732F3F6D6A}" emma:medium="tactile" emma:mode="ink">
          <msink:context xmlns:msink="http://schemas.microsoft.com/ink/2010/main" type="writingRegion" rotatedBoundingBox="3472,894 29087,-850 29978,12227 4363,13972"/>
        </emma:interpretation>
      </emma:emma>
    </inkml:annotationXML>
    <inkml:traceGroup>
      <inkml:annotationXML>
        <emma:emma xmlns:emma="http://www.w3.org/2003/04/emma" version="1.0">
          <emma:interpretation id="{A813CF33-B1B2-476A-BE69-B89A48F70A99}" emma:medium="tactile" emma:mode="ink">
            <msink:context xmlns:msink="http://schemas.microsoft.com/ink/2010/main" type="paragraph" rotatedBoundingBox="3472,894 19430,-192 19615,2530 3658,36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DE2DAE-611E-460D-A7E7-2EB16A49073B}" emma:medium="tactile" emma:mode="ink">
              <msink:context xmlns:msink="http://schemas.microsoft.com/ink/2010/main" type="line" rotatedBoundingBox="3472,894 19430,-192 19615,2530 3658,3617"/>
            </emma:interpretation>
          </emma:emma>
        </inkml:annotationXML>
        <inkml:traceGroup>
          <inkml:annotationXML>
            <emma:emma xmlns:emma="http://www.w3.org/2003/04/emma" version="1.0">
              <emma:interpretation id="{DE594097-E100-4AA8-B6D9-C8431A72EEE1}" emma:medium="tactile" emma:mode="ink">
                <msink:context xmlns:msink="http://schemas.microsoft.com/ink/2010/main" type="inkWord" rotatedBoundingBox="3516,1530 7114,1285 7256,3372 3658,3617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2135 1062 1422 0,'-27'-8'63'0,"27"8"13"0,0 0-61 0,0 0-15 16,0 0 0-16,-14 12 0 0,-4 0 77 0,9 5 13 15,9 3 2-15,-4 4 1 0,-10 9-31 0,5-5-6 16,9 8-2-16,4 1 0 0,1 3-21 0,-1-3-4 15,1-1-1-15,4-4 0 0,14 1-8 0,-9-9-3 16,-5 0 0-16,4-3 0 0,15-1-5 0,-6-4-2 16,-3-4 0-16,3-8 0 0,-3-4-10 0,3-8 8 0,6 4-8 0,-6-12 8 15,1 0-8-15,4-9 10 0,-4 1-10 0,0-4 10 16,-9-1-10-16,4-3 8 0,0 0-8 0,-4-5 8 16,-1 5 2-16,-3 0 0 0,-1-5 0 0,0 9 0 15,0-1 13-15,-9 9 2 0,4 4 1 0,1 4 0 16,-1 4-3-16,-4 8-1 0,0 0 0 0,0 12 0 15,-4 12-22-15,4 0 0 0,-5 9 0 0,5 7 0 16,5-3 0-16,-1 3 0 0,1-3 0 0,4-1 8 16,5-8-8-16,-1-3 0 0,1 3 0 0,4-8 8 15,-4-4-8-15,4-7 0 0,0-1 0 0,-4-4 0 16,4-4 0-16,0-4 9 0,-4 0-9 0,4-5 10 16,-4-7 10-16,0 0 1 0,-1-4 1 0,1-4 0 15,0-5 2-15,-1-3 1 0,-4-5 0 0,10-7 0 0,-1-5 6 16,5-3 1-16,-5-9 0 0,5 0 0 0,-1 1-20 15,6-5-3-15,-10-4-1 0,5 0 0 16,-5-4-17-16,-4 1-4 0,-1-13-1 0,5 4 0 0,-9 0 14 16,5 0 0-16,0 8 12 0,-1 4-12 0,1 8-12 0,-5 5-8 15,0-1-3-15,-4 13 0 0,-5 11 23 0,4 5 0 16,-4 0-9-16,0 11 9 0,-4 5 0 0,4 8 0 16,0 4 11-16,-9 8-11 0,-5 13 0 0,0 7 0 15,1 8 0-15,-5 5 0 0,-1 11 0 0,-3 9 0 16,3 8 0-16,6 4 0 0,-1 8 0 0,5-8 0 15,0 3 0-15,9-7-9 0,0 0 1 0,9-4 0 16,-4-1 0-16,8-3 0 0,1 4 8 0,4-8 12 16,-4-5-2-16,4-3-1 0,-4-1-9 0,-1-7 0 15,-4-5 0-15,0 1 0 16,-4-9-106-16,4 0-17 0,-4 1-3 0,-5-5-915 0</inkml:trace>
          <inkml:trace contextRef="#ctx0" brushRef="#br0" timeOffset="274.0141">2368 330 2286 0,'-23'-20'101'0,"18"11"21"15,5 1-98-15,-4-4-24 0,4 4 0 0,9 0 0 0,0-4 56 0,9 4 7 16,14-4 1-16,14 4 0 0,4-5-51 0,9-3-13 16,9-4 0-16,14 4 0 0,9 0 14 0,0 3-2 15,0-3-1-15,5 4 0 16,4 4-101-16,0 0-20 16,5 4-4-16,-5 0-909 0</inkml:trace>
          <inkml:trace contextRef="#ctx0" brushRef="#br0" timeOffset="-868.8061">337 314 1612 0,'-9'-13'144'0,"4"1"-116"15,1-4-28-15,-1 4 0 0,1 0 46 0,4 0 3 16,0 0 1-16,4-1 0 0,1 5-22 0,4-4-4 15,0 0 0-15,9 0-1 0,10 0-8 0,-1 0-2 16,14-5 0-16,13 1 0 0,19 0-3 0,-4-4-1 16,-10 0 0-16,0 7 0 0,14-3-1 0,-5 8 0 15,0-4 0-15,-4 8 0 0,0 0-8 0,0 8 0 16,-1 0 0-16,-8 8 0 0,-19 4 12 0,5-4 0 16,0 9 0-16,-9 3 0 0,-4 0-12 0,-15 5 0 15,-8 3 0-15,4-4 0 0,-9 1 8 0,-9 7 0 16,-14 0 0-16,0 1 0 0,5 3-8 0,-5 1 8 15,-22-1-8-15,4 1 8 0,0-1-8 0,0-3 0 16,-5-1-10-16,-8 1 10 0,-6-1-19 0,6-4 3 16,4 1 0-16,-5-5 0 0,0 4 16 0,1-3 11 0,4-1-2 15,4-4 0-15,1 5-21 0,-5-1-5 0,4 0-1 16,5-7 0-16,0-1-6 0,5 0 0 0,-1 0-1 16,5-8 0-16,5 1 12 0,9-1 2 0,4-8 1 15,5-4 0-15,5 8 10 0,4-8 0 0,0 0 0 0,13-4 0 16,10 0 0-16,4 0 0 0,5-4 0 0,0 4 0 15,5-1 0-15,3 5 0 0,11 5 0 0,-1-1 0 16,9 8 0-16,-5 0-8 0,1 4 8 0,4 4 0 16,5 1 0-16,-9-1 0 0,-10 0 0 0,1 0 0 15,-1 0 21-15,-4 1 0 0,-9-1 0 0,0 0 0 16,-9-4 12-16,-1 1 3 0,6-1 0 0,-10 4 0 16,-9-4-4-16,0 4-1 0,5-3 0 0,-10-1 0 0,-4 0-2 15,-4 4 0-15,-1-4 0 0,-4 9 0 0,-4-1-12 16,-6 0-2-16,-8-8-1 0,-5 9 0 0,-4-1-2 0,-5 4-1 15,-18 1 0-15,-5-5 0 0,0 8-11 0,-9-3 10 16,-4 3-10-16,-1-4 10 0,-3-3-10 16,-1-1 0-16,4-4 0 0,5 0 0 0,0-3 0 0,5 3-9 15,9-8 0-15,9 0 0 16,0-4-30-16,9-4-5 0,14 0-2 0,4-4-618 16,9 4-124-16</inkml:trace>
          <inkml:trace contextRef="#ctx0" brushRef="#br0" timeOffset="-1534.9721">624 220 691 0,'-9'-4'61'0,"-5"0"-49"0,5 0-12 0,-5 0 0 0,10 4 109 0,-5 0 19 15,-5 0 4-15,5 4 1 0,0 0-53 0,4 0-12 16,-8 5-1-16,3-1-1 0,6 8-24 0,4 8-5 15,-5 0-1-15,5 9 0 0,-9 7 0 0,9 5 0 16,-4 3 0-16,4 13 0 0,-5 0 26 0,-4 8 5 16,5-1 1-16,-6 13 0 0,1 4-15 0,0 8-2 15,5-4-1-15,-5-4 0 0,-1 0-29 0,1-4-5 16,0-4-2-16,5-4 0 0,-1-4 1 0,-4-9 0 16,4 1 0-16,1-8 0 0,4-5-15 0,-5-3 8 15,1-5-8-15,4-7 0 0,-9-1 8 0,4-4-8 16,1 1 0-16,-6-5 0 0,6-4 0 0,-1 1-12 15,1-1 1-15,4-4 0 16,0 0-17-16,0 4-3 0,-5-7-1 0,5-1 0 16,0 0-95-16,0-12-19 0,0 0-4 0</inkml:trace>
        </inkml:traceGroup>
        <inkml:traceGroup>
          <inkml:annotationXML>
            <emma:emma xmlns:emma="http://www.w3.org/2003/04/emma" version="1.0">
              <emma:interpretation id="{ACCEF3F9-CD3B-478C-B79E-F69C7FA3669C}" emma:medium="tactile" emma:mode="ink">
                <msink:context xmlns:msink="http://schemas.microsoft.com/ink/2010/main" type="inkWord" rotatedBoundingBox="8925,523 12381,287 12556,2848 9099,3083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588.4159">5386 407 1890 0,'-18'-4'84'0,"18"4"16"0,0 0-80 0,0 0-20 0,0 0 0 0,0 0 0 16,0 0 54-16,0 0 6 0,0 0 2 0,14 4 0 16,4-4-14-16,9 0-2 0,5-8-1 0,13-1 0 15,6 1-18-15,3 0-4 0,10-4-1 0,0-4 0 16,4 4-14-16,-9-4-8 0,5 3 10 0,-5-3-10 15,0 8 0-15,-4-4-10 0,0 0 0 0,-5 4 0 16,-5 0-113-16,1 0-22 0,-1 0-5 16,-8-5-1-16</inkml:trace>
          <inkml:trace contextRef="#ctx0" brushRef="#br0" timeOffset="884.834">6074-706 1987 0,'-28'-12'88'0,"24"8"18"0,-10-1-85 0,5 5-21 0,4 0 0 0,-4 9 0 16,0 3 59-16,5 8 7 0,-5 12 2 0,4 9 0 15,0 20-19-15,-4 7-3 0,5 13-1 0,-1 4 0 16,-4 8 0-16,0 4 0 0,0 5 0 0,0 7 0 15,0 0-20-15,0 4-4 0,-1-7-1 0,-3-5 0 16,8 4-20-16,-4-8 0 0,5 0-12 0,-5-8 4 16,4 0 8-16,-4-8 14 0,0-4-3 0,0 0-1 31,-5-8-57-31,0-4-11 0,-4-5-2 0,0-3-1 16,0-4-163-16,-1-9-33 0,-3-3-7 0</inkml:trace>
          <inkml:trace contextRef="#ctx0" brushRef="#br0" timeOffset="1829.0437">7048-977 1792 0,'-5'-29'80'0,"5"17"16"0,9 0-77 0,-4 8-19 16,0-4 0-16,4 4 0 0,-5 0 11 0,5 0-2 15,0 4 0-15,1 0 0 0,-1 4 3 0,-5 8 0 16,5 0 0-16,-4 12 0 0,4 5 2 0,-4 7 1 0,-1 13 0 16,-4 7 0-16,-4 9 32 0,-1 8 6 0,-9 12 2 0,5 0 0 15,-4 8 8-15,-1 4 1 0,0-4 1 0,5 4 0 16,0-4-32-16,4 0-6 0,-4 0-2 0,9-3 0 15,0-5-17-15,0-5-8 0,0-7 8 0,5-4-8 16,-1 0 11-16,-4-8-3 0,-4-9-8 0,-1 1 12 16,1-5-12-16,-1-3 0 0,-8-9 0 0,3-3 0 15,6-9 0-15,-1 0 0 0,-8 1 0 0,-1-9 0 16,5-8 0-16,0 0 0 0,0-4 0 0,0 0 0 16,0-4 0-16,4-8 9 0,-4-4-9 0,4 4 12 15,5 8 4-15,0-21 0 0,5 1 1 0,-5 0 0 16,9-8-17-16,0-1 8 0,5-3-8 0,4 0 0 15,-4-9 16-15,4 5-4 0,9-1-1 0,-4-3 0 16,4 3-11-16,1 1 0 0,-6 8 0 0,1-1 0 16,0 5 0-16,0 8 0 0,-5 0 0 0,-5 8 0 0,6-1 0 15,-6 5 0-15,-4 0 0 0,5 4 0 0,-5 4-11 16,5 0 11-16,-5 9-8 0,0-5 8 0,5 8-12 16,-5-4 4-16,0 0 0 0,0 0 0 0,5 4 8 0,-5 1 0 15,0-5 0-15,5 0-8 0,4 4 8 0,-5-4 0 16,-3-4 0-16,3 5 0 0,1-9 0 0,4 4 0 15,-4 0 0-15,4-4 0 0,-4 0 0 0,-1-4 0 16,5 0 0-16,-4 0 8 0,0-4-8 0,-1 0 0 16,1 4 0-16,0-4 0 0,-5-4 8 0,0 4-8 15,0-5 8-15,0-3-8 0,-4 4 0 0,-1-4 9 16,5 0-9-16,-4 0 0 0,4 0 8 0,-4 0-8 0,4 3 0 16,-5 1 0-16,-4 8 0 0,0 0 0 0,0 0 0 0,9 8 0 15,5 1-8-15,-9 7 8 0,4 4-13 16,-5-4 5-16,1 4 8 0,-1 5 0 0,1-5 0 15,4 0 0-15,0 0 0 0,-4-3 0 0,-1-5 0 0,1-4 8 16,-1 0-8-16,-4-8 0 0,0 0 0 0,0 0 0 16,9 4 10-16,5-8-2 0,-5 0-8 0,9-4 12 15,-4-4 0-15,9-5 0 0,4-7 0 0,0 0 0 16,1-9-3-16,4 1-1 0,4-4 0 0,0-1 0 16,1-7-17-16,-1-1-4 0,1 5-1 0,4-1 0 15,0 1 0-15,-9 3 0 0,-5 5 0 0,5 8 0 16,0-1 14-16,-5 5 0 0,-4 4 0 0,4 0 0 15,-4 8 0-15,4 0 0 0,5 4 0 0,-5 4-9 16,1 4 9-16,-1 4 0 0,-4 4 0 0,4 0 0 0,-4 4 0 16,-5 0 0-16,0 5 0 0,0-5 0 0,1 0 11 15,-6 4-3-15,-4 0 0 0,5 1 0 0,-5-1 20 0,-9 0 3 16,0-4 1-16,0 5 0 0,-4-1-17 0,-1 0-3 16,-4 0-1-16,-5 1 0 0,-4-1 6 0,0 0 2 15,-5 0 0-15,-4-4 0 0,-5 5-3 0,-5-5-1 16,6 0 0-16,-6-4 0 0,-4 0-15 0,0-4-10 15,5 1 2-15,-5-9 0 16,0 0-128-16,0 0-24 0,-5-9-6 0,1-3-934 0</inkml:trace>
          <inkml:trace contextRef="#ctx0" brushRef="#br0" timeOffset="1965.1254">7963-427 2516 0,'0'-8'56'0,"0"0"11"0,0 0 2 0,0 8 1 0,0 0-56 0,0 0-14 0,0 0 0 0,0 0 0 16,18 4 0-16,0 4 9 0,1-4-9 0,8 8-744 16,5 4-153-16</inkml:trace>
        </inkml:traceGroup>
        <inkml:traceGroup>
          <inkml:annotationXML>
            <emma:emma xmlns:emma="http://www.w3.org/2003/04/emma" version="1.0">
              <emma:interpretation id="{D68CD4FB-1C20-46BA-B719-ACFAA6B23796}" emma:medium="tactile" emma:mode="ink">
                <msink:context xmlns:msink="http://schemas.microsoft.com/ink/2010/main" type="inkWord" rotatedBoundingBox="14687,1097 19495,769 19592,2191 14784,2519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673.7271">11906-83 288 0,'13'-12'25'0,"1"0"-25"0,-5-5 0 0,5-3 0 16,-5 4 173-16,0-4 30 0,0-4 5 0,-4-1 2 16,-5 5-94-16,4-4-20 0,-8-1-3 0,4 5-1 15,-5 0 5-15,1 4 1 0,-10 0 0 0,5-1 0 16,-5 9-37-16,1-4-7 0,-6 8-2 0,6 0 0 15,-6 8-26-15,-3 0-6 0,-6 8 0 0,1 0-1 16,0 5-19-16,-5 7 0 0,5 0 0 0,-10 1 0 16,5 3 0-16,0-4 0 0,1 4 0 0,3-3-9 15,1-1 9-15,0-4-10 0,8 0 10 0,6-7-10 0,-1 3 10 0,5 4-13 16,4-8 5-16,1 4 8 0,8 5-24 0,1-1 2 16,4 0 1-16,5 4 0 0,-1 1 11 0,-4 3 10 15,5 0-13-15,4 1 5 0,-4 3 8 0,4 0 16 16,0 1-4-16,1-1-1 0,-6 1 14 0,10-1 3 15,-5 4 1-15,5-3 0 0,-5-1-9 0,0-4-1 16,1-3-1-16,-1-5 0 0,-4 0-7 0,-5-4-2 16,4-4 0-16,-4-3 0 0,-4-1 2 0,-5-8 0 15,0 0 0-15,0 0 0 0,0 0 0 0,-9 8 0 16,-5 0 0-16,-4 0 0 0,-9 4-11 0,-5 0 0 0,-14 0 0 16,1 1 0-1,-10 3-24-15,0-4-8 0,-8 4 0 0,4 0-1 16,-1 4-71-16,6-3-15 0,-1-1-2 0,10 0-407 0,8 0-80 0</inkml:trace>
          <inkml:trace contextRef="#ctx0" brushRef="#br0" timeOffset="3204.275">13035 10 1497 0,'0'0'133'0,"0"-4"-106"0,0-8-27 0,0 4 0 0,0 4 80 0,0 4 10 16,0 0 2-16,0 0 1 0,0-8-10 0,0 8-3 15,0 0 0-15,0 0 0 0,-5-4-52 0,1 0-12 16,-1-1-1-16,-8 1-1 0,3 4-14 0,-8 0 0 15,0 0-9-15,0 4 9 0,0 1-12 0,-10-1 12 16,1-4-13-16,-5 4 5 0,0 0 0 0,0 4 0 16,-4-8 0-16,0 8 0 0,-1 4-4 0,1-4 0 15,-1 4 0-15,5 4 0 0,-4 5 12 0,4-1 0 16,5 4 0-16,4 4 0 0,0 5 0 0,0-1 9 16,10 5 0-16,-5-1 0 0,8 1-1 0,-3-5 0 0,8 0 0 15,-4 1 0-15,9-9-8 0,-4 0 12 0,4-4-12 16,0-3 12-16,4-1-25 0,-4-8-5 0,0-8-1 15,0 0 0 1,0 0-29-16,14 4-7 0,-1-8-1 0,1-8 0 0,4 0 29 0,1-9 6 0,8-3 1 0,5-4 0 31,0-1-11-31,-5 1-1 0,0-4-1 0,1-5 0 0,3 1 33 0,-3-1 0 0,-1 1 0 0,0 4 0 16,-8-1 32-16,3 5 6 0,-8 8 2 0,0 4 0 16,-5 3 28-16,0 5 7 0,-9 8 1 0,0 0 0 15,9 8-32-15,0 5-5 0,0 3-2 0,0 4 0 16,-9 4-29-16,5 5-8 0,-1 3 0 0,6-4 0 15,-6 5 0-15,-4 3 0 0,0 1-12 0,0-1-648 16,0 0-128-16</inkml:trace>
          <inkml:trace contextRef="#ctx0" brushRef="#br0" timeOffset="4073.5914">13263-204 864 0,'0'0'38'0,"0"0"8"0,0 0-37 0,0 0-9 16,4 12 0-16,1 4 0 0,-5 8 318 0,4 0 62 15,5 1 12-15,0 3 2 0,0 4-286 0,-4-3-58 16,0 3-11-16,4-4-3 0,4-3-12 0,1-1-4 16,-5 0 0-16,5-8 0 0,-1 1-20 0,1-9 0 15,4 0 0-15,1 0 0 16,-1-8-25-16,4-4-10 0,1-4-1 0,-5 0-1 0,5-4 17 0,0-9 4 15,4 1 1-15,-4 0 0 0,4 0 15 0,1-5-9 0,-6 1 9 16,6-4-8-16,-1 8 8 0,0-5 0 0,1 1 0 16,-1 0 0-16,5 7 0 0,0-3 0 0,0-4 0 15,0 8-8-15,-1 4 8 0,6 0 0 0,-1 3 8 0,-4 1-8 16,0 4 11-16,-5 0-3 0,5 8 0 0,-4 4 0 16,-6 0 5-16,6 1 1 0,-6 7 0 0,1 4 0 15,-5-4 5-15,-4 8 1 0,4-3 0 0,-9 7 0 16,5 0-4-16,-9 9 0 0,-5-1 0 0,0 9 0 15,-5 3 4-15,-4 13 0 0,-5-4 0 0,-4 3 0 16,0 1-20-16,-5 0 10 0,-4-5-10 0,-1 1 8 16,-3-4-8-16,-6-1 0 0,1-7 0 0,-1-1 0 15,5-11 0-15,-4-1 0 0,-5-8 0 0,0 1-11 16,0-9 11-16,5 0-8 0,-5-8 8 0,4 0-8 16,1-8 0-16,4-4 0 0,0-4 0 0,5 0 0 0,-1-4 8 0,6-4 0 15,-1-9 0-15,5 5 0 0,-1-4 0 0,6-5-8 16,8-3 8-16,1 0-8 0,4-5 0 0,4 5 0 15,5-4 0-15,5-1 0 0,4 1 8 0,0 3-12 16,5-3 12-16,0 4-12 0,0 3 12 0,4 5 8 16,0 4-8-16,5 3 11 0,0 1 1 0,5 8 0 15,-1 0 0-15,5 4 0 0,-9 0-12 0,4 4 12 16,5 0-12-16,0 8 12 0,0 0-12 0,-4 0 0 16,-1 0 0-16,0 0 8 0,1 1-8 0,4-5 0 15,-5 0 0-15,5-4 0 0,0 0 0 0,5-8 0 16,-5-1 0-16,4-3 0 0,1 0-8 0,4-4-1 0,0-8 0 15,0-1 0-15,-5 1 9 0,1 0 0 0,0 0 0 16,-5-9-8-16,0 1 8 0,4-1 0 0,-4 1 0 16,5-4 0-16,-1-1 0 0,1-3 0 0,-1-1 8 0,-8-3-8 15,4-1 0-15,-1 1 0 0,1-5 0 0,0 5 8 16,-13-5-8-16,8 5 0 0,1-1 0 0,-1 13 8 16,-9-1-8-16,1 13 0 0,-1 0 0 0,0 8 0 15,1 8 10-15,-6 0 1 0,-3 8 0 0,3 0 0 16,1 12-11-16,0 0 0 0,-9 4 0 0,-1 9 0 15,5 3 0-15,-4 0 8 0,-5 5 0 0,-4-1 0 16,-5 1 20-16,0-1 3 0,0 5 1 0,-5-1 0 16,-8-8-24-16,-1 5-8 0,0-9 0 0,-4 5 0 15,-5-5 8-15,-9-4-8 0,-4 0 0 0,0 1 0 16,4-5 8-16,-14 0-8 0,-9-4 0 0,-4 1 0 16,9 3 9-16,-4-4-9 0,-10-4 8 0,5 4-8 0,-1 0 0 15,6 1 8-15,-5-5-8 0,-1 8 0 0,-3-4 0 0,-6 4 0 16,1-3 0-16,4 3 0 15,-8 0-56-15,3 4-3 0,6 5-1 0,3-5 0 16,10 4-125-16,0-3-26 0</inkml:trace>
        </inkml:traceGroup>
      </inkml:traceGroup>
    </inkml:traceGroup>
    <inkml:traceGroup>
      <inkml:annotationXML>
        <emma:emma xmlns:emma="http://www.w3.org/2003/04/emma" version="1.0">
          <emma:interpretation id="{F8CC2867-1A30-4796-82F2-6A985A148B92}" emma:medium="tactile" emma:mode="ink">
            <msink:context xmlns:msink="http://schemas.microsoft.com/ink/2010/main" type="paragraph" rotatedBoundingBox="7822,4268 16199,3906 16346,7304 7969,76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BEA4A83-74F2-4FAA-A2D9-6A93CE9B22EE}" emma:medium="tactile" emma:mode="ink">
              <msink:context xmlns:msink="http://schemas.microsoft.com/ink/2010/main" type="inkBullet" rotatedBoundingBox="7841,4708 9649,4630 9768,7396 7961,7474"/>
            </emma:interpretation>
            <emma:one-of disjunction-type="recognition" id="oneOf3">
              <emma:interpretation id="interp3" emma:lang="" emma:confidence="0">
                <emma:literal>y,</emma:literal>
              </emma:interpretation>
              <emma:interpretation id="interp4" emma:lang="" emma:confidence="0">
                <emma:literal>Y,</emma:literal>
              </emma:interpretation>
              <emma:interpretation id="interp5" emma:lang="" emma:confidence="0">
                <emma:literal>T,</emma:literal>
              </emma:interpretation>
              <emma:interpretation id="interp6" emma:lang="" emma:confidence="0">
                <emma:literal>B,</emma:literal>
              </emma:interpretation>
              <emma:interpretation id="interp7" emma:lang="" emma:confidence="0">
                <emma:literal>y</emma:literal>
              </emma:interpretation>
            </emma:one-of>
          </emma:emma>
        </inkml:annotationXML>
        <inkml:trace contextRef="#ctx0" brushRef="#br0" timeOffset="5269.1329">4248 3466 1440 0,'0'-8'128'0,"-9"-4"-103"16,0 8-25-16,4 0 0 0,1 0 20 0,-6 0 0 16,6 4-1-16,4 0 0 0,-5 8 13 0,5 0 4 15,5 4 0-15,-1 8 0 0,-4 5-23 0,5 3-4 16,0 8-1-16,4 9 0 0,4-1-8 0,6 9 12 16,-1 0-12-16,0-1 12 0,9 1-12 0,1-5 0 15,-1 1 0-15,5-5 8 0,-5-7-8 0,5-5 10 16,0-3-10-16,-5-5 10 0,5-4-10 0,-5-4 8 15,1-8-8-15,-6-4 8 0,-3-4-8 0,3-4 8 16,-3-8-8-16,-1-4 8 0,0-4 8 0,0 0 0 16,0-9 1-16,1 1 0 0,-1-4-3 0,-4-5-1 0,4-3 0 15,-5-1 0-15,-3-3 3 0,3-1 1 0,1 1 0 16,0-1 0-16,-1-8-17 0,1 5 8 0,9-1-8 16,-10 1 0-16,1-5 0 0,4 9 0 0,-4-1 0 15,9 5 0-15,-10 3 8 0,1 9-8 0,-5 4 0 0,0 7 0 16,0 1 28-16,5 12 1 0,-1 8 1 0,1 0 0 15,0 13-6-15,4 7-2 0,0 4 0 0,5 5 0 16,0 7-6-16,0 4-2 0,-1 9 0 0,-3 8 0 16,3 8 5-16,-4 7 1 0,-4-3 0 0,-5 8 0 15,0-4-10-15,-4 8-2 0,-5 8 0 0,-5 0 0 16,-8 4 1-16,-1 1 0 0,0-1 0 0,-8-4 0 16,-6 4 2-16,1-8 0 0,-5-4 0 0,0 0 0 15,-4 0-11-15,-5-8 0 0,0-12 0 0,0-9 0 0,4-3 0 16,1-9 0-16,0-7 0 0,-1-13 0 0,1-4 0 15,4-4 0-15,0-7 0 0,0-5 0 0,0-8 17 0,10-5 2 16,-1-3 0-16,5-4 0 0,-5-4 18 0,9-8 4 16,0-1 1-16,10-11 0 0,-1-5-19 0,5-7-4 15,5-1-1-15,9-4 0 0,-1 5-18 0,15-5-11 16,-6 4 2-16,15 5 0 16,4-5-34-16,0 9-6 0,-5 3-2 0,5 1-1049 0</inkml:trace>
        <inkml:trace contextRef="#ctx0" brushRef="#br0" timeOffset="5613.3143">5878 4992 1785 0,'-14'-8'79'0,"14"8"17"0,-4-4-77 0,4 4-19 0,-9-4 0 0,9 4 0 16,0 0 180-16,0 0 32 0,0 0 6 0,0 0 2 16,0 0-145-16,0 0-29 0,9 12-6 0,4 4 0 15,-4 8-26-15,5 1-5 0,0 7-1 0,-1 8 0 16,6 5 4-16,-6 3 0 0,5 1 0 0,1 0 0 15,-6 3 5-15,1 1 2 0,0-1 0 0,-1-3 0 0,1 0-10 16,-5-1-1-16,0 1-8 0,0-1 12 0,0-3-20 16,0-5-5-16,-4-3-1 0,0-5 0 15,-1-4-153-15,-4-3-30 0,-4-5-7 0</inkml:trace>
      </inkml:traceGroup>
      <inkml:traceGroup>
        <inkml:annotationXML>
          <emma:emma xmlns:emma="http://www.w3.org/2003/04/emma" version="1.0">
            <emma:interpretation id="{7D76E044-C92E-4567-B701-371BE79CB4BE}" emma:medium="tactile" emma:mode="ink">
              <msink:context xmlns:msink="http://schemas.microsoft.com/ink/2010/main" type="line" rotatedBoundingBox="10799,4139 16199,3906 16346,7304 10946,7536"/>
            </emma:interpretation>
          </emma:emma>
        </inkml:annotationXML>
        <inkml:traceGroup>
          <inkml:annotationXML>
            <emma:emma xmlns:emma="http://www.w3.org/2003/04/emma" version="1.0">
              <emma:interpretation id="{88FECC59-659B-4069-9530-9A8C9C2FB60C}" emma:medium="tactile" emma:mode="ink">
                <msink:context xmlns:msink="http://schemas.microsoft.com/ink/2010/main" type="inkWord" rotatedBoundingBox="10811,4411 12483,4339 12576,6494 10904,6566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6157.4471">8792 2960 1497 0,'0'0'66'0,"0"-12"14"0,0-4-64 0,0 0-16 0,0 4 0 0,0 4 0 15,0-1 208-15,0 9 37 0,0 0 8 0,0 0 2 16,0 0-195-16,0 0-38 0,0 0-8 0,-5 17-2 16,1 3-3-16,-10 8-1 0,0 9 0 0,-9 3 0 15,-13 9-18-15,-5-1-4 0,-14 5-1 0,-8 3 0 16,-1 5-5-16,-4 0 0 0,-10 0-1 0,1 3 0 15,-1 1 9-15,1 4 3 0,0-8 0 0,8-5 0 16,10-3 9-16,-5-5 0 0,1-3 0 0,4-5 0 0,8-3 0 0,1-5 8 16,5-3-8-16,4-1 11 0,0-8-11 15,9 4 0-15,0-7 9 0,5 3-9 0,4-8 8 0,-4 0-8 16,9 0 10-16,-1 0-10 0,1 1 13 16,4-5-3-16,1 4-1 0,4 0 0 0,0-4 1 0,4 8 0 15,-4-4 0-15,9 9 0 0,0-5 8 0,4 0 2 16,6 8 0-16,3-8 0 0,5 1 0 0,5-1 0 15,5 4 0-15,3 0 0 0,6-8 9 0,8 9 3 16,10-5 0-16,4 0 0 0,5-4-8 0,0 4-2 16,4-4 0-16,0 5 0 0,1-1-7 0,-1 0-2 15,0 4 0-15,0 5 0 0,5-1 4 0,0 0 1 16,-5 0 0-16,-4 9 0 0,9-1 1 0,-5 5 0 0,1-1 0 16,-6 4 0-16,-4-7-19 0,1 3 10 0,-1 1-10 0,0-5-876 15,0 0-180-15</inkml:trace>
        </inkml:traceGroup>
        <inkml:traceGroup>
          <inkml:annotationXML>
            <emma:emma xmlns:emma="http://www.w3.org/2003/04/emma" version="1.0">
              <emma:interpretation id="{2BFCE4BE-750A-4D0B-90AE-AB1DD471A3A8}" emma:medium="tactile" emma:mode="ink">
                <msink:context xmlns:msink="http://schemas.microsoft.com/ink/2010/main" type="inkWord" rotatedBoundingBox="14479,3981 16199,3906 16346,7304 14626,7378"/>
              </emma:interpretation>
              <emma:one-of disjunction-type="recognition" id="oneOf5">
                <emma:interpretation id="interp9" emma:lang="" emma:confidence="0">
                  <emma:literal>y,</emma:literal>
                </emma:interpretation>
                <emma:interpretation id="interp10" emma:lang="" emma:confidence="0">
                  <emma:literal>Y,</emma:literal>
                </emma:interpretation>
                <emma:interpretation id="interp11" emma:lang="" emma:confidence="0">
                  <emma:literal>T,</emma:literal>
                </emma:interpretation>
                <emma:interpretation id="interp12" emma:lang="" emma:confidence="0">
                  <emma:literal>s,</emma:literal>
                </emma:interpretation>
                <emma:interpretation id="interp13" emma:lang="" emma:confidence="0">
                  <emma:literal>D,</emma:literal>
                </emma:interpretation>
              </emma:one-of>
            </emma:emma>
          </inkml:annotationXML>
          <inkml:trace contextRef="#ctx0" brushRef="#br0" timeOffset="6978.0706">10972 2596 403 0,'-4'-12'36'0,"-5"-4"-36"0,0 0 0 0,0 3 0 15,-1 1 348-15,6 8 62 0,4 4 13 0,0 0 2 16,-5 8-329-16,1 13-67 0,-1 7-13 0,5 12-2 16,0 13-2-16,0 8 0 0,0 7 0 0,5-3 0 15,-1 8-12-15,1-8 0 0,-1-5 0 0,10-7 0 16,0 0 0-16,-1-9 12 0,1-7-1 0,0-9-1 16,4-4-10-16,0-8 0 0,-4 1-12 0,9-9 12 15,-10-12 0-15,5 0 0 0,5-8 0 0,-5-5 8 16,1-3 16-16,3-4 2 0,1-5 1 0,0 1 0 15,4-8 2-15,5 3 1 0,-9-3 0 0,9 4 0 0,-5-9-14 16,0 5-4-16,1-5 0 0,-1 1 0 0,5 3-12 16,-5 1 0-16,1-5 8 0,-1 13-8 0,0-4 0 15,0 3 0-15,-4 1 0 0,-5 8 0 0,1 8 0 0,-6 0 0 16,6-1 0-16,-6 9 0 0,1 8 0 16,0 4 14-16,-1 13-2 0,1 3-1 0,4 12 1 0,-4 5 1 15,-1 3 0-15,6 13 0 0,-1 4 8 0,-5 8 2 16,6 11 0-16,-6 1 0 0,6 0-9 0,-6 8-2 15,1 4 0-15,-5 5 0 0,-4-5-12 0,-5 0 0 16,0 0 0-16,-5 0 0 0,-13 0 0 0,0 0 0 16,-1 4 0-16,-3-4 0 0,-10 0 0 0,-5 0 8 15,-4-4-8-15,-4-4 0 0,-1-8 8 0,-8 0-8 16,-1-8 0-16,0-12 0 0,1-9 0 0,-5-11-13 0,4-9 1 16,0-8 0-16,10-8-8 0,-1-3-2 0,1-5 0 15,4-13 0-15,0-3 38 0,4-12 7 0,10-8 1 0,-5-1 1 16,9-7 8-16,5-9 2 0,4-3 0 0,10-9 0 15,8-4-20-15,10-8-4 0,9 0-1 0,9 1 0 16,4 3-23-16,10 4-5 0,4 0-1 0,0 5 0 31,9 7-149-31,0 0-31 0</inkml:trace>
          <inkml:trace contextRef="#ctx0" brushRef="#br0" timeOffset="7449.663">12575 4725 2286 0,'0'0'50'0,"0"0"10"0,0 0 3 0,0 0 1 0,0 0-51 0,0 0-13 0,0-8 0 0,0 8 0 16,0 0 31-16,0 0 3 0,0 0 1 0,0 0 0 15,-5-8-35-15,5 8 0 0,0 0 0 0,0 0 0 16,0 0 0-16,0 0 0 0,0 0 0 0,0 0 0 15,5 12 24-15,0 8-3 0,-1 8 0 0,1 5 0 16,-5 3 35-16,4 9 6 0,1 7 2 0,-5 9 0 16,-14 8-28-16,14-1-4 0,5 1-2 0,-1-4 0 15,1 0 3-15,-1-9 1 0,1 1 0 0,-1-4 0 16,6-1-22-16,-1-3-12 0,0-5 12 0,-5-7-12 16,5-5 8-16,1-3-8 0,-6-5 0 0,5 0 0 15,-4-4 8-15,4-3-8 0,-5-5 9 0,1 0-9 16,-5-12 0-16,0 0 0 0,0 0 0 0,0 0-10 15,0 0-142-15,0 0-28 16,-5-8-5-16,-4 0-2 0</inkml:trace>
        </inkml:traceGroup>
      </inkml:traceGroup>
    </inkml:traceGroup>
    <inkml:traceGroup>
      <inkml:annotationXML>
        <emma:emma xmlns:emma="http://www.w3.org/2003/04/emma" version="1.0">
          <emma:interpretation id="{BAFED078-DBBA-4C4F-BCEF-B5368D3D0180}" emma:medium="tactile" emma:mode="ink">
            <msink:context xmlns:msink="http://schemas.microsoft.com/ink/2010/main" type="paragraph" rotatedBoundingBox="4272,8843 25499,6851 25713,9133 4486,11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A235C9-045C-4991-B120-2EA40C090586}" emma:medium="tactile" emma:mode="ink">
              <msink:context xmlns:msink="http://schemas.microsoft.com/ink/2010/main" type="line" rotatedBoundingBox="4272,8843 25499,6851 25713,9133 4486,11124"/>
            </emma:interpretation>
          </emma:emma>
        </inkml:annotationXML>
        <inkml:traceGroup>
          <inkml:annotationXML>
            <emma:emma xmlns:emma="http://www.w3.org/2003/04/emma" version="1.0">
              <emma:interpretation id="{5D89AFD7-28A9-4FFB-8959-63244B171113}" emma:medium="tactile" emma:mode="ink">
                <msink:context xmlns:msink="http://schemas.microsoft.com/ink/2010/main" type="inkWord" rotatedBoundingBox="4350,9672 5849,9531 5975,10874 4476,11015"/>
              </emma:interpretation>
            </emma:emma>
          </inkml:annotationXML>
          <inkml:trace contextRef="#ctx0" brushRef="#br0" timeOffset="8768.8348">2245 8537 1497 0,'-28'-8'66'0,"15"4"14"0,4-4-64 0,-1 0-16 16,1 4 0-16,0-4 0 0,-9-1 96 0,9-3 15 15,4 0 3-15,-4 0 1 0,-4-4-38 0,8 4-7 0,5-5-2 0,0-3 0 16,-4 0-28-16,-1 4-7 0,-4-4-1 0,9-1 0 15,0 1-23-15,-5-4-9 0,-13 0 0 0,0 3 9 16,9 1 1-16,-9 4 0 0,-5 0 0 0,-5 4 0 16,1-1-10-16,0 1 0 0,0 4 9 0,-5 0-9 15,-9 8 0-15,4 4 0 0,5-4 0 0,-9 8-12 16,-4 0 12-16,-1 4-13 0,-4 9 5 0,0 3 8 16,5 4-13-16,-5 9 5 0,-10 3 8 0,6 9-13 15,4 3 13-15,0 13-9 0,-5 0 9 0,5 8-8 16,4 0 8-16,1 8 0 0,-1-1 0 0,10 1 0 15,-5-4 0-15,14 4 12 0,8-8-2 0,6-8-1 16,-5-4-9-16,13-9 10 0,14-3-10 0,5-9 10 16,-1 1-10-16,6-13 0 0,3-4 0 0,6-4 0 15,4-7 0-15,-1-9-20 0,-3-4 3 0,8-8 1 0,1-13-7 16,4-3-1-16,0-8 0 0,0-5 0 0,4-11 9 16,-4 3 2-16,0-3 0 0,0-1 0 0,-9 1 13 0,0-1 0 15,0-4 0-15,-5 5-9 0,-13-1 9 16,4 5 12-16,-5-5-2 0,6 1-1 0,-6 3 23 15,1 1 5-15,-9 11 1 0,8 5 0 0,1 8 6 0,-10 7 2 16,1 5 0-16,-5 8 0 0,9 0-8 16,5 8-2-16,-10 5 0 0,5 7 0 0,5 8-21 0,0 0-5 15,8 5-1-15,-3-1 0 0,-10 5-9 0,14-1 0 16,4 9 9-16,9-5-9 16,-8 9-52-16,8-5-14 0,5 5-3 0,9-5-1021 0</inkml:trace>
        </inkml:traceGroup>
        <inkml:traceGroup>
          <inkml:annotationXML>
            <emma:emma xmlns:emma="http://www.w3.org/2003/04/emma" version="1.0">
              <emma:interpretation id="{9C55E405-A5E0-4E41-B534-A518F8D5BB6D}" emma:medium="tactile" emma:mode="ink">
                <msink:context xmlns:msink="http://schemas.microsoft.com/ink/2010/main" type="inkWord" rotatedBoundingBox="8438,9177 11260,8913 11396,10361 8574,10626"/>
              </emma:interpretation>
              <emma:one-of disjunction-type="recognition" id="oneOf6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9194.314">5828 7934 2026 0,'0'-12'44'0,"-9"-8"10"0,4-5 2 0,-4 1 1 0,0 4-45 0,0-4-12 0,0-1 0 0,-5 1 0 0,0 0 53 0,1 3 9 16,-6 5 2-16,-3 0 0 0,3 0-53 0,-3 4-11 15,-1 4 0-15,0 8 0 0,-4 4-17 0,-5 8-1 16,-4 12 0-16,-5 4 0 0,0 13 6 0,-5 3 0 16,1 13 1-16,-5 4 0 0,4 0 19 0,-4 3 3 15,-5 1 1-15,5 4 0 0,5 0 21 0,8-5 5 16,5 1 1-16,0 4 0 0,5-4-5 0,9-5-1 16,4-3 0-16,14-4 0 0,0-1-13 0,5-3-2 15,9-5-1-15,8 5 0 0,10-9-17 0,5 1 0 16,4-1 0-16,4-7 0 15,5-1-84-15,-4 0-21 0,-1-7-4 16,1-1-896-16</inkml:trace>
          <inkml:trace contextRef="#ctx0" brushRef="#br0" timeOffset="9567.6265">6392 8537 2300 0,'0'0'51'0,"-9"0"10"0,-4-4 3 0,-1 0 0 0,0 0-52 0,5 0-12 0,9 4 0 0,0 0 0 16,0 0 35-16,-14 4 4 0,1 4 1 0,-1 0 0 15,5 4-30-15,0 4-10 0,-5 5 0 0,5 7 9 16,-5 0-9-16,10 9 0 0,-1-5 0 0,5 4 0 16,-4-3-9-16,4-1 9 0,4 1 0 0,5-1 0 0,-4-4 0 0,4-3 0 15,5-5 0-15,4 0 0 0,0-4-21 0,5-8 2 16,0 0 1-16,4-4 0 0,-4-8 1 0,4-4 0 15,-4 0 0-15,4-8 0 0,1-4 9 0,-1 0 8 16,-4-5-12-16,-1-3 12 0,1 0 0 0,-5-1 16 16,1-3-2-16,-1 0 0 0,-9-1 15 0,0-7 3 15,0 3 1-15,-4-3 0 0,-5-5 0 0,0 5 0 16,0 3 0-16,-5 5 0 0,1 0-13 0,-1 3-4 16,-9 9 0-16,5 0 0 0,-9 8-16 0,0 0 8 15,-9 3-8-15,-5 5 0 16,-5 0-16-16,1 12-11 0,-5 5-1 0,-5 3-1 15,1 0-31-15,8 8-7 0,-4 5-1 0,9 3-644 16,-4 0-128-16</inkml:trace>
          <inkml:trace contextRef="#ctx0" brushRef="#br0" timeOffset="9959.936">7030 8290 2084 0,'0'0'92'0,"0"0"20"0,9 0-90 0,9 0-22 0,9 8 0 0,1 0 0 15,4 4 59-15,-1 1 7 0,1 3 2 0,0 4 0 16,-5 8-13-16,-4 9-3 0,0-1 0 0,0-3 0 16,-10 3-31-16,1 0-6 0,-5 1-2 0,-4-1 0 15,-1-3 0-15,-4-1 0 0,0-4 0 0,-4 1 0 16,-1-9-13-16,1 0 0 0,4-4 0 0,-5 1 0 0,-4-9 0 0,9-8 11 15,0 0-2-15,0 0 0 0,0 0-9 0,0 0 0 16,-5-4 9-16,1-9-9 0,-1-3 0 0,5-4 0 16,5-8 0-16,-1-9 0 0,1-3 0 0,4-5 0 15,5 5 0-15,-1-9-12 0,6 9 12 0,-6-1 0 16,5 9 10-16,1 4-10 0,-6 7 18 0,1 9-2 16,0 4-1-16,-1 4 0 0,-4 4 3 0,10 8 1 15,-1 4 0-15,0 4 0 0,-4 9-8 0,4 3-2 16,-4 4 0-16,4 5 0 0,0 3-9 0,0 1 0 15,-9-5 0-15,5 5 0 16,-5-1-24-16,5-3-9 0,-10-5-3 0,5 0-773 0,0 1-155 16</inkml:trace>
        </inkml:traceGroup>
        <inkml:traceGroup>
          <inkml:annotationXML>
            <emma:emma xmlns:emma="http://www.w3.org/2003/04/emma" version="1.0">
              <emma:interpretation id="{C468952D-82B6-4616-A00B-0A78B49846EC}" emma:medium="tactile" emma:mode="ink">
                <msink:context xmlns:msink="http://schemas.microsoft.com/ink/2010/main" type="inkWord" rotatedBoundingBox="12045,8504 17807,7963 17966,9657 12204,10198"/>
              </emma:interpretation>
              <emma:one-of disjunction-type="recognition" id="oneOf7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11259.2461">11592 8031 2016 0,'0'0'179'0,"-9"-8"-143"0,-1-4-36 0,6 4 0 0,-5 4 56 0,4-4 4 15,-4 4 0-15,5-4 1 0,-6-5-13 0,1 5-4 16,5 4 0-16,-5-8 0 0,0-4-16 0,-1 4-3 16,-3 0-1-16,4-1 0 0,-5 1-33 0,0 4-7 15,1 0-2-15,-5 0 0 0,-1 4 18 0,1 4 0 16,-5-4 0-16,1 8 0 0,-6 0-11 0,5 4 2 15,-4 8 0-15,4 5 0 0,5-1 9 0,0 0-8 16,0 4 8-16,4 5-8 0,5-1 8 0,0-4 0 16,4 5 0-16,1-5 0 0,4 4 0 0,0-4 0 15,0-3 0-15,4-5 0 0,1-4 0 0,-1 0 0 0,1 0 0 16,-5-12 0-16,9 4 0 0,5 4 8 0,-5-8-8 16,5 0 0-16,-1-4 12 0,5-4-3 0,5 0 0 15,0-4 0-15,0 0 7 0,-1-8 2 0,6-1 0 0,-5 1 0 16,4 0 2-16,0 0 1 0,-4 8 0 0,0-5 0 15,-5 9 18-15,0 0 3 0,-4 4 1 0,-1 0 0 16,1 4-15-16,0 4-2 0,-5 4-1 0,5 4 0 16,-5 5-25-16,0 3 0 0,0 4 0 0,0 0 0 31,-5 1-83-31,1-1-18 0,4 0-4 0,-4 5-660 0,-1-5-132 0</inkml:trace>
          <inkml:trace contextRef="#ctx0" brushRef="#br0" timeOffset="10225.8368">8500 8144 2754 0,'18'-4'60'0,"1"-4"13"0,3 0 3 0,6 0 1 0,8-4-61 0,5-4-16 0,5-4 0 0,4-1 0 0,14-7 20 15,-1 4 2-15,10-5 0 0,4 5 0 0,-4 0-22 0,0-5 0 16,-5 9 0-16,1-4 0 0,-5 8-16 15,-5 0-7-15,-5-1-1 0,1 1-1 16,-10 8-31-16,6-4-5 0,-10 0-2 16,-5 4 0-16,-4-4-151 0,-9 4-30 0,22-13-7 15,-22-3-1-15</inkml:trace>
          <inkml:trace contextRef="#ctx0" brushRef="#br0" timeOffset="10449.8394">8987 6995 2188 0,'0'0'195'0,"0"16"-156"0,0 0-31 0,5 17-8 16,0 3 80-16,4 9 14 0,4 11 3 0,1 9 1 16,4 4-14-16,5 8-2 0,0 0-1 0,-1 8 0 15,6 0-33-15,-1 8-8 0,-4 0 0 0,4 0-1 16,-4-4-39-16,0 0 0 0,-1 0 0 0,1 0-8 31,-5-4-82-31,1 0-16 0,-6-8-3 0,1-8-701 0,-5-9-140 0</inkml:trace>
          <inkml:trace contextRef="#ctx0" brushRef="#br0" timeOffset="10784.4935">9907 8161 2073 0,'0'0'184'0,"0"0"-147"16,0 0-29-16,0 0-8 0,0 0 100 0,0 0 18 15,9 16 4-15,5-4 1 0,4 4-79 0,0 0-16 16,-4 5-4-16,4-1 0 0,-4 0-15 0,-1 0-9 16,1 0 10-16,0 1-10 0,-5-1 0 0,-5 0 0 15,1 4 0-15,0-7 0 0,-5 3-16 0,0-8-4 16,4 4 0-16,-4-4 0 0,0-12 20 0,0 8 0 15,0-8-8-15,0 0 8 0,0 0 16 0,0 0 8 16,0 0 0-16,9-4 1 0,0-4 15 0,0 0 4 16,-4 0 0-16,9-4 0 0,-5-4 1 0,4 4 1 15,1-5 0-15,0-3 0 0,-1 0-30 0,1-4-7 16,0-5-1-16,4 1 0 0,0 0-8 0,0-9-16 0,5 1 4 16,4-1 1-1,-4-3-29-15,4 0-5 0,-4-5-2 0,5 5-795 0,-1-1-159 0</inkml:trace>
          <inkml:trace contextRef="#ctx0" brushRef="#br0" timeOffset="11753.5244">12671 7776 1785 0,'32'-44'79'0,"-19"23"17"0,10-7-77 0,0 0-19 16,4-1 0-16,0-3 0 0,5 4 112 0,-4-1 18 16,-6 1 4-16,1 8 1 0,-5 0-93 0,0-1-18 15,-4 5-4-15,-5 0-1 0,-4 4-11 0,-5 0-8 16,-5 0 9-16,1-1-9 0,-5 5 0 0,-1 4 0 15,-8 0 0-15,0 4-10 0,-5 0 10 0,1 8 0 16,-6 0-9-16,-4 9 9 0,0-1 8 0,-9 8 7 16,5 0 1-16,0 9 0 0,-5 3-16 0,0 9 0 0,0 7 8 15,4 1-8-15,5 8 24 0,1-1 1 0,3 5 1 16,5 0 0-16,-4 0-26 0,9-9 0 0,4 1 8 0,5-9-8 16,0 1 0-16,0-9 0 0,9-3 0 0,5-9 0 15,-1-4 0-15,1-7 0 0,8-5 0 0,1-4 0 31,0-4-40-31,8-12-8 0,-3 0 0 0,8-8-1 0,5-5 32 0,0-3 6 0,-10-8 2 0,6-5 0 16,4-3 28-16,-1-5 5 0,-3-7 2 0,-1-9 0 16,0-4 11-16,5-12 3 0,-4-4 0 0,-1-4 0 15,0-8-24-15,5-4-5 0,0 4-1 0,-5-8 0 16,5 4-10-16,0 8 0 0,-5 4 0 0,5 8 8 16,0 8-8-16,0 4 0 0,-5 9 0 0,-4 11-11 15,0 9 23-15,-5 7 5 0,-9 9 1 0,0 4 0 16,0 4 0-16,-9 12 0 0,0 0 0 0,9 16 0 0,-4 8-18 0,-10 13 0 15,1 3 0-15,-1 5 0 0,-4 11 0 16,0 5 0-16,0 8 0 0,0 8 0 0,-5 4 12 16,5-4 0-16,0 0-1 0,4-1 0 15,-4 1-34-15,5 0-6 0,-10 0-2 0,10-4 0 16,4 0-128-16,-9 0-25 0</inkml:trace>
          <inkml:trace contextRef="#ctx0" brushRef="#br0" timeOffset="11963.7481">13690 7651 1152 0,'0'0'51'0,"0"0"10"0,0 0-49 0,5 16-12 0,0 0 0 0,-1 4 0 15,1-3 398-15,-1 7 77 0,5 0 15 0,-4 4 3 16,4-3-385-16,-4 3-76 0,-1-4-16 0,1 1-4 31,-5-5-95-31,4-4-19 0,5 0-4 0,-4 0-1 16,4-8-78-16,-4-3-16 0,8-5-3 0</inkml:trace>
          <inkml:trace contextRef="#ctx0" brushRef="#br0" timeOffset="12097.8893">14214 7088 2811 0,'0'0'62'0,"0"0"13"0,0 0 2 0,-4-4 2 0,4 4-63 0,0 0-16 0,0 0 0 0,-10-4 0 16,10 4-34-16,-9 8-10 0,0 4-1 0,0 0-1159 15</inkml:trace>
        </inkml:traceGroup>
        <inkml:traceGroup>
          <inkml:annotationXML>
            <emma:emma xmlns:emma="http://www.w3.org/2003/04/emma" version="1.0">
              <emma:interpretation id="{EE2355AE-AC04-4DD1-B102-C05F37A8850E}" emma:medium="tactile" emma:mode="ink">
                <msink:context xmlns:msink="http://schemas.microsoft.com/ink/2010/main" type="inkWord" rotatedBoundingBox="18422,7515 24064,6986 24278,9267 18636,9797"/>
              </emma:interpretation>
              <emma:one-of disjunction-type="recognition" id="oneOf8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13031.3358">17360 7618 2732 0,'0'0'60'0,"0"0"13"0,0 0 3 0,5 12 0 0,4-3-61 0,-5 3-15 16,1 4 0-16,-1 0 0 0,1 8 9 0,-5 1-1 0,0-1 0 0,-5 4 0 31,-4-3-100-31,5-1-20 0,-5 0-4 0,0-4-994 0</inkml:trace>
          <inkml:trace contextRef="#ctx0" brushRef="#br0" timeOffset="13165.0524">17620 6607 2304 0,'-10'-25'204'0,"6"17"-163"0,4 4-33 0,0 4-8 15,0 0 10-15,0 0 0 0,0 0 0 0,4 12-698 16,6 4-140-16</inkml:trace>
          <inkml:trace contextRef="#ctx0" brushRef="#br0" timeOffset="13584.303">18521 7007 288 0,'0'0'12'0,"9"-8"4"0,0 4-16 0,-4-4 0 16,-1 0 0-16,-4 8 0 0,0 0 450 0,0 0 87 16,0 0 18-16,0 0 3 0,0 0-395 0,0 0-79 15,0 12-16-15,0 12-4 0,-4 9-41 0,-5 7-9 16,0 13-2-16,-5-1 0 0,5 5 4 0,-5 8 1 16,-4-4 0-16,4 3 0 0,1 9-17 0,-1-4-11 15,5 0 2-15,4-5 0 0,-4-3 9 0,5-8 0 16,4-9 10-16,0-3-10 0,0-5-9 0,9-7-8 0,-5-13-2 15,5-4 0-15,-4 0 19 0,9-12-12 0,-1-12 12 16,1-4-10-16,4-9 28 0,0-3 6 0,5-16 0 0,0-1 1 16,0-4 7-16,4 5 2 0,-4-5 0 0,0-3 0 15,-1-1-5-15,1 1-1 0,4-9 0 0,-8 0 0 16,3 0 6-16,1 5 1 0,0-5 0 0,0 4 0 16,-5 5-27-16,0 3-8 0,-9 5 0 0,0 7 0 15,0 5 11-15,-4 8-11 0,-5 3 10 0,0 1-10 16,-5 4 0-16,-4 4-10 0,0 4 0 0,-14 4 0 15,-4 4-26-15,-9 4-4 0,-10 12-2 0,-4 4 0 16,0 4-67-16,-5 13-14 0,-8 7-2 0,3 5-632 16,-3 0-127-16</inkml:trace>
          <inkml:trace contextRef="#ctx0" brushRef="#br0" timeOffset="13991.5705">19682 6845 2304 0,'0'0'102'0,"18"4"21"0,0 9-99 0,10 3-24 16,-5 12 0-16,8 13 0 0,-3 7 72 0,-6 1 8 15,1 3 3-15,0 1 0 0,-5 4-31 0,0-5-7 16,-8 1-1-16,-6-9 0 0,-8 1-44 0,-1-1 0 0,-9-7 0 15,5-5 0-15,-4-4-16 0,-1-7 3 0,0-5 1 16,5-4 0-16,0 0 12 0,9-12 0 0,0 0 0 0,0 0 0 16,0 0 28-16,0 0-2 0,0-12 0 0,0 0 0 15,5-8-2-15,4-9 0 0,4-3 0 0,6-5 0 16,3-3-16-16,1 0-8 0,4-5 8 0,5 1-8 16,0 3 15-16,0 5-3 0,0-1 0 0,0 13 0 15,-10 4-23-15,6 4-5 0,-1 7 0 0,-4 1-1 16,0 8 17-16,-5 4 0 0,9 9 8 0,-4 7-8 15,4 4 15-15,1 8-3 0,-6 9-1 0,10 3 0 16,-4 5-11-16,-1 4 0 0,-4-5-12 0,-1 5 12 16,-3-5-12-16,-1-3 12 0,-5-1-12 0,1-7 12 15,0-9-137 1,-5 4-20-16,-5-7-4 0</inkml:trace>
          <inkml:trace contextRef="#ctx0" brushRef="#br0" timeOffset="12384.2115">15380 7315 2383 0,'22'-4'52'0,"1"-8"12"0,0 4 1 0,0 3 2 0,-1-3-54 0,1 4-13 0,4-8 0 16,-4 4 0-16,-9 4 52 0,0-8 7 0,-5 4 1 0,0 4 1 16,-9 4-23-16,0 0-5 0,-5-8-1 0,-4 0 0 15,-9-5-32-15,-5 9 0 0,-13 8 0 0,-1 5 0 16,1-1 0-16,-5 8 0 0,-9 8 0 0,4 8 0 15,-4 1 12-15,5 7 9 0,4 1 2 0,4 7 0 16,1 1-15-16,4 4-8 0,9 3 10 0,0 1-10 16,5-5 0-16,5 1 0 0,3-8 0 0,1-5 0 15,5-4 0-15,-5-3-13 0,9-9 1 0,-5-4 0 32,5-7-115-32,0-5-22 0,0 4-5 0,0-12-918 0</inkml:trace>
          <inkml:trace contextRef="#ctx0" brushRef="#br0" timeOffset="12609.1671">15776 7145 2718 0,'0'0'60'0,"0"0"12"0,9-8 2 0,4 0 2 0,6 0-60 0,3-1-16 15,10-3 0-15,9 4 0 0,14-4 8 0,4 4-8 16,0-4 11-16,5 0-11 0,4-4 0 0,-4 3 0 15,-9 5 0-15,4-4-12 16,0-4-26-16,5 4-5 0,4-4-1 0,-9-1 0 16,-4 1 2-16,0 4 0 0,4-4 0 0,-5 0 0 15,-8 4-83-15,-5-5-17 0,-5-3-3 0,-8 0-1 0</inkml:trace>
          <inkml:trace contextRef="#ctx0" brushRef="#br0" timeOffset="12844.5038">16340 5915 2257 0,'0'0'100'0,"0"0"20"0,-4 12-96 0,-1 8-24 0,1 12 0 0,-1 9 0 16,-9 7 34-16,1 9 2 0,8 8 0 0,-4 16 0 15,0 8 19-15,0 8 4 0,0 0 1 0,9 0 0 16,4 8-15-16,-4 1-2 0,-4 3-1 0,8-8 0 15,5 0-33-15,-4 0-9 0,-1-8 0 0,-4-8 0 16,5 0-78-16,4-8-20 16,5-4-4-16,-10-4-653 0,1-4-130 0</inkml:trace>
        </inkml:traceGroup>
        <inkml:traceGroup>
          <inkml:annotationXML>
            <emma:emma xmlns:emma="http://www.w3.org/2003/04/emma" version="1.0">
              <emma:interpretation id="{3B1DF329-22E6-4744-963B-50EBBD49069B}" emma:medium="tactile" emma:mode="ink">
                <msink:context xmlns:msink="http://schemas.microsoft.com/ink/2010/main" type="inkWord" rotatedBoundingBox="25646,8850 25686,8847 25688,8857 25647,8861"/>
              </emma:interpretation>
              <emma:one-of disjunction-type="recognition" id="oneOf9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14156.6065">21999 7400 2016 0,'0'0'179'0,"0"0"-143"16,9-4-36-16,-9 4 0 0,10 0 260 0,-10 0 44 16,0 0 10-16,0 0 2 15,0 0-280-15,13 0-56 0,-4 8-12 0,-9-8-881 0,0 0-177 16</inkml:trace>
        </inkml:traceGroup>
      </inkml:traceGroup>
    </inkml:traceGroup>
    <inkml:traceGroup>
      <inkml:annotationXML>
        <emma:emma xmlns:emma="http://www.w3.org/2003/04/emma" version="1.0">
          <emma:interpretation id="{3C9F9251-F36E-4F28-B955-58BE7393AB19}" emma:medium="tactile" emma:mode="ink">
            <msink:context xmlns:msink="http://schemas.microsoft.com/ink/2010/main" type="paragraph" rotatedBoundingBox="4258,10945 29823,9515 29976,12262 4411,136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252F7E-D14B-4E12-B548-053FA4493193}" emma:medium="tactile" emma:mode="ink">
              <msink:context xmlns:msink="http://schemas.microsoft.com/ink/2010/main" type="line" rotatedBoundingBox="4258,10945 29823,9515 29976,12262 4411,13692"/>
            </emma:interpretation>
          </emma:emma>
        </inkml:annotationXML>
        <inkml:traceGroup>
          <inkml:annotationXML>
            <emma:emma xmlns:emma="http://www.w3.org/2003/04/emma" version="1.0">
              <emma:interpretation id="{0F06D0B5-9BB5-49FF-A119-D9FED497094E}" emma:medium="tactile" emma:mode="ink">
                <msink:context xmlns:msink="http://schemas.microsoft.com/ink/2010/main" type="inkWord" rotatedBoundingBox="4306,11818 8446,11586 8525,13007 4386,13238"/>
              </emma:interpretation>
              <emma:one-of disjunction-type="recognition" id="oneOf10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15991.6119">2364 11070 1900 0,'0'0'84'0,"0"0"18"0,0 0-82 0,0 0-20 0,14 8 0 0,-1-3 0 15,1 3 53-15,0-8 7 0,-5 0 0 0,0 0 1 16,5-4-32-16,-1 0-6 0,1-5-2 0,-5-3 0 15,5 0-21-15,-5-4-13 0,4-4 1 0,-4-1 1 16,1-3-5-16,-6 4-2 0,1 0 0 0,-1-5 0 16,-4 1 18-16,0 4 0 0,0 0 0 0,-9-5 0 15,5 5 8-15,-6 0 6 0,-3 4 1 0,4 4 0 16,0-1 3-16,-5 5 1 0,0 0 0 0,1 4 0 16,-1 4-19-16,-4 4 0 0,0 0 0 0,-1 0-9 15,-3 0-1-15,-1 9 0 0,5-5 0 0,-10 8 0 16,-4-4 10-16,5 4 0 0,9 0-9 0,-5 1 9 15,-4 7 8-15,4-4 5 0,14 4 2 0,0 5 0 0,0 7 6 16,4-4 2-16,1 5 0 0,13 3 0 0,14 1-10 16,-5-1-1-16,-5 1-1 0,15-1 0 0,4 5-11 0,-1-1 0 15,6-7-10-15,-1-1-1022 16</inkml:trace>
          <inkml:trace contextRef="#ctx0" brushRef="#br0" timeOffset="16350.938">2823 10945 2325 0,'0'0'51'0,"0"0"10"0,0 0 3 0,0 0 2 0,14 0-53 0,-1-4-13 0,10 8 0 0,0 0 0 16,4 4 16-16,5 0 1 0,0 4 0 0,0 4 0 15,0 1-1-15,-5 7 0 0,-4 4 0 0,-1 1 0 16,-3 7-16-16,-6-4 0 0,1 1 0 0,-5-1 0 15,-4 1 0-15,-1-5 0 0,1 0 0 0,-5 1 0 16,-5-9 0-16,5 0-12 0,-4-4 1 0,-1 4 1 16,5-11 10-16,-5-1 0 0,5-8 0 0,0 0 0 15,0 0 0-15,0 0-15 0,-4-4 3 0,-1-9 0 16,1-7 35-16,-1 0 7 0,1-8 2 0,4-1 0 16,0-3-32-16,4-5 0 0,1-3 0 0,-1 8 0 15,5 3 11-15,1 5-11 0,-1 0 12 0,4 4-12 16,1 7 28-16,0 5-2 0,-1 0 0 0,1 4 0 15,4 4-11-15,5 4-3 0,0 4 0 0,-1 0 0 0,6 5 7 16,-1 3 1-16,-4 0 0 0,0 0 0 16,4 4-48-16,-4 5-10 15,4-1-2-15,-4 0-741 0,0 4-149 0</inkml:trace>
          <inkml:trace contextRef="#ctx0" brushRef="#br0" timeOffset="16830.7118">4175 10759 2073 0,'-18'-8'184'0,"4"0"-147"0,5-1-29 0,0 1-8 15,0 4-15-15,0 4-4 0,9 0-1 0,-9 4 0 16,4 9 46-16,1 3 9 0,-6 8 1 0,6 4 1 16,-1 5-5-16,1 3 0 0,-5 5-1 0,4 3 0 15,-4 5-11-15,4-5-3 0,-4 5 0 0,9-1 0 16,-4-7-3-16,4-5-1 0,4 1 0 0,1-5 0 15,-5 0 18-15,4 1 3 0,6-5 1 0,-6-4 0 16,5 1-7-16,5-1-2 0,-5 0 0 0,5-4 0 16,-1-3-17-16,6-1-9 0,3 0 10 0,1-4-10 15,0-4 0-15,4 0 0 0,5-4-11 0,0-8 11 16,4 0-19-16,1-8 4 0,4 0 1 0,-5-4 0 16,5-4 5-16,-4-5 1 0,4-3 0 0,-5 0 0 15,-9-5 8-15,5 1-12 0,0-5 12 0,-9-3-12 16,0 0 32-16,-5-1 5 0,0 1 2 0,-9 3 0 15,0 1 3-15,0 3 1 0,-4 1 0 0,-1 4 0 16,1 7-14-16,-5 1-2 0,-5 8-1 0,1 0 0 0,-5 4 3 16,4 4 1-16,-4-4 0 0,0 12 0 0,-5 0-10 0,5 8-8 15,-4 4 12-15,-1 0-12 0,5 9 0 16,0-1 0-16,0 4 0 0,-1 1 0 0,1 3 0 0,5 0 0 16,-10 1 0-16,10-1 0 0,-6-4 0 0,6 1-9 15,-1-1 9-15,1-4 0 0,8-3-9 0,1-1 9 16,-1-4-10-16,6-4 10 0,-1 4-18 0,9-4 2 15,0-3 1-15,9-1 0 16,1-4-101-16,8 0-21 0,5 0-4 0,5-4-925 0</inkml:trace>
          <inkml:trace contextRef="#ctx0" brushRef="#br0" timeOffset="15167.3137">765 10589 1440 0,'-18'0'128'15,"18"0"-103"-15,0 0-25 0,0 0 0 16,-14 8 56-16,10 8 5 0,8 0 2 0,-4 9 0 16,5 7 4-16,-5 8 1 0,0 5 0 0,9 3 0 15,9 5-10-15,-9 4-2 0,-18 3 0 0,14 1 0 16,4 0-39-16,0 4-8 0,-14-5-1 0,1-3-8 0,-10 0 10 16,9-9-10-16,10 1 8 0,-10-9-8 15,-13 1-10-15,9-9-7 0,9-4-2 0,-4 1-919 16</inkml:trace>
          <inkml:trace contextRef="#ctx0" brushRef="#br0" timeOffset="15376.056">883 11050 2174 0,'14'4'48'0,"0"0"9"0,-14-4 3 0,13 4 1 0,6 4-49 0,8-8-12 15,0 4 0-15,1-4 0 0,3 0 35 0,1-4 4 0,14 0 1 0,-10 0 0 16,1-4-21-16,-1 0-4 0,5 0-1 0,0 0 0 31,5 0-113-31,-10 0-22 0,0-4-5 0,1-1-1 16,8-3-49-16,-8 4-11 0,-10-8-1 0,0 4-1 0</inkml:trace>
          <inkml:trace contextRef="#ctx0" brushRef="#br0" timeOffset="15622.7018">1603 10330 1670 0,'-18'-12'74'0,"18"12"15"0,0 0-71 0,-10-4-18 15,-8 4 0-15,9 4 0 0,9-4 52 0,-9 12 6 16,-9 4 2-16,0 12 0 0,4 5-8 0,0 11 0 15,-4 9-1-15,4 12 0 0,1 3-15 0,4 5-2 16,9 0-1-16,-5 0 0 0,-9 4 1 0,10 0 0 16,8-4 0-16,5-1 0 0,1 1-15 0,-1-4-3 15,-5-4-1-15,10-5 0 16,13-3-79-16,-9 0-15 0,-4-9-3 0</inkml:trace>
        </inkml:traceGroup>
        <inkml:traceGroup>
          <inkml:annotationXML>
            <emma:emma xmlns:emma="http://www.w3.org/2003/04/emma" version="1.0">
              <emma:interpretation id="{8E4C4DA6-9D25-43B4-A1CF-DCCDA059A079}" emma:medium="tactile" emma:mode="ink">
                <msink:context xmlns:msink="http://schemas.microsoft.com/ink/2010/main" type="inkWord" rotatedBoundingBox="9921,10888 14424,10636 14542,12750 10040,13002"/>
              </emma:interpretation>
              <emma:one-of disjunction-type="recognition" id="oneOf11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18344.744">8059 10261 1440 0,'0'0'128'0,"0"0"-103"0,0 0-25 0,0 0 0 16,0 0 156-16,0 0 27 0,0 12 5 0,0 0 0 15,0 9-119-15,0 7-24 0,-5 0-5 0,5 13 0 16,-4-1-13-16,4 9-3 0,0-1 0 0,0 5 0 15,0-5 8-15,4-3 0 0,1-1 1 0,-5-3 0 16,4-5-9-16,1-3-1 0,-1-1-1 0,1-8 0 16,-5-3-3-16,0-5-1 0,0-4 0 0,0 0 0 15,0-12 10-15,0 0 1 0,0 0 1 0,0 0 0 0,0 0 4 16,0 0 1-16,0 0 0 0,0-12 0 0,-5 0 1 0,1-4 0 16,-1-1 0-16,5-7 0 0,0 0-16 0,0-4-2 15,0-5-1-15,5-3 0 0,4-5-17 0,0-3 0 16,9-9 0-16,0 1 0 15,10 3-18-15,4-4-7 0,4 5-2 16,5-1 0-16,0 1-32 0,4 7-6 0,1 1-2 16,0 3 0-16,-1 9-210 0,1 0-43 0</inkml:trace>
          <inkml:trace contextRef="#ctx0" brushRef="#br0" timeOffset="18663.0063">8896 10176 345 0,'19'0'31'0,"-19"0"-31"0,0 0 0 0,13-4 0 0,1 4 256 0,0 0 46 0,-14 0 9 0,0 0 1 15,9 8-149-15,4-4-31 0,-4 8-5 0,1 4-2 16,-6 1-45-16,1 7-8 0,-5 4-3 0,0 1 0 16,-5 7-21-16,1 0-4 0,-1 5 0 0,0-1-1 15,1-3-23-15,-1-1-5 0,1 1-1 0,4-5 0 16,0 4-29-16,0-11-5 0,0-1-2 0,4-4 0 31,-4-8-64-31,9-4-13 0,-4 1-2 0,9-5-1 0,-1-8 15 16,5-5 3-16,1 1 1 0,-1-8 0 0,5 0 75 0,-5-4 8 0,0 0 14 0,0-1-3 15,1-3 70-15,-6 0 15 0,-4-5 2 0,5-3 1 16,-10 0-5-16,6-1-1 0,-6-3 0 0,5-1 0 16,-4-3-30-16,-1-1-7 0,1 1 0 0,-1 4-1 15,1-1-24-15,-5 1-5 0,5 7-1 0,-1 1 0 16,-8 8-10-16,4 4-3 0,0-1 0 0,-5 9 0 0,0 0-12 16,-8 4 9-16,-5 4-9 0,-5 4 8 15,-9 4-111-15,0 9-22 0,-13-1-5 0,8 8-592 16,-8-4-118-16</inkml:trace>
          <inkml:trace contextRef="#ctx0" brushRef="#br0" timeOffset="17995.7912">6775 10439 1623 0,'0'0'72'0,"-9"-8"15"0,0 0-70 0,4 4-17 0,0-4 0 0,5 8 0 16,0 0 68-16,0 0 11 0,-4-4 1 0,4 4 1 15,0 0-47-15,0 0-10 0,0 0-1 0,0 0-1 0,0 0-22 0,0 0 8 16,0 0-8-16,0 0 0 0,0 0 0 0,0 0 0 16,0 0 0-16,0 0 0 0,0 0 21 0,0 0 0 15,0 0 0-15,0 0 0 0,0 0 19 0,0 0 3 16,0 0 1-16,0 12 0 0,-5 4-4 0,5 4-1 16,0 5 0-16,0 7 0 0,-4 8 0 0,4 1 0 15,-5 7 0-15,-4 5 0 0,0 4-31 0,-5-1-8 16,-4 5 0-16,0 0 0 0,0-1 0 0,-1 1 0 15,-3 4 0-15,-6-8 0 0,10-1 0 0,-5-3 8 16,1-9-8-16,3-3 8 0,1-9 12 0,5 1 2 16,-6-9 1-16,6 0 0 0,4-4 5 0,-5-3 0 15,9-5 1-15,-4-4 0 0,9-8-29 0,0 12 0 16,0-12 0-16,0 0 0 0,0 0 0 0,0 0 0 16,0 0 0-16,0 0 0 15,0 0-15-15,14-8-9 0,-5 0-1 0,0-8-1 0,0-5 26 0,5 1 0 0,0-4 0 16,-1-5-8-16,1-3 8 0,0 0-10 0,-1-5 10 0,1 5-10 15,0-9 34-15,-1 9 6 0,1 0 2 0,-5-1 0 16,5-3-32-16,-5 4-20 0,0-1 4 0,0 1 0 16,5-1 16-16,-5 1 0 0,0 0 0 0,0-1 0 15,0-3 0-15,0 3 0 0,0-7-8 0,0 4 8 16,5-9 11-16,-5 5 5 0,0-5 2 0,5-3 0 16,-5 3-34-16,5-4-8 0,-1 5 0 0,5-1-1 15,1 5 9-15,3-1 1 0,10 1 1 0,-4 8 0 16,-1-5-4-16,5 13-1 0,0 0 0 0,4 3 0 15,-4 1 9-15,0 8 2 0,-9 0 0 0,4 8 0 0,-4-4 8 16,-1 8 14-16,-3 4-3 0,-1 4-1 0,0 4-10 16,-4 4 0-16,4 4 0 0,-4 5 0 0,-1-1 12 0,1 4 0 15,-5 5 0-15,0 3 0 0,0-3 0 16,0 3 0-16,-4 0 0 0,-5-3 0 0,0 3-12 16,0 1 0-16,-5-9 0 0,-8 0 0 0,4 5 0 0,-10-9 0 15,-3 4 0-15,-1 1 0 0,-9-5 0 0,0 4 0 16,-4-4 0-16,-5 1 0 0,-5 3 0 0,10-4 0 15,-5 1 0-15,0-5 0 0,0 4 0 0,4-4 0 16,10-3 0-16,0-1 0 16,4-4-74-16,0-4-17 0,5 0-3 0,4 0-968 0</inkml:trace>
          <inkml:trace contextRef="#ctx0" brushRef="#br0" timeOffset="17176.7336">6656 10767 2271 0,'-9'0'50'0,"0"-4"10"0,0-4 3 0,0 0 1 0,4 0-52 0,-4-1-12 0,5-3 0 0,4-4 0 16,4 0 48-16,1-4 6 0,4-1 2 0,9-3 0 15,0-4-42-15,5-5-14 0,4 5 9 0,1 0-9 16,-1-1-30-16,5 5-11 0,-5 4-3 0,1 0 0 16,-10 4-1-16,0 3-1 0,-4 1 0 0,-1 4 0 15,-8 0 16-15,-5 8 3 0,0 0 1 0,0 0 0 16,0 0 26-16,0 0 0 0,0 0 0 0,-9 8 8 0,0 0 0 0,0 4 0 16,-1-4 0-16,1 9 0 0,5-1-17 0,-5-4-3 15,9 4-1-15,-5-4 0 16,5-12-171-16,0 8-35 0</inkml:trace>
          <inkml:trace contextRef="#ctx0" brushRef="#br0" timeOffset="19084.6733">9543 10346 172 0,'23'-12'8'0,"-10"8"1"0,1-4-9 0,0 0 0 0,-5 0 0 0,9-1 0 15,-4 5 435-15,4-4 85 0,0 0 16 0,-4 4 4 16,-1-8-383-16,-4 8-77 0,5-4-15 0,-5 4-3 16,-9 4-38-16,0 0-7 0,0 0-1 0,0 0-1 15,0 0-15-15,0 0 0 0,0 0 0 0,0 0 0 16,-9 16-17-16,0-4 0 0,0 8 0 0,-5 1 0 16,5-1-5-16,0 0-1 0,-5 0 0 0,5 1 0 15,5-1-1-15,-5 0 0 0,9-4 0 0,-5 0 0 16,5-3 2-16,0-5 0 0,0-8 0 0,0 0 0 15,0 0 22-15,0 0 12 0,0 0-2 0,14-4 0 16,-5-9 31-16,0 5 7 0,5-8 0 0,-5 0 1 16,0 0-1-16,4 4-1 0,1-9 0 0,0 5 0 15,-1 0-19-15,-4 0-4 0,5 0-1 0,-5-1 0 16,0 5-23-16,-4-4 0 0,-1 4 0 0,-4 0 0 0,10 0 0 16,-10 0-13-16,0-1 1 0,0 1 1 0,4-4 11 0,-4 4-12 15,-4 4 12-15,-1-4-12 0,-4 4 12 0,-5 0 0 16,1-1 0-16,-1 5 0 0,-4 0 0 0,4 4 0 15,-4 0 0-15,0 0 0 16,4 4-16-16,-4-4-8 0,0 8-2 0,-1-3-695 16,6-1-139-16</inkml:trace>
          <inkml:trace contextRef="#ctx0" brushRef="#br0" timeOffset="19736.3134">10057 10431 2127 0,'0'0'94'0,"0"0"20"0,0 0-91 0,0 0-23 0,5-8 0 0,9 8 0 15,8-4 89-15,6 4 14 0,3-4 2 0,10 0 1 16,10-4-57-16,-1 4-11 0,0-9-2 0,0 5-1 16,4-4-10-16,-4 0-1 0,1 4-1 0,-6 0 0 15,-13 0-237-15,0 0-47 0</inkml:trace>
          <inkml:trace contextRef="#ctx0" brushRef="#br0" timeOffset="19552.9767">10412 10059 2480 0,'0'0'110'0,"5"-8"22"0,-5-1-105 0,9-3-27 0,0 0 0 0,5-4 0 15,-5 0 32-15,9-4 0 0,9-5 1 0,5 1 0 16,0-4 0-16,5-1 0 0,-10-3 0 0,5 0 0 16,-5 3-44-16,0-3-9 0,-4 0-1 0,-5 3-1 15,-4-3 22-15,0-1-9 0,-10 1 9 0,1 0 0 16,-5-1 0-16,-5 5 0 0,5-4 0 0,-4-1 0 16,-5 1 0-16,0-1 9 0,-1 5-9 0,1 0 8 15,0 4 8-15,-4 3 2 0,3 1 0 0,1 4 0 16,-4 4-46-16,4 4-10 0,-5 0-2 15,0 8 0-15,1 4 13 0,-1 0 3 0,-9 4 0 0,10 0 0 0,-1 4 24 0,0 8 0 16,1 4 0-16,-1 5 0 0,5 3 0 0,-5 1-8 16,5 7 8-16,0-4 0 0,4 5 27 0,1 3 10 15,4 1 3-15,0 8 0 0,0-1 3 0,4 9 1 16,-4-4 0-16,5 11 0 0,4-3 0 0,-4 4 0 16,-1 0 0-16,1-1 0 0,4-3-44 0,-5 4 0 15,-4 0 0-15,0 0 0 16,0-5-51-16,-4 1-5 0,-1-4-2 0,-4-4 0 15,-5-5-174-15,-4-3-34 0</inkml:trace>
        </inkml:traceGroup>
        <inkml:traceGroup>
          <inkml:annotationXML>
            <emma:emma xmlns:emma="http://www.w3.org/2003/04/emma" version="1.0">
              <emma:interpretation id="{2343C1D0-5C9C-46A9-BA01-F12026430B65}" emma:medium="tactile" emma:mode="ink">
                <msink:context xmlns:msink="http://schemas.microsoft.com/ink/2010/main" type="inkWord" rotatedBoundingBox="16570,10430 17985,10351 18086,12166 16671,12245"/>
              </emma:interpretation>
              <emma:one-of disjunction-type="recognition" id="oneOf12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22796.0525">13686 10184 1612 0,'0'0'144'0,"0"0"-116"0,0-12-28 0,9 8 0 16,0-4 230-16,5 4 40 0,9 0 8 0,8 0 2 16,15 0-220-16,4 4-44 0,5-4-16 0,4 0 11 15,5 4-11-15,-1-5-9 0,1 1 9 0,0 0-784 16,-5 4-148-16</inkml:trace>
          <inkml:trace contextRef="#ctx0" brushRef="#br0" timeOffset="22608.916">14214 9630 1900 0,'-14'-12'169'0,"5"3"-135"0,5-3-34 0,-1 0 0 16,1 0 92-16,-1-4 11 0,5 4 2 0,9-5 1 16,-4 1-83-16,8 0-23 0,-3-4 8 0,-1 0-8 15,4-5-13-15,-4 1-6 0,0 0-1 0,1 0 0 16,-6-9-1-16,5 5-1 0,-4-1 0 0,-1 1 0 16,-4 0 22-16,5 0 0 0,-1-1 0 0,1 1 0 15,0 0 0-15,-1 3 0 0,1 1 0 0,-1 0 8 16,1 3-8-16,-1 1 0 0,1 0 0 0,-5 4 0 15,9 0 0-15,-9-1-11 0,0 9 1 0,0 0 0 16,0 8-34-16,0 0-8 0,0-4 0 0,0 4-1 16,0 0 19-16,0 0 4 0,0 0 1 15,0 0 0-15,0 0 29 0,0 0 0 0,-9 8 0 0,4 4 0 0,1 1 39 0,-1 3 13 16,-4 0 4-16,5 0 0 0,-1 4-13 0,0 5-3 16,1-1 0-16,-1 4 0 0,1 9-9 0,4 7-3 15,0 1 0-15,0 7 0 0,0 9-7 0,0 4-1 16,0 8-1-16,4 8 0 0,-4 12 17 0,0 0 4 15,-4 8 1-15,-1 0 0 0,-4-4-41 0,-5 4 0 16,1 1 0-16,-5-1 0 0,-5-4-15 0,-9-8 5 16,0-4 1-16,-4-8-718 15,-1-13-143-15</inkml:trace>
          <inkml:trace contextRef="#ctx0" brushRef="#br0" timeOffset="22067.8491">13513 9553 1350 0,'0'0'60'0,"0"0"12"0,0 0-58 0,-5-8-14 15,1 0 0-15,4-1 0 0,0 9 57 0,-5-4 9 16,1-4 2-16,4 8 0 0,0 0-17 0,-5-4-3 15,-4 0-1-15,4 0 0 0,-4 4-33 0,0 0-6 16,0 4-8-16,-4 0 11 0,3-4-11 0,-3 8 0 16,-5-4 0-16,-1 9 8 15,1-1-34-15,4 4-7 0,-4 0-2 0,-5 8 0 0,1 5 27 0,-6 3 8 0,6 5 0 16,-6 3 0-16,1 5 0 0,0-1 0 0,-5 1 0 16,9-1 0-16,0-3 0 0,1-1 0 0,3-4 0 15,6-3 0-15,-1-5 0 0,5-4 0 0,4 5 0 0,5-9 0 16,5 0 0-16,4 0 0 0,5 1 0 15,4-9 0-15,5-4 0 0,4-4 0 0,9-4-10 0,1-8 10 16,-1 0-10-16,10-8 10 0,4-1-12 0,0-3 12 16,0 0-13-16,-4-4 4 0,-1-1 1 0,-9-3 0 15,1 0 17-15,-1-5 4 0,-8-3 1 0,-1 4 0 16,-9-5 42-16,-4-3 8 0,-1-1 1 0,-3 5 1 16,-10-1-7-16,0 1-2 0,0-1 0 0,-5 1 0 15,-4 8-36-15,0 3-7 0,0 1-2 0,0 8 0 16,-5 0-12-16,0 8 0 0,-4 0 0 0,-5 4 0 15,1 8-141-15,-15 4-28 16,-49 12-6-16,8-4-597 0</inkml:trace>
        </inkml:traceGroup>
        <inkml:traceGroup>
          <inkml:annotationXML>
            <emma:emma xmlns:emma="http://www.w3.org/2003/04/emma" version="1.0">
              <emma:interpretation id="{B0B0F5F3-0A6F-4754-8C87-F9D5A8BD914C}" emma:medium="tactile" emma:mode="ink">
                <msink:context xmlns:msink="http://schemas.microsoft.com/ink/2010/main" type="inkWord" rotatedBoundingBox="20363,12582 21011,9554 23446,10075 22797,13104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24561.3443">19008 8598 1209 0,'-4'-8'108'0,"4"0"-87"0,-5-5-21 0,5 5 0 15,0 0 0-15,5-4 0 0,-5 0 0 0,4 0-8 16,1 0 38-16,-1-1 8 0,1 1 2 0,4 4 0 16,-4 0 2-16,-5 8 1 0,9-4 0 0,-9 4 0 15,9 4-9-15,4 8-2 0,1 13 0 0,-5 7 0 16,0 12 16-16,0 9 4 0,-4 12 0 0,-1 8 0 16,-4 12 16-16,-4 8 3 0,-1 12 1 0,-4 4 0 15,0 5-8-15,-5 3 0 0,1 4-1 0,-1 5 0 16,5-1-43-16,0-11-8 0,0-1-1 0,0-8-1 15,4-12-10-15,5-4 0 0,0-12 9 0,0-8-9 16,0-12 10-16,0-9-2 0,0-11-8 0,0-5 12 16,0-8 0-16,0-8-1 0,0 1 0 0,0-9 0 15,0-8 20-15,0 0 4 0,-9-8 1 0,0-9 0 16,4-7-2-16,-4 0 0 0,5-13 0 0,-1 1 0 16,1-5-12-16,-1-7-2 0,5-1-1 0,0-3 0 15,5-1-40-15,4 5-8 0,4-5-2 0,1 8 0 16,-5-3 31-16,5 7 0 0,4 5 0 0,0 8 0 0,0-1 20 0,-4 9 9 15,0 4 3-15,-1 4 0 0,1 8-32 0,0 12 0 16,-1 0 0-16,6 8 0 0,-6 8 0 0,6 9 0 16,-6 3 0-16,5 5 0 0,-4 3 0 0,-5 5 0 15,0 3 0-15,5 1 0 0,-5 4 0 0,-4-5 0 16,4 1 0-16,0-5 0 16,-5-3-70-16,5-1-20 0,1-7-4 0,-1-5-654 0,4-3-132 15</inkml:trace>
          <inkml:trace contextRef="#ctx0" brushRef="#br0" timeOffset="23293.2088">17000 9800 2127 0,'0'0'94'0,"0"0"20"0,0 0-91 0,14 0-23 0,4-8 0 0,14 4 0 0,5-1 33 0,8 1 3 16,10 0 0-16,13-8 0 0,9 4-22 0,5 0-4 15,5-4-1-15,4-4 0 0,-9 0-1 0,9 3 0 16,-5-3 0-16,5 4 0 0,-4-4-8 16,-5 4-11-16,-5-4 3 0,-4 3 0 15,-9 1-30-15,-5 0-6 16,-4 0 0-16,-5 0-608 0,-5 0-120 0</inkml:trace>
          <inkml:trace contextRef="#ctx0" brushRef="#br0" timeOffset="23573.1371">17979 8683 1267 0,'-9'-37'56'0,"5"25"12"0,-1-8-55 0,0 4-13 0,1 4 0 0,4 3 0 15,0 9 234-15,0 0 44 0,0 0 9 0,0 21 1 16,0-1-212-16,0 16-44 0,0 5-8 0,0 11-1 16,0 13 7-16,-5 8 2 0,-4 16 0 0,-4 8 0 15,4 12 4-15,-5 5 0 0,0-1 1 0,-4 13 0 16,0 3-17-16,-5-3-4 0,5-5-1 0,0-8 0 16,-5 5-6-16,0-9-1 0,5 0 0 0,4-8 0 15,1-4 0-15,-1-3 0 0,5-10 0 0,-5-3 0 16,5 0-38-16,-5-12-8 15,1-4-2-15,-6-4 0 0,6-5-96 16,-5-11-19-16,-1-1-4 0,1-11-516 0,-5-1-103 0</inkml:trace>
        </inkml:traceGroup>
        <inkml:traceGroup>
          <inkml:annotationXML>
            <emma:emma xmlns:emma="http://www.w3.org/2003/04/emma" version="1.0">
              <emma:interpretation id="{31DC2BC8-76EB-494E-AB25-866210EED4CA}" emma:medium="tactile" emma:mode="ink">
                <msink:context xmlns:msink="http://schemas.microsoft.com/ink/2010/main" type="inkWord" rotatedBoundingBox="23629,11054 28290,10794 28348,11827 23687,12088"/>
              </emma:interpretation>
              <emma:one-of disjunction-type="recognition" id="oneOf14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26246.7546">22987 10083 1832 0,'0'0'81'0,"0"8"17"0,-4 4-78 0,4-4-20 15,0-8 0-15,4 12 0 0,-4-12 53 0,0 0 7 16,9 8 2-16,5-3 0 0,0-10-30 0,4-3-5 0,5-4-2 0,0-8 0 15,4 0-25-15,0-4 8 0,-4-9-8 0,4 1 0 16,1-1 0-16,-1-3-9 16,-9-5 0-16,5 9 0 0,-5-8 9 0,0 3 14 0,0-3-3 0,-8-1-1 15,-1 5 18-15,0-1 3 0,0 1 1 0,-5 8 0 16,1-5-3-16,0 5 0 0,-5 8 0 16,0 0 0-16,0 7-17 0,-5 1-3 0,0 8-1 0,-4 0 0 15,0 8-8-15,-9 8-11 0,4 5 3 0,-4 11 0 16,-9 0 8-16,0 9 0 0,-5 3 0 0,-5 1-8 15,5 3 8-15,0-3 0 0,1-1 8 0,-1 0-8 16,4 5 0-16,6-9 0 0,3-3 0 0,6-1-8 16,4 1 8-16,0-5-8 0,9 0 8 0,0 1-8 15,4 3-18 1,10-4-3-16,-5 1-1 0,14-1-650 0,-5-4-129 0</inkml:trace>
          <inkml:trace contextRef="#ctx0" brushRef="#br0" timeOffset="25144.8415">20042 10063 2026 0,'0'0'90'0,"0"0"18"0,0 0-86 0,0 0-22 0,13 4 0 0,1-4 0 15,9 4 12-15,0-8-1 0,8 0-1 0,-3 0 0 16,4-4 1-16,-5-1 0 0,5-3 0 0,0-4 0 16,0 4-11-16,-5-4 0 0,0 0 0 0,0-5 0 15,-4-3-13-15,0 0 5 0,-5 0 8 0,-4-1-13 16,4-3 36-16,-9-4 7 0,0 3 2 0,0 5 0 16,-9 0 0-16,5 3 1 0,-5 1 0 0,-5 0 0 15,5 4-14-15,-4 4-3 0,-1-1-1 0,-4 5 0 16,-4 4-15-16,-1 0 0 0,-4 8 0 0,-5 0-10 15,-9 9 10-15,0 3-8 0,-9 4 8 0,0 8-8 16,0 9 8-16,0 3-8 0,0 5 8 0,5 11-8 16,4 1 20-16,0 4 5 0,9-1 1 0,10 1 0 15,-1-4 17-15,9-1 3 0,1 5 1 0,8-4 0 16,1-5-31-16,9-3-8 0,-1 0 0 0,6-9 0 16,-1 0-75-1,0-3-16-15,5-5-3 0</inkml:trace>
          <inkml:trace contextRef="#ctx0" brushRef="#br0" timeOffset="25493.4784">21435 9775 2257 0,'0'0'100'0,"0"0"20"0,-5 4-96 15,-4 9-24-15,0 7 0 0,-5 4 0 0,1 12 12 0,-1 5-2 16,-4 8-1-16,0-1 0 0,-5 5-9 0,5-5 0 0,-5 5 0 0,5-5 0 15,0 1 0-15,4-13 0 0,0-3 0 16,5-5 0-16,5-4-8 0,-1-7-8 0,0-5 0 0,5-12-1 31,0 0-7-31,0 0-2 0,14 4 0 0,0-8 0 0,-1-4 26 0,6-5 0 0,-1-3 0 0,0 0 11 16,0 0-11-16,0-4 8 0,1-5-8 0,-1 5 8 16,0-4 8-16,-4 4 0 0,4-9 1 0,0 5 0 15,0 0-1-15,-4-5-1 0,0 1 0 0,-1 4 0 16,-4-9-15-16,1 9 0 0,-6 0 0 0,1 0-10 15,-1 7 10-15,-4-3 0 0,-4 8 0 0,-1 0 8 16,5 12 3-16,-9-12 1 0,0 4 0 0,-5 4 0 16,1 0-12-16,-6 0 12 0,1 4-12 0,0 0 12 15,-9 8-70 1,-5 0-14-16,0 0-2 0</inkml:trace>
          <inkml:trace contextRef="#ctx0" brushRef="#br0" timeOffset="25879.3817">22273 9690 2257 0,'0'0'100'0,"4"13"20"0,-4 11-96 0,9 8-24 0,-4 9 0 0,-1 3 0 16,-4 9 21-16,0-1-1 0,0 1 0 0,0 0 0 16,0 3-4-16,0-7 0 0,-4-5-1 0,4 1 0 15,0-9-15-15,0 1 0 0,-5-9 0 0,5-4 0 16,-4-8 0-16,-1 1 0 0,1-1 0 0,4-8 0 16,0-8 0-16,0 0 0 0,0 0 0 0,-14 0 0 15,0 0 28-15,5-8 0 0,0 0 0 0,0-4 0 16,0-1 13-16,0-3 3 0,0 0 0 0,4-4 0 15,1-4-5-15,-1 3-1 0,5-7 0 0,0 0 0 16,0-5-16-16,5 1-3 0,4-9-1 0,4 5 0 16,5 0-18-16,1-5-9 0,3 1 1 0,-3-1 0 15,3 1-32 1,6-5-7-16,-5 5-1 0,8 3-758 0,1 1-152 0</inkml:trace>
          <inkml:trace contextRef="#ctx0" brushRef="#br0" timeOffset="26798.4562">23994 9613 2016 0,'0'0'179'0,"0"0"-143"16,0 0-36-16,0 0 0 0,4 9 60 0,5 3 6 15,-4 8 1-15,4 4 0 0,-5 9-54 0,-4 3-13 16,0 0 0-16,0 1 0 0,0-1 0 0,0 1 0 15,0-1 0-15,0-8 0 0,0 1 0 0,0-5-10 16,0-4 2-16,0-3 0 0,-4-1-13 0,4-4-3 0,0-12 0 0,0 0 0 16,0 0 24-16,0 0 8 0,0 0 0 0,0 0 0 15,0 0 29-15,4-12 6 0,-4 0 1 0,0-5 0 16,10 1 6-16,-6-8 2 0,5 4 0 0,0-9 0 16,0-3-20-16,0 4-4 0,5-9-1 0,0 5 0 15,13-1-15-15,0 5-2 0,-4 0-1 0,14 4 0 16,-10-1-9-16,5 9 0 0,0 0 0 0,-5 4 0 15,0 8 0-15,-4 4-11 0,4 4 3 0,-8 4 0 16,-1 8 8-16,-5 0-8 0,1 8 8 0,0 5-8 16,-14 3 8-16,13 1 0 0,-13 3 0 0,5 0 0 15,-5 1 0-15,0-5 0 0,-5 1 0 0,1-5 0 0,-5-8 0 0,9 0-8 16,0 1 8-16,-9-9-8 0,9 0 8 0,0-12 0 0,0 0 0 0,0 0-8 16,0 0 8-1,0 0 0-15,0 0 0 0,0 0 0 0,-5-4 0 0,5-8 14 16,5-4-3-16,-1-5-1 0,1-3-2 0,-5-4 0 15,9-1 0-15,0 1 0 0,0-4 10 0,-4-1 2 16,8 5 0-16,1 4 0 0,0 3-20 0,-1 5 0 16,-4 0 0-16,5 8 0 0,-14 8 0 0,9 4-17 15,5 4 3-15,-5 4 1 0,0 13 21 0,-4-1 4 16,8 0 0-16,-4 8 1 0,-4 1-26 0,-1-1-6 16,-4 5-1-16,0-5 0 0,0 0 6 0,0-3 1 15,0-1 0-15,0 0 0 16,-4-3-169-16,-10-5-34 0,-13 8-6 0,4-12-2 15</inkml:trace>
        </inkml:traceGroup>
        <inkml:traceGroup>
          <inkml:annotationXML>
            <emma:emma xmlns:emma="http://www.w3.org/2003/04/emma" version="1.0">
              <emma:interpretation id="{5A6E96F0-3130-4519-B08B-8E95C783F8FC}" emma:medium="tactile" emma:mode="ink">
                <msink:context xmlns:msink="http://schemas.microsoft.com/ink/2010/main" type="inkWord" rotatedBoundingBox="29704,10655 29886,10644 29974,12228 29792,12239"/>
              </emma:interpretation>
              <emma:one-of disjunction-type="recognition" id="oneOf15">
                <emma:interpretation id="interp23" emma:lang="" emma:confidence="0">
                  <emma:literal>|</emma:literal>
                </emma:interpretation>
                <emma:interpretation id="interp24" emma:lang="" emma:confidence="0">
                  <emma:literal>l</emma:literal>
                </emma:interpretation>
                <emma:interpretation id="interp25" emma:lang="" emma:confidence="0">
                  <emma:literal>1</emma:literal>
                </emma:interpretation>
                <emma:interpretation id="interp26" emma:lang="" emma:confidence="0">
                  <emma:literal>I</emma:literal>
                </emma:interpretation>
                <emma:interpretation id="interp27" emma:lang="" emma:confidence="0">
                  <emma:literal>'</emma:literal>
                </emma:interpretation>
              </emma:one-of>
            </emma:emma>
          </inkml:annotationXML>
          <inkml:trace contextRef="#ctx0" brushRef="#br0" timeOffset="28854.0709">26056 9201 864 0,'0'0'76'0,"0"0"-60"16,0 0-16-16,0 0 0 0,0 0 236 0,0 0 44 16,0 0 8-16,0 0 3 0,0 0-216 0,14 12-43 15,-14 0-9-15,13 4-2 0,-8 0 13 0,4 5 2 16,-5-1 1-16,10 8 0 0,-5 5 19 0,0 3 3 0,5 8 1 16,-5 5 0-16,0 8-7 0,0 3-1 15,-4 9 0-15,9 4 0 0,-1 4-2 0,1 0-1 0,-10 0 0 16,15-4 0-16,-10-5-16 0,4-3-3 0,1 4-1 15,-5-8 0-15,5 3-29 0,-14-3 0 0,9-8 0 16,-9-5 0 0,0 1-39-16,-9-13-13 0,4 1-4 0,-4-9 0 15,5 0-144-15,-10-3-30 0,0-5-6 0,10-4-684 0</inkml:trace>
        </inkml:traceGroup>
      </inkml:traceGroup>
    </inkml:traceGroup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1-01T01:23:54.24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B1CD8B8-69DA-4034-B66F-770362AAACAC}" emma:medium="tactile" emma:mode="ink">
          <msink:context xmlns:msink="http://schemas.microsoft.com/ink/2010/main" type="writingRegion" rotatedBoundingBox="2648,1070 33099,-953 34042,13230 3591,15254"/>
        </emma:interpretation>
      </emma:emma>
    </inkml:annotationXML>
    <inkml:traceGroup>
      <inkml:annotationXML>
        <emma:emma xmlns:emma="http://www.w3.org/2003/04/emma" version="1.0">
          <emma:interpretation id="{75F37C11-BA36-4B8F-854C-E4DE18EB91DC}" emma:medium="tactile" emma:mode="ink">
            <msink:context xmlns:msink="http://schemas.microsoft.com/ink/2010/main" type="paragraph" rotatedBoundingBox="2650,1021 33137,-775 33609,7225 3122,90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E37BFA-11A2-43EB-8689-D62397F13FCC}" emma:medium="tactile" emma:mode="ink">
              <msink:context xmlns:msink="http://schemas.microsoft.com/ink/2010/main" type="line" rotatedBoundingBox="2660,878 31329,-182 31424,2375 2755,3436"/>
            </emma:interpretation>
          </emma:emma>
        </inkml:annotationXML>
        <inkml:traceGroup>
          <inkml:annotationXML>
            <emma:emma xmlns:emma="http://www.w3.org/2003/04/emma" version="1.0">
              <emma:interpretation id="{C97B3270-AEAF-4F04-B7E9-F6F8A85DED3A}" emma:medium="tactile" emma:mode="ink">
                <msink:context xmlns:msink="http://schemas.microsoft.com/ink/2010/main" type="inkWord" rotatedBoundingBox="2665,1001 6781,848 6871,3283 2755,343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8 394 403 0,'0'0'36'0,"0"-8"-36"0,-4 0 0 0,-1 0 0 15,5 0 198-15,0 8 33 0,0 0 6 0,0 0 2 16,5-12-156-16,-1 4-31 0,-4 8-7 0,0 0-1 16,5-8-19-16,-5 8-4 0,0 0-1 0,9 0 0 15,-9 0-9-15,9-4-3 0,5 4 0 0,-1 0 0 16,1 0 13-16,0 0 3 0,-1 0 0 0,5 4 0 0,5-8 4 0,0 4 0 15,0 0 1-15,4-8 0 0,5 3 4 16,0-3 1-16,0 8 0 0,-1-4 0 0,10 0 2 0,5 0 1 16,-5-4 0-16,4 4 0 0,-4 0-13 0,5 0-2 15,0 0-1-15,-1 0 0 0,1-4-1 0,-1 4-1 16,5 0 0-16,0 4 0 0,0-8-4 0,5 4-1 16,0 4 0-16,-1-9 0 0,-4 1-14 0,5 4 8 15,-5-4-8-15,0 0 0 0,-9-4 9 0,9 0-9 16,0 4 8-16,-4-4-8 0,-14-5 0 0,4 1 8 15,1 4-8-15,-1-4 0 0,9 4 19 0,-13 0-2 16,-4 4 0-16,-1-5 0 0,5 1-33 0,-9 4-6 16,-10-4-2-16,10 8 0 15,0-4-5-15,-5 4-2 0,0 0 0 0,-13 0-593 0,-5 4-120 16</inkml:trace>
          <inkml:trace contextRef="#ctx0" brushRef="#br0" timeOffset="403.7478">1287 212 1738 0,'0'0'38'0,"0"0"8"0,0 0 2 0,0 0 1 0,0 0-39 0,0 0-10 16,0 0 0-16,0 0 0 0,0 0 46 0,5 12 7 15,-5 1 2-15,-5 7 0 0,1 8-31 0,-1 4-5 16,-4 9-2-16,-4 3 0 0,-1 13-7 0,0 4-2 16,-4 8 0-16,-5 8 0 0,5 8 4 0,-9 8 0 15,-5 0 0-15,5-4 0 0,8-8 11 0,-8 0 2 16,4-5 1-16,1-3 0 0,-1 0-11 0,0-12-3 15,0-4 0-15,5-1 0 0,0-3-12 0,0-9 11 16,-1 1-11-16,1-5 10 0,0-3-10 0,0-1 0 16,-10-3 0-16,10-1 8 15,0-4-27-15,0-3-5 0,0-5-2 0,-1 0 0 16,6 0-31-16,-1-8-7 0,5-4 0 0,4 5-1 16,1-5-99-16,4-8-20 0,0 0-4 0</inkml:trace>
          <inkml:trace contextRef="#ctx0" brushRef="#br0" timeOffset="1109.4482">2590-387 1036 0,'-14'-4'92'0,"5"0"-73"15,9 4-19-15,-9-8 0 0,-5 4 76 0,5-8 12 16,9 4 3-16,0 8 0 0,0 0-55 0,0 0-12 16,0 0-1-16,0 0-1 0,5-12 16 0,-1 8 3 15,-8-4 1-15,4 8 0 0,0 0-24 0,0 0-5 16,0 0-1-16,9 16 0 0,0 4 0 0,0 8 0 0,4 1 0 16,-3 15 0-16,-10 5 25 0,0 7 5 0,0 9 1 15,0 8 0-15,-14 4-5 0,-4 8-1 0,-5 8 0 0,0 4 0 16,10 8-22-16,-10-8-5 0,-5 5-1 0,6-5 0 15,8 0-1-15,0-8-8 0,-4 0 12 0,-5-12-4 16,5-8-8-16,0-5 0 0,4-3 0 0,-4-8-11 16,0-9 11-16,0-3 0 0,9-1 8 0,-1-3-8 15,-8-5 14-15,5 0-2 0,3 1 0 0,1-5 0 16,5-4 8-16,-5 1 0 0,4-5 1 0,1-4 0 16,4-4-3-16,-5 0-1 0,-4-8 0 0,9-4 0 15,0 0 4-15,0 0 1 0,0 0 0 0,0 0 0 16,5-16-13-16,-1-8-9 0,10-4 12 0,-5-5-12 15,-5-3 0-15,10-9 0 0,13-7 0 0,-4-1 0 0,4 0 0 16,1 1-11-16,-5-1 11 0,8 1-10 0,1 3 10 16,0 4 0-16,-9 9 8 0,0 8-8 0,4 7 12 0,-4 5-1 15,-10 8-1-15,1 0 0 0,4 12 7 0,0 0 2 16,-8 8 0-16,3 5 0 0,1-1-5 0,0 8-1 16,8 0 0-16,-8 1 0 0,0-1-5 0,-1 0 0 15,15 0-8-15,-6-3 12 0,-8-1-12 0,13-4 0 16,1 0 8-16,8 0-8 0,5-3 0 0,-9-1 0 15,0 0 0-15,0-4 0 16,13-4-28-16,-4 4-11 0,-4 4-2 16,-6-4-1-16,1 13-122 0,0-5-24 0,0 0-4 0,-5 0-649 0</inkml:trace>
          <inkml:trace contextRef="#ctx0" brushRef="#br0" timeOffset="1697.1888">4142 1030 1292 0,'0'-20'57'0,"0"11"12"0,0-7-55 0,0 0-14 0,0 0 0 0,0 4 0 16,0 0 76-16,-4 3 13 0,4 1 3 0,-5 0 0 15,5 0-36-15,-5 0-6 0,1 4-2 0,-5-4 0 16,0 0-28-16,0 4-5 0,-1-4-2 0,-3 4 0 0,-5 0-13 0,4 0 0 16,5 0 0-16,-5-1 0 0,5 1 0 0,-5 0 8 15,1 0-8-15,-1 0 0 0,5 4 0 16,-5-4 0-16,1-4 0 0,-1 4 0 0,0 0 0 0,5 0 9 16,-4 0-9-16,3 4 8 0,-3 0 10 0,-1 0 2 15,5 0 0-15,0 8 0 0,-5 4 7 0,1 4 1 16,-6 5 1-16,1 7 0 0,-5 0-1 0,1 9 0 15,-1 11 0-15,0-7 0 0,5 3-9 0,-5-3-3 16,0-5 0-16,5 9 0 0,5-5-8 0,-1 5-8 16,0-9 9-16,5-4-9 0,0 1 8 0,0-5-8 15,4-4 0-15,1 1 0 0,4 3 0 0,0-8 0 16,0-8 0-16,0 1 0 0,4-5 0 0,-4-8-16 0,0 0 1 16,9 4 1-16,5-4-2 0,-5-8-1 0,0 0 0 15,0-9 0-15,5 5 17 0,4-8 0 0,-4 4 0 16,4-9 0-16,0-3 0 0,1 0 0 0,-1 4 8 15,0-9-8-15,5 1 0 0,-5-1 11 0,0-3-11 16,-4 0 10-16,-5-5-2 0,5 5-8 0,4-1 12 0,-4 9-4 16,-5 0 16-16,-5 3 4 0,5 9 0 0,0 4 0 15,-4 0 12-15,-5 12 2 0,0 0 1 0,14 8 0 16,4 0-15-16,-5 12-4 0,-8 1 0 0,4 7 0 16,5 4-15-16,-5-3-9 0,0 3 10 0,0-4-10 15,0 9 0-15,0-5 0 0,5-4 0 0,-5-3 0 16,5 3 0-16,-5-4-13 0,4-3 1 0,-3-1-731 15,3-4-145-15</inkml:trace>
        </inkml:traceGroup>
        <inkml:traceGroup>
          <inkml:annotationXML>
            <emma:emma xmlns:emma="http://www.w3.org/2003/04/emma" version="1.0">
              <emma:interpretation id="{C7B068DF-038E-4923-A291-3CA685F8DAE7}" emma:medium="tactile" emma:mode="ink">
                <msink:context xmlns:msink="http://schemas.microsoft.com/ink/2010/main" type="inkWord" rotatedBoundingBox="7326,705 10941,571 11029,2927 7413,3061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141.0302">4684 718 1969 0,'0'0'87'0,"4"8"18"0,1 0-84 0,0 9-21 15,-1 3 0-15,5 4 0 0,0 0 93 0,0 9 15 16,1-5 2-16,-1 4 1 0,0 9-63 0,4-5-12 16,-4-3-2-16,5-1-1 0,-5-8-23 0,0 1-10 15,0-1 8-15,1-4-8 0,-6 0 8 0,5-3-8 16,-4-1 0-16,-1-8 8 0,1 0-8 0,-5-8 0 0,0 0 0 0,0 0 0 15,0 0 0-15,0 0 10 0,0 0-10 0,0 0 10 16,-5-4-1-16,-4-4 0 0,5 0 0 0,-1-4 0 16,1 3 27-16,4-3 6 0,0-4 1 0,0 0 0 15,4-4-24-15,5-1-5 0,0-3-1 0,5 0 0 16,9-8-5-16,-5 3-8 0,0-7 11 0,10 3-11 16,-6 1 0-16,6 8 0 0,-6 3 0 0,1 5 0 15,-5 4 0-15,-4 4 0 0,4 0 0 0,-4 16 0 16,4 4 0-16,-4 4 0 0,-1 5 0 0,1 3 0 15,-5 4 9-15,5 5-9 0,-1 3 0 0,-3 0 9 16,-6-3-9-16,1-5 12 0,4 1-12 0,-5-5 12 16,5 4-12-16,5-8-14 0,-5 1 3 0,5-5 1 15,0 0-81-15,-5 0-16 16,4-4-3-16,1 0-648 0,4-3-130 0</inkml:trace>
          <inkml:trace contextRef="#ctx0" brushRef="#br0" timeOffset="3434.291">6164 920 1440 0,'0'0'64'0,"0"0"12"0,-5 0-60 0,5 0-16 0,0 0 0 0,0 0 0 16,0 0 115-16,0 0 20 0,0 0 4 0,0 0 1 16,0 0-85-16,0 0-17 0,9-8-3 0,0 4-1 15,5 0-21-15,-5 0-4 0,5 0-1 0,-1-4 0 16,6 0-8-16,3 0 8 0,-4-4-8 0,5-4 8 15,-5-5-8-15,5 1 0 0,0-4-10 0,0 0 10 16,-10-13-14-16,6 9 3 0,-1-5 1 0,0-3 0 16,-4-9 10-16,4 1 0 0,-4-5 0 0,-5 1 0 15,-5-1 8-15,1-3 3 0,-1-1 1 0,1 0 0 0,4-3 3 16,-4-1 1-16,-10-4 0 0,5-3 0 16,0 3-7-16,0-4-1 0,0 5 0 0,-5-1 0 0,1 12-8 0,4 1-11 15,4 7 3-15,1 9 0 0,-5-5 8 16,0 13 0-16,-5 0 0 0,5 4 0 0,-4-1 0 0,-1 5 12 15,1 0-2-15,-1 4-1 0,5-8-1 0,-4 12-8 16,-5-5 12-16,4 5-4 0,0 0-8 0,1 0 0 16,-1 0 0-16,1 0 0 0,-1 0 0 0,1 0 0 15,-1 4 0-15,1-4 0 0,4 8 0 0,0-4 0 16,-5-5 0-16,5 9 0 0,0 0 0 0,0 0 0 16,0 0 0-16,0 0 0 0,0 0 0 0,0 0 0 15,0 0 0-15,0 17 0 0,-5-5 12 0,1 0-4 16,-1 8 0-16,1-4 0 0,4 1 4 0,0 7 0 15,-5-4 0-15,5 8 0 0,0 9-12 0,0-5 0 0,0 9 0 16,0 3 8-16,0 13-8 0,0-1 0 0,0 5 0 16,0-4 0-16,-9 4 0 0,0-1 0 0,0 1 0 15,-5-4 0-15,1 3 8 0,-6-3-8 0,6 4 0 0,-1-5 8 16,-4 5-8-16,0-4 8 0,4-5-8 0,0 5 8 16,-4 0 10-16,9 3 2 0,0-3 0 0,0 0 0 15,4-5 2-15,1 9 1 0,4 0 0 0,0-5 0 16,0 1-7-16,-5-4-2 0,1-9 0 0,4 1 0 15,-5-5-14-15,1-3 0 0,-1-1 0 0,0-4 0 16,-4 1 0-16,0-5 0 0,0 0 0 0,-5 1 0 16,1-1 9-16,4-4-1 0,-10 1 0 0,6-1 0 0,-1-8-8 15,0 0 0-15,5 4 0 0,0-7-11 0,-4-1 11 16,4-4 0-16,-1 0 10 0,6-4-10 0,-5 0 0 16,9-4 8-16,0 0-8 0,0 0 0 0,0 0 8 15,0 0 0-15,0 0-8 0,0 0 12 0,0 0-12 0,0 0 8 16,0 0-8-16,0 0 0 0,0 0 9 0,0 0-9 15,0 0 8-15,0 0-8 0,0 0 0 0,0 0 0 16,0 0 0-16,0 0 0 0,0 0 0 0,0 0 0 16,4-12 0-16,-4 4 0 0,5-4 0 0,-1 0 0 15,6-1 0-15,-1 1 0 0,0 4 0 0,0-4 0 16,4-4 0-16,1-4 0 0,0-1 0 0,4-3 0 16,-4 0 0-16,4-5 0 0,5-7-8 0,-1 0 8 15,-3-9 0-15,3 1 0 0,1-5-16 0,0 0 0 0,0 1 1 16,-1-5 0-16,1 5 2 0,5 3 0 0,-6 1 0 15,6 3 0-15,-1 5 13 0,0 3 0 0,-4 5 0 0,9 4 0 16,0 0 8-16,4 3-8 0,-4 1 0 0,4 8 0 16,1-4 0-16,-1 4 0 0,1 3 0 0,-10 1 0 15,5 4 0-15,-9 4 0 0,4-8 0 0,0 8 0 16,-4 8 0-16,-5-4 0 0,1 4 0 0,-6 1 0 16,5 3 0-16,-4 0 0 0,0 4-12 0,-1 0 3 15,-4-4 9-15,5 9 0 0,-5-5 0 0,0 0 0 16,-4 0 0-16,-5-4-8 0,0 9 8 0,-5-9-8 15,1 4 8-15,-5 0 11 0,-5 0-3 0,0-4 0 16,-4 5-8-16,0-5 8 0,0 8-8 0,-10-8 8 16,1 4-8-16,-5-4-11 0,0 1 3 0,-4-1 0 15,0 0 8-15,-5 0 0 0,0-4 0 0,4 4 0 16,5-4-12-16,0 4 0 0,1-3 0 0,-1 3 0 0,0-8 12 16,0 4 0-16,5 0 0 0,-1-4-8 0,1 0 17 0,9 0 4 15,0 0 1-15,-1 4 0 0,6-8-14 0,-1 4 0 16,5-4 0-16,4 0 0 0,5 0 0 0,0 0 0 15,0 0 0-15,0 0 0 0,0 0 12 0,0 0 0 16,0 0 0-16,0 0 0 0,9-8-4 0,1 4-8 16,3 0 11-16,5 4-11 0,1 4 10 0,3 4-10 15,-3 0 8-15,8 0-8 0,-4 0 8 0,4 5-8 16,-4 3 8-16,0-4-8 0,8 8 13 0,-3-4-2 16,4 5-1-16,-1-5 0 0,1 4-10 0,0-4-9 15,0 4 9-15,0 1-13 16,0-9-55-16,-5 0-10 0,5 0-2 0,-5-4-992 0</inkml:trace>
          <inkml:trace contextRef="#ctx0" brushRef="#br0" timeOffset="3993.2915">8290 326 230 0,'0'0'20'0,"-14"-4"-20"16,10-5 0-16,-6 1 0 0,1 0 301 0,0 0 56 15,0 0 11-15,0 8 3 0,0-4-247 0,-5 0-48 16,-4 4-11-16,-5 4-1 0,-4 0-51 0,0 4-13 16,-5 0 0-16,-5 4 0 0,5 9 0 0,-9-1-12 15,5 0 0-15,-5 8 1 0,0-3 11 0,5 7 16 16,-1-4-4-16,5 5-1 0,1-1-3 0,3 1 0 15,5-1 0-15,5 0 0 0,-5 1 4 0,10-1 0 0,-5-4 0 16,8 5 0-16,6-5-12 0,-1-4 0 0,-4 1 0 16,9-1 8-16,0 0-8 0,5-4 0 0,-1-3 0 0,5-1 0 15,5-4 36-15,0 0 4 0,9 0 2 16,-1 0 0-16,10-4-21 0,-4 1-4 0,8-1-1 0,-4 4 0 16,0-4 32-16,0 4 5 0,4 0 2 0,-13 0 0 15,0 5-15-15,-1-1-2 0,-4-8-1 0,1 8 0 16,-6 0-7-16,-4 0-2 0,-4 5 0 0,-5-5 0 15,0 4-19-15,0 0-9 0,-9 0 8 0,-5 5-8 16,-9-5 0-16,-8 4 0 0,-1 1-12 0,-5 3 12 31,1-8-131-31,-5-4-18 0,4 0-4 0,-3 1-1 0</inkml:trace>
        </inkml:traceGroup>
        <inkml:traceGroup>
          <inkml:annotationXML>
            <emma:emma xmlns:emma="http://www.w3.org/2003/04/emma" version="1.0">
              <emma:interpretation id="{3475B77A-316C-4424-AAA4-F38773183676}" emma:medium="tactile" emma:mode="ink">
                <msink:context xmlns:msink="http://schemas.microsoft.com/ink/2010/main" type="inkWord" rotatedBoundingBox="12520,599 14678,520 14755,2613 12598,2693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845.6795">9879 285 806 0,'-5'-4'72'0,"5"-4"-58"0,0-4-14 0,-4 4 0 16,-1 0 212-16,5 8 40 0,0 0 8 0,0 0 2 15,5-8-172-15,4-1-34 0,4 1-8 0,6 0 0 16,-6 4-34-16,5 0-6 0,1 0-8 0,3-4 11 15,1 4-11-15,-5 0 0 0,1 0 0 0,8 4 8 16,0 0-8-16,5-4 12 0,0 4-12 0,4 0 12 16,1 0 30-16,4 0 6 0,0 0 2 0,9 0 0 15,0 0 6-15,9-4 0 0,9 0 1 0,-4 0 0 16,-5-4-22-16,5 4-5 0,4-9-1 0,1 5 0 16,-6-4-21-16,-3-4-8 0,-1 4 0 0,-5-4 9 15,1-5-30 1,4 9-7-16,-9-8 0 0,-9 8-1 0,0-4-6 0,-4 4-1 15,-5-1 0-15,-1 1 0 0,-3-4-37 0,-1 8-8 16,-4-4-2-16,0 4 0 0,-1-4-109 0,-8 4-21 0</inkml:trace>
          <inkml:trace contextRef="#ctx0" brushRef="#br0" timeOffset="5208.0825">11094-804 1036 0,'0'0'92'0,"0"0"-73"0,0 0-19 0,0 0 0 16,0 0 51-16,0 0 6 0,0 0 2 0,0 0 0 15,0 0 5-15,5 9 2 0,-1 7 0 0,1 0 0 16,-5 4-24-16,4 13-5 0,1 3-1 0,0 13 0 16,-5-1 20-16,-10 17 3 0,6 8 1 0,-14 8 0 15,0 4 16-15,-10 0 3 0,-4 0 1 0,-9 8 0 16,0 8-29-16,-9 0-6 0,0-4-1 0,0-4 0 16,-5 4-34-16,5-12-10 0,0 0 0 0,0-12 0 15,5-4 0-15,4-8 8 0,9-1-8 0,-5-3 0 16,6-8 0-16,3-9-10 0,1-3 1 0,0-5 0 15,4 0-101-15,-4-3-20 16,4-1-4-16,0 0-1 0</inkml:trace>
          <inkml:trace contextRef="#ctx0" brushRef="#br0" timeOffset="5793.4329">11745 617 1890 0,'0'0'41'0,"0"0"9"0,0-8 2 0,5 0 1 0,-5-4-42 0,4 4-11 0,1-5 0 0,0 1 0 16,-5-4 34-16,4 4 5 0,1-4 1 0,-5 4 0 15,0 4-25-15,0-1-5 0,0-3-1 0,0 0 0 16,0 12-9-16,0-8-9 0,-5 4 9 0,5 4-13 16,0 0 13-16,0 0-12 0,-9 0 12 0,0 4-12 15,0 4-15-15,0 4-2 16,4 0-1-16,-4 1 0 0,4-1 30 0,-4 4 13 0,5 8-1 0,-5-4 0 0,0 9 13 15,-1-1 3-15,1 0 0 0,-4 9 0 16,4-1-13-16,0 5-3 0,-1 3 0 0,1 5 0 0,0-1-3 16,0 5-1-16,5-13 0 0,4 5 0 0,0-9-8 15,4 1 0-15,1-9 0 0,4 4 0 0,0-11 0 0,5-1 0 16,-5 0 0-16,9-8 0 0,-5-4 0 0,6 1 0 16,-1-9 0-16,0 0 8 0,0-9-8 0,5 1 0 15,0-8 9-15,0 4-9 0,-5-4 0 0,5-8 0 16,-5-1 0-16,5-7 0 0,-10 0 8 0,5-5-8 15,1-7 10-15,-1-1-10 0,-4-4 17 0,-5 1-2 16,0-1-1-16,4-3 0 0,-4 7 5 0,1 1 1 16,-10 3 0-16,4 1 0 0,1 3 6 0,-10 9 2 15,1 0 0-15,-6-1 0 0,6 9-7 0,-5 0-1 0,-5 4 0 16,5 0 0-16,-5-1-20 0,1 9 0 0,-5 4 0 0,-1 0 0 31,-3 4-27-31,-1 4-6 0,-5 4-2 0,-3 4-671 0,-6-8-134 0</inkml:trace>
        </inkml:traceGroup>
        <inkml:traceGroup>
          <inkml:annotationXML>
            <emma:emma xmlns:emma="http://www.w3.org/2003/04/emma" version="1.0">
              <emma:interpretation id="{41D74BB6-B25A-4340-BA33-2458D6E5BF45}" emma:medium="tactile" emma:mode="ink">
                <msink:context xmlns:msink="http://schemas.microsoft.com/ink/2010/main" type="inkWord" rotatedBoundingBox="17379,930 20373,819 20440,2618 17445,2728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9680.0027">16967-18 1152 0,'0'0'102'0,"5"-9"-82"0,0 1-20 0,-5 8 0 16,9-8 103-16,-9 8 16 0,0-8 3 0,0 8 1 15,0 0-61-15,0 0-12 0,0 0-2 0,0 0-1 16,0 0-31-16,0 0-5 0,13 0-2 0,1 4 0 15,-14-4-9-15,0 0 0 0,0 0 0 0,0 12 0 16,0 1 0-16,0-1 0 0,0 0 0 0,0 4 0 16,9 0 0-16,-9 0 0 0,-4 5 0 0,-1 3 0 15,10 0 0-15,-5 5 8 0,-5-1-8 0,-4 4 8 16,9 1 10-16,-5 3 2 0,5 0 0 0,-4 1 0 16,-5-5-1-16,4 1 0 0,10 3 0 0,-5 0 0 15,-5-3-3-15,5-1 0 0,5 1 0 0,4 3 0 0,-5-4 11 16,1 5 1-16,-5-1 1 0,9-3 0 0,5-1-4 15,-5-4-1-15,-14 5 0 0,1-5 0 0,8-4-11 16,-4 1-2-16,-4-5-1 0,4 4 0 0,-9-8-2 16,9 0-8-16,0 1 12 0,-5-1-4 0,-4-8-8 0,4 0 12 15,5-8-12-15,0 0 12 0,0 0-4 0,0 0-8 16,0 0 12-16,0 0-4 0,0 0 14 0,0 0 2 16,0 0 1-16,0 0 0 0,5-12-1 0,-1 0 0 15,-8 0 0-15,-1-5 0 0,10 5-11 0,-5-4-2 16,-5-4-1-16,1-4 0 0,-5 3 2 0,4 1 0 15,10-4 0-15,-5 0 0 0,-9-5-12 0,9-3 8 0,4-1-8 16,1-3 8-16,-1 4-8 0,1-5 0 0,-1-3 0 16,1-1 0-16,-1 1 0 0,1-5 0 0,-5 1 11 15,9-5-11-15,5 5 0 0,-1 3 0 0,1 1 0 0,4 3 0 16,-4 9 0-16,4-4 0 0,0 7 0 0,1 1 0 16,-1 4 0-16,5 0-12 0,4 3 3 0,-4 5 0 31,-1-4-90-31,-3 4-17 0,8 4-4 0,0-4-896 0</inkml:trace>
          <inkml:trace contextRef="#ctx0" brushRef="#br0" timeOffset="10059.305">17673 698 2149 0,'0'0'95'0,"-4"-4"20"0,-6 0-92 0,10 4-23 0,0 0 0 0,0 0 0 16,0 0 47-16,0 0 5 0,0 0 0 0,10 12 1 31,-1-4-64-31,4 0-13 0,-4 0-2 0,1 0-651 0,8 0-131 0</inkml:trace>
          <inkml:trace contextRef="#ctx0" brushRef="#br0" timeOffset="8885.108">15174-136 910 0,'4'-20'40'0,"1"12"9"0,-1-4-39 0,5 0-10 0,-4 4 0 0,4-5 0 15,0 5 64-15,-4 0 12 0,-1 0 1 0,-4 8 1 16,0 0-5-16,5-4-1 0,-5 4 0 0,0 0 0 16,0 0-25-16,0 0-6 0,0 0-1 0,0 0 0 15,0 0-28-15,0 0-12 0,0 0 8 0,0 0-8 16,-5 8 0-16,5 8 0 0,0 1 0 0,-4 3 0 15,-1 4 12-15,-4 4-4 0,0 9 0 0,0 3 0 16,0 5 28-16,-10 3 6 0,1 9 1 0,-4 12 0 16,-1 4 1-16,0 4 1 0,-4-1 0 0,4 1 0 15,5 8-20-15,-1-4-4 0,-3-4-1 0,-1 0 0 16,0-4-20-16,5-12 8 0,0-1-8 0,4-3 0 0,5-4 0 16,-5-9 8-16,5 1-8 0,5-9 0 0,-1-4 0 15,1-3 9-15,-6-5-9 0,10-4 0 0,-4-8 11 0,4 5-11 16,-5-9 10-16,1-4-10 0,4-4 11 0,0 0-11 15,0 0 12-15,0 0-12 0,-14 0 15 0,5 0-4 16,9 0-1-16,-4-12 0 0,-10-1 12 0,9-3 2 16,1-8 1-16,-1 0 0 0,5-1 0 0,0-3 0 15,-4-12 0-15,8-1 0 0,1 1-9 0,-1-9-3 16,5 1 0-16,1-5 0 0,-6-4-13 0,10 1 0 16,-5-9 0-16,4 8 0 0,-3 5 0 0,3-5 0 15,1 4 0-15,4-3 0 0,-4-9 0 0,-1 8 0 16,6-3-9-16,-6 3 9 0,-8 4-14 0,4 5 3 15,5-5 1-15,-1 5 0 0,10-5-1 0,0 4 0 16,0-3 0-16,-1 3 0 0,1 5-1 0,0-1-1 16,0 5 0-16,-1-1 0 0,-3 5 5 0,-6 3 8 0,1 9-13 0,0 4 5 15,-5 4 8-15,0 8 0 0,-9 8 0 0,0 0-8 16,9 12 8-16,-5 8 0 0,1 4 0 0,0 9-8 16,-5 11 8-16,0 1 0 0,0 7 0 0,-5 1 0 15,0 8 0-15,5 3 8 0,-4 5-8 0,-1 8 11 16,5-4-11-16,0 4 0 0,0 0 0 0,5-4 0 15,-5-9 11-15,4-3 0 0,-4-4 0 0,5-5 0 16,0-3 5-16,-1-5 0 0,-4-3 1 0,5-5 0 16,-5-3-5-16,4-5 0 0,1-4-1 0,-1-4 0 15,-4 5-11-15,0-9 0 0,0-16 9 0,0 0-9 16,0 0 0-16,0 0 8 0,0 0-8 0,0 0 0 0,0 0 9 16,0 0-9-16,0 0 12 0,0-12-12 0,0-4 12 15,0-9-12-15,0-3 12 0,0-8-12 0,0 3 9 16,5-11-9-16,4-5 0 0,-4-4 9 0,4-7-9 0,0-1 0 15,4-4 0-15,1 1 8 0,4-5-8 0,0 4 0 16,-4 4-10-16,4 5 10 0,1 3-11 0,3-4 11 16,-3 5-12-16,3 3 12 0,-3 9-9 0,3 3 9 15,-8 5 0-15,4 4-9 0,-4 3 9 0,-1 1 0 16,1 8 0-16,-5 4 0 0,0 4 0 0,5 4 9 16,0 0-9-16,-1-1 10 0,1 5-10 0,4 5 0 15,0 3-10-15,1 4 10 0,3 0 0 0,-3 8 0 16,-1 0 0-16,5 9 0 0,-5 3 0 0,5 9 0 0,-5-5-8 0,0 4 8 15,0 5 0-15,0 4 0 0,-4-1 0 16,0 9-9-16,-1-1 9 0,1 5 0 0,0-4 0 16,-1 3 0-16,1-3 0 0,0 0 0 0,-1-5 0 0,-4 5 0 31,1-4-89-31,-1-5-23 0,-5-3-4 0</inkml:trace>
        </inkml:traceGroup>
        <inkml:traceGroup>
          <inkml:annotationXML>
            <emma:emma xmlns:emma="http://www.w3.org/2003/04/emma" version="1.0">
              <emma:interpretation id="{62786EAA-65D0-4B80-8E51-B2AAB7E05E57}" emma:medium="tactile" emma:mode="ink">
                <msink:context xmlns:msink="http://schemas.microsoft.com/ink/2010/main" type="inkWord" rotatedBoundingBox="22363,539 29049,291 29119,2177 22433,2424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11470.9721">19717 431 1036 0,'14'-16'46'0,"-14"16"10"0,9-4-45 0,5-5-11 15,4 1 0-15,0 4 0 0,5 0 160 0,4 4 31 16,5 4 5-16,0-4 2 0,4 0-116 0,-4 0-23 16,9 0-5-16,0 0-1 0,-4 0-13 0,4 0-4 15,0-4 0-15,-5 0 0 0,5 4-24 0,0-4-4 16,5 0-8-16,-6 0 11 15,6 4-31-15,-10-8-5 0,10 4-2 0,-5-4 0 16,0-4-125-16,-5 0-24 0,-4-1-6 0,-4 1-1 0</inkml:trace>
          <inkml:trace contextRef="#ctx0" brushRef="#br0" timeOffset="11218.1839">20204-516 1044 0,'0'0'46'0,"0"-12"10"0,-4 4-45 0,4-5-11 15,0 1 0-15,0 0 0 0,-5 4 57 0,5 0 10 16,0 0 1-16,0 8 1 0,0 0-21 0,0 0-5 15,0 0-1-15,0 0 0 0,0 0-8 0,0 0-2 16,0 0 0-16,0 12 0 0,0 4-14 0,0 8-3 16,0 5-1-16,0 15 0 0,0 9 30 0,-4 4 7 15,-1 7 1-15,-4 1 0 0,0 8 8 0,0 0 1 16,-5 8 1-16,1 4 0 0,-6 8-19 0,1 0-4 0,0 0-1 16,4-8 0-16,-4 0-26 0,4-8-12 0,1-8 10 15,-1-5-10-15,0-7 8 0,1-8-8 0,-1-9 0 16,1-4 0-16,-6 1-9 0,6-9-8 0,-10-8-2 0,5 1 0 31,4-5-50-31,-9-4-11 0,5-8-1 0,0 0-496 0,4 0-99 0</inkml:trace>
          <inkml:trace contextRef="#ctx0" brushRef="#br0" timeOffset="11776.061">20805-654 1209 0,'0'0'108'0,"0"0"-87"0,0 0-21 0,0 0 0 15,5 8 76-15,0 8 10 0,4 5 2 0,-5-1 1 16,5 4-1-16,-4 9-1 0,-1 11 0 0,1-3 0 15,-5 7-19-15,0 5-4 0,-5 12-1 0,-4-1 0 0,0 5-12 0,5 4-3 16,-5 4 0-16,-1 8 0 0,-3 8-6 16,4-8-2-16,0 0 0 0,4-4 0 0,-4 0-29 0,4-8-11 15,1-9 0-15,-5 1 9 0,4-4-9 0,1-5-17 16,-10-3 4-16,5-4-691 16,0-1-137-16</inkml:trace>
          <inkml:trace contextRef="#ctx0" brushRef="#br0" timeOffset="12537.5128">21976 156 864 0,'4'-13'76'0,"5"1"-60"0,-4 0-16 0,8 0 0 0,6-4 95 0,-6 0 16 16,1 4 3-16,0-1 1 0,-10-3-57 0,10 4-11 16,-5 0-3-16,-5 0 0 0,1 0-22 0,-5 4-5 15,5-1-1-15,-5 1 0 0,-5-4 13 0,-4 4 3 16,4 0 0-16,-8 4 0 0,4-4-15 0,-5 4-2 15,-4-4-1-15,4 0 0 0,-4 8-14 0,0-4 0 16,-10 0 8-16,1 4-8 0,0 0 0 0,-5 4 0 16,0 0 0-16,-4 8 0 0,-1-4 0 0,1 4 0 15,-1 0 0-15,1 4 0 0,-5 5 0 0,0 3 0 16,0 4 0-16,-5 5 0 0,1 3 31 0,-1 9 3 16,1 3 1-16,-1 1 0 0,5 3-15 0,9 1-4 0,-4-5 0 15,9-3 0-15,8 4 1 0,1-5 0 0,5-4 0 16,3-3 0-16,6-1-9 0,-1-3-8 0,5-1 9 15,5-8-9-15,-1-3 11 0,6-5-11 0,-6-4 12 0,5-4-12 16,0 4 14-16,10-8-4 0,-1-8-1 0,0-4 0 16,0 0 3-16,0-8 0 0,5 0 0 0,0-5 0 15,9-3 8-15,-5-4 3 0,0-9 0 0,5-3 0 16,0-1-11-16,5-3-1 0,4-9-1 0,-5 1 0 16,10-1-10-16,-5-4 0 0,4 5 0 0,-4 3 8 15,-5 5-8-15,1 3-16 0,-5 5 4 0,-5 12 1 16,-4 3 11-16,-5 5 0 0,0 8 0 0,-4 0-8 15,-5 8 8-15,0 8 14 0,-4 4-3 0,-1 8-1 16,-4 1-10-16,0 7 8 0,0 4-8 0,-4 5 8 0,4 3 0 16,0 5 0-16,-5-1 0 0,5 1 0 0,0-1-8 15,5 5 0-15,4-1 0 0,0 1 0 0,0 0 0 16,-4-5 8-16,4-8-8 0,0 1 0 0,-5-5-10 0,5-7-7 16,-4-5-2-16,0 0-620 15,4-4-124-15</inkml:trace>
          <inkml:trace contextRef="#ctx0" brushRef="#br0" timeOffset="13211.7199">22636 26 172 0,'0'0'16'0,"4"-12"-16"16,-4 4 0-16,5-4 0 16,-1 0 226-16,1 3 42 0,-1-7 9 0,6 4 2 0,-10 0-158 0,4 0-31 15,5-4-6-15,0 4-2 0,-9-1-45 0,5 5-9 16,-1 4-1-16,1-4-1 0,0 0-26 0,-5 8 0 16,0-4 0-16,0 4 0 0,0 0 0 0,0 0 0 15,-5-4 0-15,-4 4 0 0,0 4 0 0,0 4 0 16,0-4 0-16,-1 8 0 0,1 0 10 0,0 5-10 15,0-5 12-15,-5 8-12 0,-4 8 35 0,5-3 0 16,-6 3 0-16,6 4 0 0,-5 5 13 0,-1-5 2 16,6 5 1-16,4 3 0 0,-1 0-13 0,6 5-2 15,-5-5-1-15,9 1 0 0,0-5-22 0,0 1-4 16,4-1-1-16,1-3 0 0,4-1 0 0,0 0-8 16,0-3 12-16,0-1-4 0,5 0-8 0,0-3 8 15,4-1-8-15,-4-4 8 0,4 0 0 0,-5-3 0 16,10-1 0-16,-5-8 0 0,5 0 2 0,4-4 0 0,-4-4 0 15,0-4 0-15,0-4-2 0,4-4-8 0,-9-4 12 16,0-5-4-16,1 1 12 0,-1-8 1 0,-4-1 1 16,-1-7 0-16,1-5-2 0,-5-7-1 0,5-1 0 0,-5-3 0 15,-5 3-11-15,1 1-8 0,-1-1 9 0,-4 0-9 16,0 5 0-16,0 4 0 0,-4 3 0 0,-1 9 0 16,1-1 0-16,-5 5 0 0,0 0-8 0,-5 8 8 15,-4-1-22-15,-1 5 2 0,-12 4 1 0,-1 0 0 31,0 4-61-31,5 4-12 0,-1 0-2 0,1 4-1 0,-5 4-78 0,0-4-16 16,-22 8-3-16,-1 1-1 0</inkml:trace>
          <inkml:trace contextRef="#ctx0" brushRef="#br0" timeOffset="3.05052E6">23537-10 518 0,'-14'0'23'0,"10"4"5"0,-1 4-28 0,1 0 0 0,-1 0 0 0,-4 0 0 16,5 0 160-16,-5 0 28 0,4 0 4 0,0 0 2 0,-4-3-98 0,5 3-20 16,4-8-4-16,0 0-1 0,0 12-22 0,0-12-4 15,0 0-1-15,0 0 0 0,0 0-22 0,-5 4-5 16,5-4-1-16,0 0 0 0,0 0-5 0,0 0-2 16,0 0 0-16,9 4 0 0,-9-4 15 0,14 0 2 0,0-4 1 0,-1-4 0 15,5 0 3-15,-4 0 1 0,0-9 0 0,4 5 0 16,-4-4-15-16,4 0-2 0,-4-8-1 0,4-1 0 15,0-7-5-15,0 4 0 0,0-5-8 0,1-3 12 16,-1-1-12-16,0 1 8 0,5-5-8 0,0 5 0 0,-1-4 8 16,1-1-8-16,-5-3 0 0,10-1 9 0,-6 5-9 0,6-5 0 15,-6 1 0-15,-3 3 0 16,-1 1-38-16,-9-1-13 0,0 1-2 0,-4 7-1 31,-1 5 15-31,-8 4 3 0,-5 3 1 0,-1 9 0 0,6 0 35 0,-5 0 0 0,-5 0 0 0,-4 4 0 16,9 0 29-16,-5 4 0 0,5 0 0 0,0 4 0 15,0-4-3-15,0 0-1 0,9 4 0 0,-9 0 0 16,0 0-6-16,9 0-2 0,0 0 0 0,0 0 0 16,0 0 4-16,0 0 1 0,0 0 0 0,0 0 0 15,0 0-22-15,0 0 0 0,-10 8 0 0,10-8 0 16,-9 8 0-16,5 4 0 0,-5-4 0 0,4 4 0 0,1-4 0 0,-6 4 0 16,10 0 0-16,-4 1 0 0,-1-1 0 0,1 0 0 15,4-4 0-15,-5 4-8 0,1-4 17 0,-1 4 4 16,5-4 1-16,0-8 0 0,-4 13 13 0,4-5 2 15,-5 4 1-15,5 0 0 0,0 0-6 0,0-4 0 16,0 4-1-16,-5-4 0 0,5 5-13 0,0-13-2 0,0 8-8 0,-4 4 12 31,4-12-12-31,0 12 11 0,4 0-11 0,-4-4 10 0,-4 4-1 0,4 4 0 16,0-3 0-16,0 3 0 0,0 0 6 0,-5 0 1 16,5 4 0-16,0 5 0 0,0-1-7 15,-4 0-1-15,-1 1 0 0,1 3 0 0,-1 0-8 0,-4 1 0 16,4-1 9-16,-4 4-9 0,0 5 0 0,0-5 0 15,0 9 0-15,0-1 8 0,0-4-8 0,0 1 0 16,0-1 0-16,-5-3 0 0,9 3 0 0,-4 5 11 0,0-9-3 0,0 4 0 16,-5-3-8-16,5 3 0 0,-4-4-10 0,-1 5 10 15,-4-1 0-15,0 1 0 0,4-9 0 0,0 4 0 16,1-7 0-16,-1-1 0 0,5-4 0 0,0-4 0 16,4-3 15-16,1-1-4 0,4-12-1 0,-5 12 0 15,5-12-10-15,0 0-9 0,-4 8 9 0,4-8-13 16,0 0 13-16,-5 8 0 15,0 4 0-15,5-12 0 0,0 0 0 0,0 0 0 16,-4 8 0-16,4 0 0 0,0 5 0 0,-5-1 0 16,1 0 0-16,-1 0 0 0,1 0 0 0,-1 0 0 15,-4 0 0-15,9 1 0 0,0-13 0 0,0 0 0 16,-5 8 0-16,5-8 0 0,0 0 0 0,0 0 0 16,5 8 0-16,-5-8 0 0,0 0 12 0,0 0-12 0,0 0 12 15,0 0-12-15,9-4 8 0,0-4-8 0,-4-1 0 0,4-3 0 0,0 0 0 16,0-4 0-16,0 0 0 0,0 0 0 15,0-5 0-15,5 1 0 0,0-4 0 0,4 0 0 0,-4-1 0 0,8-3 0 16,-3-4 0-16,8 3 0 0,0-3 0 16,5 0 0-16,0-5 0 0,4 1-9 0,5 3 9 0,0-3-8 15,0 8 8-15,5-1-8 0,-10 1 8 0,1 8-12 16,-10 3 12-16,-4 5-12 0,4 4 12 0,-9 4-10 0,-4 8 10 0,-14-4-10 16,14 8 10-16,-10 4 0 0,-4 1 0 0,14 3 0 15,-14 4 0-15,0 4 0 0,0-3 10 0,-5-1-10 16,-4 8 13-16,9-4-3 0,0 5-1 0,0-1 0 15,0 0 0-15,0 1 0 0,0-5 0 0,0 0 0 16,9 5-1-16,-4-1-8 0,-5-8 12 0,4 0-4 16,1 1-8-16,-1-5 0 15,1-4 0-15,0-4 0 0,-1 0-15 0,-4-8-5 16,9 4 0-16,5 0-1 16,-5 0-165-16,0 0-33 0</inkml:trace>
          <inkml:trace contextRef="#ctx0" brushRef="#br0" timeOffset="3.05209E6">24707 160 932 0,'-18'4'41'0,"18"-4"9"0,0 0-40 0,-9 8-10 16,0-4 0-16,0 0 0 0,-5 4 58 0,5 0 10 15,-5-4 1-15,5 0 1 0,0 0-18 0,0 0-4 16,9-4-1-16,-5 4 0 0,-4 0-8 0,9-4-2 16,0 0 0-16,0 0 0 0,0 0-10 0,0 0-3 15,0 0 0-15,0 0 0 0,14 0 26 0,0 0 5 0,-1 4 1 0,1-4 0 16,0 0 14-16,-1 0 3 0,5 0 1 0,1 0 0 16,3-4-25-16,1 0-5 0,14 4 0 0,-6-4-1 15,-3 0-28-15,4 0-6 0,-5-4-1 0,5 0 0 16,-5 4-8-16,1 0 0 0,-1-4 0 0,0 4 0 15,0 0-36 1,-4 0 0-16,0-4 0 0,-5 4 0 16,10-1-154-16,-10 1-30 0</inkml:trace>
          <inkml:trace contextRef="#ctx0" brushRef="#br0" timeOffset="3.05155E6">24598-140 172 0,'0'0'8'0,"0"0"1"0,0 0-9 0,0 0 0 0,0 0 0 0,0 0 0 16,0 0 256-16,0 0 48 0,0 0 11 0,9 0 1 16,0 0-168-16,-9 0-33 0,0 0-7 0,9 0-2 15,-9 0-13-15,0 0-2 0,0 0-1 0,0 0 0 16,0 0-50-16,0 0-9 0,0 0-3 0,0 0 0 15,0 0-12-15,0 0-4 0,0 0 0 0,0 0 0 16,0 0-12-16,0 0 8 0,0 0-8 0,0 0 0 0,0 0 8 0,0 0-8 0,0 0 0 16,0 0 9-16,0 0-9 0,14 0-11 0,0-4 3 0,8 0 0 15,6-4 8-15,-1 4 0 0,0-4 10 0,1 4-10 16,8-4 24-16,-9 0-2 0,1 4 0 0,-1 0 0 16,5-1-12-16,-5 1-2 0,1 0-8 0,-1 0 12 15,0 4-12-15,0-4 11 0,5 4-11 0,0-4 10 16,0-4-10-16,4 8 0 15,1-8 9-15,-1 4-9 0,-4-4 0 0,0 0 8 16,-5 4-8-16,10-4 0 0,-10 0 0 0,0 4 0 16,-8 4 0-16,-6 0-8 0,1 0-4 0,-14 0-1 15,0 0 0-15,0 0 0 0,0 0 13 0,0 0 0 16,0 0-10-16,5 12 10 0,-5 0 0 0,0 4 16 16,-10-4-2-16,6 0-1 0,-1-4 13 0,1 5 2 15,-5-5 1-15,4 4 0 0,-4-4-11 0,4 4-2 0,-8-4-1 0,13 0 0 16,-9 4-3-16,-5-4-1 0,0 5 0 0,1-1 0 15,-1 0-11-15,0 0 0 0,1 4 0 0,-5 0 0 16,-1 5 0-16,-8-1 0 0,9 0 0 0,-10 0 0 0,-3 1 0 0,17-1 0 16,-9 0-11-16,0 0 11 0,1-4 8 0,3 5 8 15,1-1 0-15,5-4 1 0,-10 0-6 0,14 0-2 16,-5-3 0-16,5 3 0 16,-5 0-9-16,5-4 0 0,0 0 9 0,-5 0-9 15,10 1 0-15,-1-1 0 0,-4 4 0 0,0-4 0 16,5 0 0-16,-1 0 0 0,0 0 0 0,1 1 0 15,-1 3 8-15,1 0-8 0,-1-4 8 0,1 4-8 16,4 0 0-16,-5 1 9 0,5-1-9 0,0-4 0 16,0 4 10-16,0 0-10 0,5-4 8 0,-5-3-8 15,9-1 0-15,-9-8 0 0,9 8-9 0,0-4 9 0,0 0-10 0,9 0 10 16,-9-4-8-16,19-4 8 0,-10 0-25 0,9-8 0 16,-4 0 0-16,9-1 0 15,4-3-32-15,1 4-7 0,4-8 0 0,-5 0-634 16,-4-1-126-16</inkml:trace>
          <inkml:trace contextRef="#ctx0" brushRef="#br0" timeOffset="3.05279E6">25932 50 576 0,'0'0'51'16,"9"0"-41"-16,-9 0-10 0,9 4 0 0,0 0 113 0,5 1 21 0,-5-5 4 0,-4 4 1 15,-5-4-54-15,13 4-10 0,-13-4-3 0,18 0 0 16,-4 0-28-16,4-4-7 0,-4 0-1 0,13 4 0 16,-4-9 0-16,4 1 0 0,-4 0 0 15,4 0 0-15,1 0-4 0,-5 0 0 0,-1 0-1 0,-3 0 0 0,3 0 10 0,-4 4 3 16,-4-4 0-16,-5 3 0 0,5-3-19 0,-14 4-3 16,0 4-1-16,0 0 0 0,14-8 9 0,-5 0 2 15,-5 0 0-15,1-4 0 0,-5 4-12 0,0 0-1 16,0-4-1-16,-5-1 0 0,5 1-10 0,-13 0-8 15,13 4 9-15,-5-4-9 0,-4-4 8 0,-5 4-8 16,5-1 0-16,-5-3 0 16,1 4 0-16,-5 4 0 0,-1 0 0 0,-3 0 0 15,8 0 0-15,-4 0 0 0,-10 8 0 0,10-4 0 16,-5 4 0-16,1 0 0 0,-1 4 0 0,0 4 0 16,0-4 0-16,1 4 0 0,-1-4 0 0,-4 4 0 15,-1 4 0-15,1 4 8 0,-5-3-8 0,5 7 0 16,-1-4 0-16,1 4 8 0,-5 0-8 0,14 1 0 15,-5-1 16-15,5 0 1 0,-5 4 0 0,10 1 0 0,-1-5 11 0,5 8 3 16,0 1 0-16,0-1 0 0,4 4 7 0,5 1 2 0,5-1 0 16,-1 0 0-16,1 1-20 0,4-1-3 15,9-4-1-15,0 1 0 0,1-1-16 0,-1 0 8 0,4-11-8 16,1 3 0-16,14-4 0 0,-5-4 0 0,4-8-10 16,0-4 10-1,5-8-145-15,5 0-22 0,-5 0-4 0,9-4-775 0</inkml:trace>
        </inkml:traceGroup>
        <inkml:traceGroup>
          <inkml:annotationXML>
            <emma:emma xmlns:emma="http://www.w3.org/2003/04/emma" version="1.0">
              <emma:interpretation id="{61457054-C3A0-4F84-AF29-E028D44C91B7}" emma:medium="tactile" emma:mode="ink">
                <msink:context xmlns:msink="http://schemas.microsoft.com/ink/2010/main" type="inkWord" rotatedBoundingBox="30034,901 31367,852 31405,1879 30073,1929"/>
              </emma:interpretation>
              <emma:one-of disjunction-type="recognition" id="oneOf5">
                <emma:interpretation id="interp5" emma:lang="" emma:confidence="0">
                  <emma:literal>V</emma:literal>
                </emma:interpretation>
                <emma:interpretation id="interp6" emma:lang="" emma:confidence="0">
                  <emma:literal>U</emma:literal>
                </emma:interpretation>
                <emma:interpretation id="interp7" emma:lang="" emma:confidence="0">
                  <emma:literal>v</emma:literal>
                </emma:interpretation>
                <emma:interpretation id="interp8" emma:lang="" emma:confidence="0">
                  <emma:literal>u</emma:literal>
                </emma:interpretation>
                <emma:interpretation id="interp9" emma:lang="" emma:confidence="0">
                  <emma:literal>w</emma:literal>
                </emma:interpretation>
              </emma:one-of>
            </emma:emma>
          </inkml:annotationXML>
          <inkml:trace contextRef="#ctx0" brushRef="#br0" timeOffset="3.06725E6">28236-196 230 0,'0'0'20'0,"0"0"-20"15,0 0 0-15,0 0 0 16,0 0 111-16,0 0 17 0,9-9 4 0,-5 1 1 16,5 0-79-16,-4 0-16 0,-5 0-3 0,14 0-1 15,-10 0-5-15,5 0-1 0,-4 0 0 0,-5 0 0 16,14 4 32-16,-14 4 7 0,0 0 1 0,0 0 0 15,0 0 16-15,0 0 3 0,4-5 1 0,-4 5 0 0,0 0-29 16,0 0-6-16,0 0-1 0,0 0 0 0,0 0-9 0,0 0-3 16,0 0 0-16,0 0 0 0,0 0-8 0,0 0-3 0,0 0 0 0,0 0 0 15,0 0 8-15,0 0 2 0,0 0 0 0,0 0 0 16,0 0 10-16,0 0 3 0,0 0 0 0,0 0 0 16,0 0-32-16,5 9-7 0,-5-9-1 0,0 0 0 15,-5 12 4-15,5 0 0 0,0 0 0 0,-4 0 0 16,-1 0 15-16,-4 0 3 0,9 1 1 0,-5 3 0 15,-4 0-23-15,9-4-4 16,0 8 0-16,-4-3-8 0,8-1 8 0,-4 0-8 16,-4 4 0-16,4-4 0 0,4 0 0 0,-4 1 0 15,9-5 0-15,-4 4 0 0,4-4 0 0,-4 4 10 16,4-4-10-16,-5 1 8 0,1 3-8 0,4-4 0 16,-5 0 0-16,5 0 0 0,-4-4 0 0,-5-8 0 15,0 0 0-15,5 12-11 0,4 1 11 0,-5-5 0 16,-4 4 0-16,14-4 8 0,-10 4-8 0,6-4 0 0,-6 4 0 0,10-4 0 15,-14 5 0-15,18-1 0 0,-9 0 0 0,-4 0 8 16,8-4-8-16,-8 0 0 0,9 0 0 0,-1-4-8 16,-13-4 8-16,0 0 8 0,9 0-8 0,0-4 11 0,5 0 1 15,-14 4 1-15,0 0 0 0,9-8 0 0,0-4-2 16,0-4-1-16,-4 0 0 0,-5 3 0 0,14-3 0 0,-14 0 0 16,9-4 0-16,0 0 0 15,-9-1 0-15,9-3 0 0,-5-4 0 0,-4-1 0 16,10 1-2-16,-1-8 0 0,-9-1 0 0,13 5 0 15,-4 0-8-15,-4-1 0 0,4 5 0 0,0-1-11 16,0 9 2-16,-4 0 0 0,-5 4 0 0,0 0 0 16,0 3-3-16,0 1-1 0,0 8 0 0,0-4 0 15,-14 0-22 1,14 0-4-16,-18-4-1 0,4 4 0 0,1 0-180 0,-6 4-37 0</inkml:trace>
          <inkml:trace contextRef="#ctx0" brushRef="#br0" timeOffset="3.06621E6">27794-366 518 0,'0'0'46'0,"0"0"-37"0,0 0-9 0,0 0 0 16,0 0 104-16,0 0 20 0,0 0 3 0,0 0 1 15,0 0-14-15,5 4-2 0,13-4-1 0,-18 0 0 16,0-4-43-16,13-5-8 0,1 5-1 0,-5 0-1 16,-9 4-20-16,9-8-4 0,-9 0-1 0,0 8 0 0,0 0 0 0,0 0 0 15,9-8 0-15,-9 8 0 0,0 0-13 0,0 0-4 16,0-8 0-16,0 8 0 0,0 0 3 0,0 0 0 15,0 0 0-15,0 0 0 0,0 0 1 0,-9-4 1 0,9 4 0 0,0 0 0 16,0 0 10-16,0 0 1 0,0 0 1 0,0 0 0 16,0-8-6-16,0 8-2 0,-9-4 0 0,5 0 0 15,-1 0-3 1,-9 4-1-16,1 0 0 0,8 0 0 0,-8-8-13 0,8 8-8 16,-4-4 10-16,-5 0-10 0,5-1 0 0,0 5-16 15,-5-4 1-15,-4 4 1 0,5 0 14 0,3 0-11 16,1-4 11-16,-4 4-10 0,-1 4 10 0,5-4 0 15,9 0 0-15,-9 4 0 0,-5-4 0 0,5 5-8 16,0-1 8-16,9-4 0 0,0 0-20 0,-14 4 2 16,5 8 0-16,0-4 0 0,-5 0 2 0,1 0 0 0,4 0 0 0,-5 4 0 15,5-4 16-15,-5 5-10 0,10-1 10 0,-1 0-8 16,-4 4 16-16,9 0 3 0,-5-4 1 0,-4 4 0 16,9 1-2-16,0 3 0 0,0 0 0 0,0 0 0 15,0 1 6-15,-4-1 0 0,-1 0 1 0,1 0 0 16,-1 1-26-16,-9-5-6 0,14 0-1 0,-9 0 0 15,5 0 16-15,4 0 0 16,-5-7 0-16,1-1 0 0,-5 4 0 0,9 0-9 16,0-12 9-16,0 12-8 0,9-4 8 0,-5 0-10 0,5 0 10 0,-4 0-10 15,-1 1-3-15,6-1-1 0,8 4 0 0,-5-4 0 16,6 0 2-16,-1 4 0 0,-4-4 0 0,4 4 0 16,9-4 3-16,-9 1 1 0,0 3 0 0,-4-4 0 15,9 4 8-15,-5-4 0 0,0 4 0 0,1-4-8 16,-6 4 20-16,1-4 4 0,-10 1 0 0,10 3 1 0,0-4 14 15,-10 0 2-15,-4-8 1 0,9 8 0 0,-4 0 3 0,9 0 1 16,-14-8 0-16,0 0 0 0,0 8-10 0,9 0-1 16,-9-8-1-16,0 0 0 0,0 0-9 0,0 13-1 15,-9-5-1-15,9 4 0 0,-5-4-3 0,-4 0-1 16,-5 4 0-16,-4 0 0 0,0 0 1 0,-9 1 1 16,8 3 0-16,-8 0 0 0,-5-4-13 0,14 4 0 0,-9-4 0 0,-5 5-10 15,9-5-8-15,-4 0-2 0,-1 0 0 0,10-4 0 16,-9 4-32-16,9-4-8 15,4-4 0-15,5 0-1 0,0 0-112 0,9-4-23 0,0 0-4 0</inkml:trace>
        </inkml:traceGroup>
      </inkml:traceGroup>
      <inkml:traceGroup>
        <inkml:annotationXML>
          <emma:emma xmlns:emma="http://www.w3.org/2003/04/emma" version="1.0">
            <emma:interpretation id="{E0EEC0C0-BAB3-40F3-82E3-17369E986DF4}" emma:medium="tactile" emma:mode="ink">
              <msink:context xmlns:msink="http://schemas.microsoft.com/ink/2010/main" type="line" rotatedBoundingBox="2905,4088 33292,1974 33475,4614 3089,6728"/>
            </emma:interpretation>
          </emma:emma>
        </inkml:annotationXML>
        <inkml:traceGroup>
          <inkml:annotationXML>
            <emma:emma xmlns:emma="http://www.w3.org/2003/04/emma" version="1.0">
              <emma:interpretation id="{9F01F00A-CCC7-44E3-8E2A-D473A055F610}" emma:medium="tactile" emma:mode="ink">
                <msink:context xmlns:msink="http://schemas.microsoft.com/ink/2010/main" type="inkWord" rotatedBoundingBox="2914,4215 6472,3968 6596,5749 3038,5997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5178.8124">2130 2827 1209 0,'18'-21'108'0,"-18"13"-87"16,-9-4-21-16,9 4 0 0,4-4 85 0,1 4 13 16,-5-4 2-16,0 4 1 0,0-1-41 0,0 5-9 15,0 4-2-15,0 0 0 0,0 0-39 0,0 0-10 16,18 13 0-16,-4 3 0 0,-10 8 0 0,5 4 0 16,-4 1 0-16,9 11 0 0,4 5 11 0,-4 3 0 15,-5 9 0-15,4 8 0 0,6 7-1 0,-6 5 0 0,-13 0 0 0,0 8 0 16,0 0 8-16,5 4 2 0,-10 0 0 15,1 0 0-15,-10 0-4 0,9-4-1 0,1-8 0 0,-5-8 0 16,-5-4-15-16,0-9 11 0,1 5-11 0,-1-12 10 16,5-9 5-16,-5-7 1 0,10-9 0 0,4-4 0 15,0-8 17-15,0-4 4 0,-9 0 1 0,9-8 0 16,0 0-5-16,0 0-1 0,-5-16 0 0,1-4 0 16,4-8-4-16,4-1 0 0,-4-3-1 0,0-4 0 15,5-5-18-15,-1-3-9 0,10-5 10 0,-5 0-10 16,0-7 0-16,9-1 0 0,1-4-11 0,3 9 11 15,-3 7-14-15,-1 9 5 0,-9 8 1 0,9 7 0 16,9 5 8-16,-4 8 0 0,-14-4 0 0,5 20 0 16,13 4 0-16,1 8 0 0,-15 5 0 0,5 3 0 15,1 4 0-15,-1 1 9 0,5-1-1 0,-10-4-8 0,1 13 9 16,0-9-9-16,4-3 0 0,-5-1 9 0,-3-4-9 16,3-4 0-16,-4-3 0 0,0-1 0 15,5-4-104-15,-5-4-14 16,0 4-2-16,0-4-811 0</inkml:trace>
          <inkml:trace contextRef="#ctx0" brushRef="#br0" timeOffset="25638.8511">3555 3535 979 0,'0'-20'43'0,"4"7"9"0,1 5-41 0,-5-8-11 0,4 4 0 0,1 4 0 16,-5 0 136-16,5 4 24 0,-1 0 6 0,-4 4 1 16,0 0-67-16,0 0-12 0,0 0-4 0,0 0 0 15,0 0-44-15,-4 12-10 0,-1 4-2 0,-4 0 0 16,4 0-14-16,-4 5-3 0,5 7-1 0,-5-4 0 16,-1 5-10-16,1 3 0 0,0 8 0 0,0 1 8 15,-5 3-8-15,5 1 0 0,0 4 0 0,5-9 0 16,-5 0 8-16,9-3-8 0,-5-1 12 0,5-7-4 15,5-1-8-15,-5 0 10 0,4-3-10 0,1-5 10 16,4 0-10-16,-5-8 0 0,5 0 0 0,1 0 8 16,3-7-8-16,-4-1 8 0,5 0-8 0,0-4 8 15,4-4-8-15,0-5 10 0,5-3-10 0,-5-8 10 16,0 0 2-16,0 0 1 0,1-9 0 0,3-3 0 16,-3 0 7-16,-1-9 2 0,0-3 0 0,-4-1 0 0,-10 1-8 0,1-5-2 15,9 0 0-15,-1 1 0 0,-8 3-12 16,4 5 0-16,0 7 0 0,0 5 0 0,-4 0 14 0,-5 8-3 15,-5 3-1-15,1 5 0 0,-1 0 6 0,0 4 2 16,-4 0 0-16,-4 4 0 0,-6 4-18 0,-3 0-9 16,-1 4 1-16,-9 4 0 15,5 0-25-15,-5 4-5 0,5-4-1 0,-5 9 0 16,0-1-159-16,0 0-32 0,-27 20-6 0,9-7-2 0</inkml:trace>
          <inkml:trace contextRef="#ctx0" brushRef="#br0" timeOffset="24578.3292">386 3656 864 0,'-5'0'76'0,"5"0"-60"16,0 0-16-16,0 0 0 0,0 0 18 0,0 0 1 16,0-4 0-16,5-4 0 0,-10 4 20 0,5 0 4 15,0-4 1-15,-4 4 0 0,8-4-18 0,-4 4-3 16,0-4-1-16,0 8 0 0,0 0-11 0,0 0-3 0,0-8 0 16,0 8 0-16,0 0-8 0,0 0 0 15,0 0 0-15,0 0-11 0,0 0 11 0,0 0 12 16,0 0-2-16,0 0-1 0,0 0 35 0,0 0 6 15,-9 8 2-15,5 4 0 0,-1 0-8 0,5 4 0 0,-4 8-1 0,-1 1 0 16,-4 7-25-16,0 4-5 0,0 21-1 16,0 0 0-16,0-5 28 0,4 5 6 0,5 0 1 0,5 3 0 15,4-3-13-15,0 4-2 0,-5 4-1 0,10-13 0 16,4-3-9-16,5-1-2 0,0-11 0 0,0-1 0 16,4 1-7-16,-4-9-1 0,-1-4-1 0,-3-8 0 15,3-8-11-15,-3-4 10 0,-1-4-10 0,-5 0 10 16,6-4-10-16,-1-4 8 0,-4 0-8 0,4-12 8 15,-5-4-8-15,1-9 8 0,0 1-8 0,-1 0 8 16,1-5 0-16,-5 1 0 0,5-5 0 0,-1 1 0 16,-3-5-8-16,-1 5 0 0,-5-1 0 0,5 1 0 15,-4-1 0-15,4 9 0 0,-9 0 0 0,5 3 0 0,-1 9 0 16,5 0 0-16,-9 8 0 0,5 4 0 0,-5 8 0 16,0 0 8-16,0 0 2 0,9 12 0 0,0 8 3 15,0 4 1-15,5 5 0 0,-1-1 0 0,1 8-6 16,-5 1 0-16,5 3-8 0,-5-3 12 0,5-1-12 0,-5-4 9 15,4 1-9-15,-8-1 8 0,4-8 8 0,-4-3 2 16,4 3 0-16,0-12 0 0,-5-4-18 0,1-4 0 16,-5-4 8-16,14-4-8 0,-5 0 0 0,0 0 0 15,0-4 0-15,4-4 0 0,1-12 15 0,0 3-1 16,4-3 0-16,-4 0 0 0,8-4 14 0,1-1 2 16,0 1 1-16,4-5 0 0,-4 5-12 0,4-4-3 15,1-9 0-15,-1 9 0 0,-4-4-16 0,0-1 0 0,-1 5 0 16,1-5 0-1,-9 5-120-15,-1 0-25 0,-4-1-5 0,1 5-798 0</inkml:trace>
        </inkml:traceGroup>
        <inkml:traceGroup>
          <inkml:annotationXML>
            <emma:emma xmlns:emma="http://www.w3.org/2003/04/emma" version="1.0">
              <emma:interpretation id="{834D5F8E-33F0-47B0-AB57-6060EA558BAA}" emma:medium="tactile" emma:mode="ink">
                <msink:context xmlns:msink="http://schemas.microsoft.com/ink/2010/main" type="inkWord" rotatedBoundingBox="8644,3738 13661,3389 13793,5279 8776,5628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35790.7654">8668 3624 1137 0,'-14'-12'50'0,"14"12"11"0,0 0-49 0,0-8-12 0,-5 0 0 0,1-1 0 15,-1-3 84-15,1 0 13 0,4 4 3 0,-5-8 1 16,1 8-65-16,-5-4-12 0,4-5-4 0,0 5 0 15,1 0-20-15,-1 0 0 0,-4 0 0 0,5 0 0 16,-1 4 0-16,-4-4 0 0,4 3 0 0,5 5-8 16,0 4 8-16,-4-4-12 0,-5 4 12 0,4-4-12 15,-4 4 12-15,0-4-8 0,0 0 8 0,-5 0-8 16,1 0 8-16,3 0 0 0,-3 4 0 0,4 0 0 0,-5-8 0 16,5 0 0-16,-5 0 8 0,5 4-8 0,0-4 12 0,-5 8-1 15,5 0-1-15,5 0 0 0,-10 4 8 16,5 0 2-16,0 0 0 0,0 4 0 0,-5 4-12 15,5 0-8-15,-5 8 12 0,1 1-12 0,-1 3 13 0,0 4-4 16,1 5-1-16,4 3 0 0,-5 4 6 0,5 5 1 16,0 4 0-16,0-9 0 0,4 0-7 0,1-3 0 15,-1-1-8-15,5-3 12 0,0-5-12 0,0-4 0 16,5-3 8-16,-1-9-8 0,-4-12 0 0,0 0 0 16,0 0 0-16,9 0 0 0,5-4 0 0,-5-8-15 15,0-5 3-15,5-11 1 0,-1-4 11 0,1-1-8 16,0-3 8-16,-1-5-8 0,1 1 20 0,0-5 5 0,-5 5 1 15,4 3 0-15,1 9-18 0,-5 0 0 0,5 4 0 0,-5 3 0 16,0 9 49-16,-4 0 3 0,4 8 1 0,-9 4 0 16,0 0-5-16,9 0-2 0,5 4 0 0,-5 8 0 15,0-4-27-15,4 8-6 0,1-3-1 0,0 7 0 16,4-8 4-16,0 4 1 0,-4 0 0 0,4 1 0 31,0 3-55-31,0-4-11 0,-4-4-3 0,4 0-899 0</inkml:trace>
          <inkml:trace contextRef="#ctx0" brushRef="#br0" timeOffset="36644.4987">9879 3409 1152 0,'-5'-16'51'0,"5"8"10"0,-4-4-49 0,4 0-12 15,4 0 0-15,-4 0 0 0,-4-1 136 0,4 5 24 16,0 8 4-16,-10-12 2 0,6-4-88 0,-5 4-18 16,0 4-3-16,0 0-1 0,-1 4-32 0,-3-5-6 15,-5 5-2-15,4-4 0 0,-4 8-8 0,0 0-8 16,-5 0 9-16,5-4-9 0,-5 8 0 0,0-4 0 16,0 0 0-16,-4 4 0 0,-5 9 0 0,5-1-13 15,-5 4 1-15,5 4 0 0,-5-4 12 0,13 9-12 16,1 3 12-16,0 4-12 0,-5 1 12 0,5 3 0 15,0 9 0-15,0-5-9 0,4 1 9 0,5-1 0 16,0 0 0-16,9-3 0 0,0-5 0 0,4 1 0 0,1-9 8 16,4-4-8-16,0 0 8 0,0-7-8 0,9-9 8 0,-4 0-8 15,-5-4 11-15,14 0-3 0,0-8 0 0,13-1 0 16,-4-3-8-16,4-8 8 0,5-4-8 0,-4-1 8 16,-5 5-8-16,4-4 0 0,-9-4 0 0,5-1 0 15,5-3-11-15,-1 0-4 0,-9-5-1 0,5 5 0 16,5-5 26-16,-1 1 5 0,-4-9 1 0,0-7 0 15,-5-9 6-15,1-4 2 0,-1-3 0 0,0-1 0 16,-4-4-13-16,0 0-3 0,-5-4 0 0,5-4 0 16,-10-8-8-16,6 0 0 0,-6 8 0 0,1 4-11 15,-5 9 11-15,-4 7-8 0,-1 8 8 0,1 9-8 0,-1 7 8 16,1 5 0-16,-10 4 8 0,5 7-8 0,0 5 8 16,0 8-8-16,-9 0 8 0,5 8-8 0,-1 4 8 0,-4 4-8 15,-5 0 8-15,1 8-8 0,3 5 0 0,-3 7 0 16,-5 0 0-16,-1 9 0 0,-3 7 0 0,3 17 0 15,1 0 0-15,0 7 0 0,4 13 0 0,1-4 0 16,-1 4 0-16,0 0 0 0,10 8 12 0,4-8-3 16,-5 0 0-16,1-4 0 0,4-12 7 0,0-1 2 15,0-7 0-15,0-4 0 0,4-1-18 0,-4-7 0 16,0-9-8-16,5 9 8 0,-1 3 0 0,5-7 0 16,5-1 0-16,4-3 0 0,5-5 0 0,0-8 0 15,4-3 0-15,5-9 0 0,4 4 0 0,1-4 0 16,4-12-8-16,0 0 8 0,0-8 0 0,4-4 0 15,1-8 0-15,4-1-9 0,5-3 9 0,-5 0 0 0,0-13 0 16,-5 1 8-16,-8-5-8 0,-1-3 12 0,-4-1-4 0,4 1 0 16,-4-1 0-16,-4 1 0 0,-1-9 0 15,-4 1 0-15,-1-1 0 0,-8 9 0 0,0-1 0 0,-1 9 0 16,-3 3 8-16,-6 9 3 0,-4 4 0 0,0 8 0 16,0-1 5-16,-4 9 0 0,-6 4 1 0,1 4 0 15,-9 0-14-15,-5 13-3 0,1-1-8 0,-6 8 12 16,5 4-12-16,-4 5 0 0,-5-1 0 0,-4 5 0 15,-1 7 0-15,6 5 0 0,3-5 10 0,6-3-2 16,3 3-8-16,1 1-15 0,9 3 4 0,0-3 1 16,9-5 10-16,-5 5 14 0,5-1-3 0,5 1-1 15,-1-5-19-15,6-3-4 0,3 3-1 0,1-7 0 16,13-9-38-16,0-4-8 0,1 4-2 0,4-7-972 16</inkml:trace>
          <inkml:trace contextRef="#ctx0" brushRef="#br0" timeOffset="35175.6403">6022 3393 748 0,'0'0'67'0,"0"0"-54"15,5-12-13-15,0 4 0 0,-5 8 93 0,0 0 16 16,4-8 3-16,1 4 1 0,-1-4-44 0,1 4-9 0,4 0-1 0,0-4-1 16,-9 8-38-16,4-5-8 0,6-3-2 0,-1 0 0 15,-5 0-2-15,5-4 0 0,-4 0 0 0,-1 4 0 16,1 0 8-16,-5 0 2 0,5-5 0 0,-5 1 0 15,9 0-5-15,-5 4-1 0,1-4 0 0,4-4 0 16,-5 4-1-16,6-1-1 0,-6-3 0 0,5 4 0 16,0-8 0-16,0 4 0 0,-4 0 0 0,4-1 0 15,0 1 12-15,0 4 2 0,0-4 1 0,1 4 0 16,3 0 7-16,-4-1 0 0,0 1 1 0,5 4 0 16,-5 8-13-16,0-4-4 0,0 0 0 0,5 4 0 15,0 4-16-15,-5 0 0 0,4 0 0 0,1 8 0 16,0 5 0-16,-1 11 0 0,1 0 8 0,4 9-8 15,-4 7 12-15,0-3 0 0,-1-1-1 0,1 5 0 16,0 7-3-16,-5 1 0 0,-9-5 0 0,4 9 0 16,5-8-8-16,-4 3 10 0,-5-3-10 0,0-1 10 15,-5 1 5-15,5-5 1 0,-9-7 0 0,5-5 0 0,-10-7-16 16,9-1-16-16,-4-8 3 0,0 4 1 0,-4-4 12 16,3-3 0-16,1-5 0 0,0-4 0 0,0 4 8 15,0-8-8-15,0-4 0 0,0 0 0 0,0 0 11 0,0-8-11 16,0-5 10-16,4-3-10 0,-4 0 9 15,4-8-9-15,5-1 8 0,0-3-8 0,0-5 0 0,5-3 8 16,-1 4-8-16,6-1 0 0,-1 1 0 0,9-1 0 16,0 5 0-16,5-5 0 0,0 1 0 0,4-4 8 15,-4 3-8-15,4 1 0 0,5 7 0 0,4 1 0 16,1-4-14-16,4 3 5 0,-5 13 9 0,1 0 0 16,-6 4 0-16,1 4 0 0,-4 0 0 0,-1 4 0 15,-4 4 0-15,-1 4-8 0,6 16 8 0,-5 4 0 0,-1 4-9 16,1 9 9-16,-5-1 0 0,0 9 0 0,1-1-9 15,-6 5 9-15,6-1 0 0,-6 5 0 0,-4 4 0 0,5-1 0 16,-5-3 0-16,0-4 0 0,0-5 0 0,-4-3 0 16,-1-5 0-16,1 0 0 0,-5-11 0 0,0-5 0 15,0-4 0-15,0 0 0 0,-5-4 8 0,5 1-8 16,0-13 0-16,0 0 9 0,0 0-9 0,0 0 8 16,-9-4-8-16,0-5 0 0,0-7 9 0,5 0-9 15,4-12 12-15,-5-5-1 0,5 1-1 0,5-8 0 16,-5-9-10-16,4-4 8 0,1 1-8 0,4-1 8 15,0 5-8-15,4 3 0 0,6 1 0 0,-6 7 0 16,1-3 0-16,9-1 0 0,0 9-9 0,-5 8 9 16,5 3 0-16,4 9 16 0,0 8-4 0,5 0 0 15,-5 8-12-15,1 4 9 0,-1 4-9 0,0 5 8 0,1-1-8 16,-6 8 0-16,1 4 0 0,-5-7 0 0,1-1 0 16,-1 4 0-16,-5 8 0 0,1 1 0 15,0-9-24-15,-1 0-6 0,-3 5-2 0,-1-1-881 16</inkml:trace>
        </inkml:traceGroup>
        <inkml:traceGroup>
          <inkml:annotationXML>
            <emma:emma xmlns:emma="http://www.w3.org/2003/04/emma" version="1.0">
              <emma:interpretation id="{B4A6377C-1F2C-44D8-AA8A-FB2514E619E2}" emma:medium="tactile" emma:mode="ink">
                <msink:context xmlns:msink="http://schemas.microsoft.com/ink/2010/main" type="inkWord" rotatedBoundingBox="15261,4113 17943,3926 18022,5065 15340,5251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37442.9942">12597 3009 1267 0,'-5'-33'56'0,"1"17"12"0,-1-8-55 0,5 4-13 0,-5-5 0 0,5 1 0 16,5-4 162-16,0 3 30 0,-1 9 5 0,5 0 2 15,0 0-103-15,5 8-20 0,0 4-4 0,4 0 0 16,0 8-57-16,9 4-15 0,1 4 0 0,-1 8 0 16,0 9 0-16,5 3 0 0,9 8-12 0,-4 9 12 15,-5 4 0-15,-5 3 0 0,0 5 14 0,-9 0-4 16,-9-1-10-16,1-3 0 0,-6-4 0 0,5-5 0 16,-9-3 0-16,5-1 0 0,-1-3 0 0,-4-5 0 15,0-4 0-15,0-7 0 0,0-9 0 0,0 4 0 16,-4-4 0-16,4-3 0 0,-5-9 0 0,5-4 0 15,-4 4 8-15,-5-8 0 0,4-5 0 0,-4-3 0 0,4 0-8 16,-4-8 12-16,0 0-12 0,0-5 12 0,0-7-12 16,0 4 0-16,0-5 9 0,4 5-9 0,5-12 0 15,0-1 0-15,5-7 0 0,-1-1 0 0,5 0-10 0,5-7 10 16,0-1-12-16,4 0 12 0,5 9-14 0,-1 3 4 16,6 1 1-16,-5 3 0 0,4 5 9 0,-4 8 0 15,-1 7 0-15,1 1 8 0,0 8 0 0,0 8 1 16,-1 4 0-16,1 4 0 0,9 12-9 0,-5 4 0 15,1 13 9-15,-6 11-9 0,6 1 11 0,-5 7-3 0,-10 5 0 16,5 4 0-16,-8-1 0 0,-1 1-8 0,-5 0 12 16,-4 0-4-16,0-9-8 0,5 1 0 0,-5-5 0 0,-5-3 0 15,1-5 0-15,-5-3 0 0,9-9 0 0,0 0 0 16,-5 1-13-16,0-13-5 0,-4-4-1 0,9 0 0 16,0-12 2-16,0 0 0 0,0 0 0 0,-4-12 0 15,-5-8 17-15,4 0 14 0,-4-9-2 0,4 1-1 16,5-4-3-16,0-5-8 0,0-3 12 0,5-1-4 15,0-7-8-15,4 3 0 0,13-3 9 0,-3-1-9 16,-1 0 0-16,5 5 0 0,4-1 0 0,0 9 0 16,5 0 12-16,-5 7-1 0,1 13-1 0,-6 8 0 15,1 0 16-15,0 16 3 0,0 4 1 0,-5 8 0 16,0 9-14-16,0-1-4 0,1 4 0 0,-10 9 0 16,0-1-12-16,4 1 0 0,-3 3 0 0,3-7 0 15,-8-1 0-15,8-7 0 0,1 3 0 0,-5-4 0 16,5-4-120-16,0 1-26 15,-1-9-6-15</inkml:trace>
          <inkml:trace contextRef="#ctx0" brushRef="#br0" timeOffset="37955.9224">14641 3385 1382 0,'0'0'123'0,"0"0"-99"0,0 0-24 0,0 0 0 0,0 0 116 0,0 0 19 0,0 0 3 0,4-8 1 15,1 4-59-15,4-4-11 0,5 0-2 0,-1 4-1 16,1 4-47-16,4-4-10 0,-4-4-1 0,9 4-8 15,4-1 0-15,5 1-17 0,-5-4 1 0,1-4 1 16,-6 4-12-16,10 0-2 0,0-4-1 16,0 0 0-16,0 0 2 0,-5-5 0 0,5 5 0 0,-5-4 0 15,1-8 9-15,-6-1 3 0,1 1 0 0,-5 0 0 16,1 0 16-16,-1-1-10 0,-5-7 10 0,-3 4-8 16,-1 3 19-16,-5 1 4 0,1 4 1 0,-5-4 0 15,-5-5 6-15,1 9 2 0,-1-4 0 0,-9 8 0 16,1-1-11-16,-1 5-1 0,-4 0-1 0,-5 8 0 0,-4 0-11 15,-5 8 0-15,-9 0 0 0,5 4 0 0,4 8 0 16,-5 5 8-16,-4-1 2 0,0 4 0 0,-4 8 16 16,-1 9 3-16,14 8 1 0,-4-5 0 0,4 5 3 0,-4-1 1 15,8-3 0-15,1 3 0 0,-5 1-21 0,9-5-4 16,1-7-1-16,-1-5 0 0,0-4-8 0,9 5 10 16,1-5-10-16,4-4 10 0,4 1-10 0,10 3 0 15,-1-8-10-15,10 1 10 0,0 3-16 0,13 0 4 16,0-4 0-16,14 1 0 15,0-9-24-15,9 4-5 0,14-8-1 0,0 0-595 16,-1 4-119-16</inkml:trace>
        </inkml:traceGroup>
        <inkml:traceGroup>
          <inkml:annotationXML>
            <emma:emma xmlns:emma="http://www.w3.org/2003/04/emma" version="1.0">
              <emma:interpretation id="{E3776375-C762-42EA-917C-3DA389AF8F97}" emma:medium="tactile" emma:mode="ink">
                <msink:context xmlns:msink="http://schemas.microsoft.com/ink/2010/main" type="inkWord" rotatedBoundingBox="19838,3720 22515,3534 22620,5034 19942,5220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0308.7989">19863 3001 345 0,'5'-8'31'0,"-5"8"-31"0,0 0 0 0,0 0 0 15,0 0 203-15,4-9 34 0,1-3 7 0,-5 12 2 16,0 0-146-16,0 0-30 0,0-8-6 0,0 0 0 16,-5 4-34-16,1-4-6 0,-1 0-2 0,-4 0 0 15,0 4-11-15,0-4-3 0,4 0 0 0,-4 3 0 16,4-3-8-16,-4 0 12 0,0 0-12 0,-4 0 12 16,4-4-12-16,-5 4 0 0,5 0 0 0,-5 0 8 15,-4 0-8-15,4 4 0 0,-4-9 0 0,0 9-11 16,0 0 11-16,-1 0 0 0,1 0 0 0,0 0 0 15,-5 0 0-15,5 4 0 0,0 0 0 0,0 4-8 16,-1 0 27-16,1 0 5 0,4 4 2 0,-4 0 0 16,5 5 11-16,-6 3 3 0,1 4 0 0,0 4 0 15,0 5-13-15,0-1-3 0,4 8 0 0,5-3 0 16,-5 3-6-16,10-7-2 0,-1-1 0 0,5-4 0 0,0 4-8 16,5-3-8-16,-5-5 12 0,9-8-12 0,0 0 11 0,0-8-11 15,-9-4 10-15,14 0-10 0,4-4 20 0,0 0-3 16,0-12 0-16,0 0 0 0,5-4-17 0,-5-5 0 15,5-3 0-15,0 0 0 0,0-9 0 0,-1 5 0 16,1-1 11-16,-5 1-3 0,5 8-8 0,-5 0 12 16,-4 3-4-16,4 1 0 0,5 8 20 0,-5 4 4 15,0 8 0-15,-4 4 1 0,4 0-7 0,-4 12-2 16,4 8 0-16,-4 5 0 0,-1-1-11 0,1 13-2 16,-5 3-1-16,0 1 0 0,5-1-10 0,-5-3 0 15,0-5 9-15,-4-4-9 16,-1 5-118-16,5-9-28 0</inkml:trace>
          <inkml:trace contextRef="#ctx0" brushRef="#br0" timeOffset="38705.494">17245 2701 979 0,'9'-36'87'0,"-4"20"-70"0,-1-9-17 0,1 1 0 16,-1 0 102-16,6-9 17 0,-1 5 3 0,0 0 1 16,0-1-24-16,-5 1-5 0,10 4-1 0,-5 3 0 15,0 1-30-15,-4 12-7 0,-1 0 0 0,-4 8-1 16,10 4-32-16,-1 0-7 0,-9 4 0 0,9 12-1 15,0 13-15-15,0 7 0 0,-5 17 0 0,6 12-10 16,-10 0 28-16,4 16 6 0,1 8 0 0,-10 8 1 16,1 4 18-16,4-12 3 0,0-12 1 0,0 0 0 15,-5-8-27-15,0-4-6 0,10-1-1 0,-5-3 0 16,0-8-13-16,-5-9 11 0,5-7-11 0,0-5 10 16,0-3-10-16,-4-9 0 0,-5-4-10 0,4-8 10 15,1 0-19-15,-5-7 3 0,4-5 0 0,-9 0 0 16,1-9 16-16,-1-7 0 0,0-4-8 0,5-8 8 15,-13 3 8-15,8-7 4 0,5 0 2 0,0-1 0 16,0-3 6-16,-1 3 2 0,10-3 0 0,5-4 0 0,4-1-6 16,0-3-2-16,0-5 0 0,5 0 0 0,9 1-14 15,0-1 0-15,-5-7 0 0,5 3 0 0,-1-4 0 0,6 9 0 16,8 3 0-16,-4 5 0 0,0-1 0 0,9 1 0 16,4 8 0-16,5-5 0 0,0 5 0 0,1-1 0 15,-1 5 0-15,0 8 0 0,0 0-24 0,0 3 1 16,-5 1 1-16,1 4 0 15,-5 4-117-15,4 0-23 0,1 4-5 0,-1 4-698 0</inkml:trace>
          <inkml:trace contextRef="#ctx0" brushRef="#br0" timeOffset="39229.2846">18174 3239 1681 0,'0'0'74'0,"9"0"16"0,0 4-72 0,5-4-18 16,-1-4 0-16,10 0 0 0,-5 8 48 0,5-4 7 16,0-4 1-16,9-4 0 0,0 4-29 0,4-8-6 15,-4 0-1-15,0 0 0 0,9 0-20 0,0-5 0 16,0 1 0-16,-9-4 0 0,4-4-14 0,-4-1-4 16,0 5-1-16,4 0 0 0,-4 0 19 0,0-9 0 15,0 9 0-15,4-8 0 0,1 4 0 0,-5 3 0 16,-5 1 0-16,0 0-10 0,-4-4 10 0,0 3 0 15,-5 1 0-15,0 0 0 0,-9 0 17 0,5 3-1 16,-10 1 0-16,-4 0 0 0,0 0 4 0,-4 0 0 16,-10 4 0-16,5-1 0 0,-9 5-20 0,0 0 0 15,-10 0 0-15,1 8 0 0,0 4 0 0,-5 0 0 0,0 8 0 16,0-4 0-16,5 9 0 0,-5-1 10 0,0 4-10 16,0 4 8-16,5 1 18 0,-5 3 3 0,-4 4 1 15,-1 9 0-15,10-1-6 0,0 5-2 0,-5 3 0 0,13 1 0 16,1 4-22-16,9-1 9 0,0-3-9 0,0-5 0 15,4-7 8-15,5-1-8 0,5-4 0 0,0 1 0 32,-1-5-26-32,5-4-12 0,5 1-2 0,4-9-912 0</inkml:trace>
        </inkml:traceGroup>
        <inkml:traceGroup>
          <inkml:annotationXML>
            <emma:emma xmlns:emma="http://www.w3.org/2003/04/emma" version="1.0">
              <emma:interpretation id="{90E2DF68-97F5-4323-92BA-A6CCE02591C1}" emma:medium="tactile" emma:mode="ink">
                <msink:context xmlns:msink="http://schemas.microsoft.com/ink/2010/main" type="inkWord" rotatedBoundingBox="23274,3247 27083,2982 27196,4600 23387,4865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1817.362">22485 2705 1440 0,'10'-28'128'0,"-6"20"-103"0,1 0-25 0,4 0 0 15,0-5 84-15,0 5 11 0,0-4 2 0,5 4 1 16,-5 0-60-16,9 0-12 0,-4 4-2 0,-1-4-1 16,-4 0-23-16,5 8 0 0,4 0 0 0,5-4 0 15,0 4-17-15,4-4-5 0,5 4-1 0,-5 0 0 16,1-4 23-16,-1 0 0 0,-4 4 0 0,0 0 0 15,-1 0-11-15,1 0-1 0,-9-5 0 0,-1 5 0 16,1 0 20-16,0 0 4 0,-5 0 1 0,-9 0 0 16,0 0 2-16,4 9 0 0,-4-9 0 0,0 12 0 15,-4 0 5-15,-1 4 2 0,1 4 0 0,-5 0 0 16,-10 1 13-16,6 7 2 0,-5 4 1 0,4 9 0 16,0-5-7-16,-4 9-2 0,0-5 0 0,-5 5 0 0,5 7-15 15,0-3-3-15,4 0-1 0,-4-9 0 0,-5-8-10 16,5 1 0-16,0 3 9 0,4-7-9 0,-4-9 8 15,9-4-8-15,-1-4 8 0,6 0-8 0,4 0 8 0,0-12-8 16,0 0 8-16,0 0-8 0,0 8 10 0,0-8-2 16,0 0-8-16,0 0 12 0,0 0-12 0,0 0 11 15,-9 0-11-15,9 0 10 0,4-4-10 0,5 0 0 16,5 0-10-16,0 0 10 16,4-4-32-16,0 0 0 0,10 4 0 0,-10-4 0 15,4 4-21-15,-3-4-5 0,3-4-1 0,1 4 0 16,-9 8-30-16,4-4-7 0,0-5 0 0</inkml:trace>
          <inkml:trace contextRef="#ctx0" brushRef="#br0" timeOffset="42135.703">22627 2912 1177 0,'0'0'52'0,"0"-9"11"16,-5 5-51-16,5 4-12 0,0-12 0 0,0 12 0 0,-9-4 73 0,9 4 12 15,0 0 3-15,0 0 0 0,0 0-45 0,0 0-9 16,0 0-2-16,9-8 0 0,5 4-32 0,-14 4 0 15,0 0 0-15,0 0 0 0,9-4 0 0,4 0 0 16,-3 0 0-16,8 4 0 0,5 4 0 0,-1-4 0 16,1-4 0-16,0 4 0 15,0 0-19-15,4 0-10 0,0-4-3 0,1 4-425 16,-6 0-86-16</inkml:trace>
          <inkml:trace contextRef="#ctx0" brushRef="#br0" timeOffset="42583.5083">23715 2944 1267 0,'0'0'112'0,"9"4"-89"0,9-4-23 0,0 0 0 15,-4 0 71-15,0-4 9 0,8 4 3 0,1-8 0 16,4 4-9-16,1 0-2 0,-6-4 0 0,10 0 0 16,0-5-55-16,0 1-17 0,9-8 8 0,-9 0-8 15,0 4 0-15,0-5 0 0,-5-3 0 0,0-4 0 16,1 4 0-16,-6-5 0 0,-3 5 0 0,-1-4 0 16,0-5-10-16,-4 1 10 0,4 4-12 0,0-5 12 15,-4-3-9-15,4 3 9 0,-4 9 0 0,-1-4-9 16,-4 7-18-1,5 1-3-15,-9 4-1 0,-5 4 0 0,0 0 50 0,0 4 9 0,0 8 3 0,0 0 0 0,-14 0-11 0,0 0-3 16,5 0 0-16,-9 4 0 0,0 12 3 0,0 4 0 16,4 4 0-16,-9 1 0 0,0 7 16 0,1 9 3 15,-6-1 1-15,10 9 0 0,-9-5 9 0,4 1 3 16,-4-1 0-16,8 1 0 0,-8-9-37 0,23 1-7 16,-10-1-8-16,0-4 11 0,1 5-11 0,8-1 12 15,1 1-12-15,4-1 12 0,-10-12-12 0,10 1 0 16,10-1 0-16,3-4 0 15,10-8-45-15,-5 0-5 0,14 5-1 0,0-9-597 0,4 4-120 16</inkml:trace>
          <inkml:trace contextRef="#ctx0" brushRef="#br0" timeOffset="40853.9039">20664 3073 1728 0,'0'0'153'0,"0"0"-122"0,0 0-31 0,0 0 0 0,0 0 44 0,0 0 2 15,5 13 1-15,-1-5 0 0,6 0-9 0,-1-4-2 16,-9-4 0-16,13 4 0 0,6-8-22 16,-1 0-5-16,-5-4-1 0,1-8 0 0,0-9-8 0,4 1-11 15,-4 0 3-15,8-9 0 16,1-3-24-16,-5-1-5 0,5-3-1 0,-5-5 0 0,10-3 16 0,-10-9 3 15,0-3 1-15,5-1 0 0,-5 0 18 0,0-4-10 16,0-3 10-16,-4 3-8 0,4 4 8 0,-4 4 0 16,-5 9 8-16,0-1-8 0,-4 1 0 0,-1 7-8 15,1 5 0-15,-5 8 0 0,0 3 16 0,0 5 3 16,-5 0 1-16,1 8 0 0,-1 0 3 0,1 3 1 16,-10 5 0-16,0 0 0 0,1 8-16 0,-6-4 9 15,1 4-9-15,0 0 8 0,0 5-8 0,0 3 0 0,-1 8 0 16,6-8 0-16,-6 0 0 0,6 4 0 0,-5 1 0 15,4 3 0-15,0 0 0 0,5 0 8 0,-9 1-8 0,4 3 8 16,-4-4 4-16,9 8 0 0,-5 1 0 0,10 7 0 16,-5 9 28-16,9 7 5 0,9 9 2 0,0 0 0 15,5 7 23-15,4 1 5 0,5-4 1 0,-1 8 0 16,1-4-30-16,0-1-6 0,4 1 0 0,-4 0-1 16,0 0-20-16,-5-8-4 0,0-9-1 0,-9-3 0 15,5-5-14-15,-10-3 0 0,1-5 0 0,4-3 0 16,-9-5-12-16,5-4-6 0,-10 0-1 0,10-3 0 15,-1-5-48 1,5-4-9-16,0-4-3 0,0-4 0 0,10 0-168 16,3-8-33-16,38-8-8 0,-6-4 0 0</inkml:trace>
          <inkml:trace contextRef="#ctx0" brushRef="#br0" timeOffset="41076.8049">21661 2701 1382 0,'0'0'123'0,"0"0"-99"15,0 12-24-15,0 0 0 0,0 13 105 0,0 3 16 16,-4 4 3-16,-1 1 1 0,1-1-1 0,4 9-1 16,-5 3 0-16,5 5 0 0,-4-5-69 0,-1 5-14 15,10-1-2-15,-1-3-1 0,1-9-14 0,-1-3-3 16,5-1-1-16,-4-8 0 15,4-7-132-15,0-5-27 0,0-4-4 0,0-4-811 0</inkml:trace>
          <inkml:trace contextRef="#ctx0" brushRef="#br0" timeOffset="41234.51">22080 2329 1785 0,'0'0'159'0,"5"-12"-127"0,-1 0-32 0,1 3 0 15,-5 9 98-15,0 0 14 0,0 0 2 0,0 0 1 16,4-8-61-16,-4 8-12 0,0 0-2 0,0 0-1 16,5 8-192-16,4 5-39 15</inkml:trace>
        </inkml:traceGroup>
        <inkml:traceGroup>
          <inkml:annotationXML>
            <emma:emma xmlns:emma="http://www.w3.org/2003/04/emma" version="1.0">
              <emma:interpretation id="{E18E0FC6-57B3-4539-9394-EA850E081CBF}" emma:medium="tactile" emma:mode="ink">
                <msink:context xmlns:msink="http://schemas.microsoft.com/ink/2010/main" type="inkWord" rotatedBoundingBox="28622,1723 33240,2253 32938,4884 28321,4355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3.07297E6">29456 771 1555 0,'-27'8'138'0,"22"-8"-110"0,-9 4-28 0,-4 0 0 16,4 0 108-16,1 4 17 0,-5 0 3 0,13 0 1 16,-4 0-145-16,4 0-28 0,-4 1-7 0</inkml:trace>
          <inkml:trace contextRef="#ctx0" brushRef="#br0" timeOffset="3.07374E6">29720 1374 1105 0,'0'0'24'0,"0"0"4"0,-5 0 2 0,5 0 2 0,0 0-32 0,0 0 0 15,0 0 0-15,0 0 0 0,0 0 71 0,5-4 7 16,9-4 2-16,4 0 0 0,9-5-10 0,-9 1-2 16,14 0 0-16,-5-4 0 0,5 4 12 0,0 4 3 15,0-4 0-15,9-1 0 16,-5 1 27-16,5 4 6 0,-4 0 0 0,8 0 1 15,-13 0-57-15,0 0-11 0,14 4-2 0,-5-4-1 16,-5 0-63-16,5-1-13 16,-5 1-2-16,-4-4-1 0,0-4-189 0,9 4-38 15</inkml:trace>
          <inkml:trace contextRef="#ctx0" brushRef="#br0" timeOffset="3.07277E6">29224 1370 288 0,'0'0'25'0,"0"0"-25"16,0 0 0-16,0 0 0 0,0 0 254 0,0 0 46 0,0 0 8 0,0 0 3 16,0 0-137-16,0 0-27 0,0 0-6 0,0 0-1 15,0 0-46-15,0 0-10 0,9-4-1 0,-9 4-1 16,0 0-42-16,0 0-9 0,0 0-2 16,0 0 0-16,0 0-13 0,0 0-2 0,0 0-1 0,0 0 0 15,0 0-13 1,-9 4 8-16,-5-4-8 0,14 8 0 0,-14 4 0 0,14 0 0 15,-4 8 0-15,4 1 0 0,0-1 30 0,0 4 3 16,-5 8 1-16,-4-3 0 0,9-5-34 16,0 0 0-16,0 1 0 0,0-1 0 0,0-4 0 0,0-4 0 15,0 5 10-15,9-5-10 0,-4-4 0 0,-5-12-17 16,0 0 2-16,4 0 1 16,10-4-121-16,0-4-24 0,4 0-5 0</inkml:trace>
          <inkml:trace contextRef="#ctx0" brushRef="#br0" timeOffset="3.06944E6">26428 1163 1220 0,'0'0'27'0,"0"0"5"0,-9 0 2 0,-5 0 0 0,14 0-34 0,-9 4 0 0,0 0 0 0,-4 0 0 15,13-4 58-15,-5 4 5 0,-4-4 1 0,9 0 0 16,0 0-16-16,-5 5-4 0,5-5 0 0,0 0 0 16,-9 0-19-16,9 0-4 0,0 0-1 0,0 0 0 15,0 0 20-15,0 0 3 0,0 0 1 0,0 0 0 0,0 0 6 0,-9-5 2 16,9 5 0-16,-9 0 0 0,9 0-31 0,0 0-5 15,-5-8-2-15,-4 4 0 0,5-4 6 0,4 8 0 16,-5-8 1-16,5 8 0 0,-9 0 4 0,-4-4 1 16,13 4 0-16,0 0 0 0,-14 4-26 0,5 0-14 15,0 0 2-15,0-4 0 0,-5 8 12 0,0 0-12 16,1-4 12-16,-1 5-12 0,0-1 25 0,1 4 6 0,-6 0 1 0,1 4 0 16,5-4-10-16,-1 0-2 0,0 9 0 0,-4-5 0 15,0 4 10-15,-10 0 2 0,15 5 0 0,-10-1 0 0,5 0 1 16,-5 0 1-16,9 5 0 0,-4-1 0 0,0 0 1 15,4 1 0-15,1 3 0 0,-1-4 0 0,-4 9-11 16,9-1-1-16,0 1-1 0,-5-1 0 0,0 5-10 0,10-5 10 16,-10 0-10-1,0-3 10-15,14-1-2 0,-4-3-8 0,-1-1 12 0,1 0-4 16,4 1-8-16,0 3 0 0,0-4 0 0,4 1 8 16,5-5-8-16,5 4 0 0,0-8 9 0,8 1-9 31,6-1-31-31,4-8-10 0,0-4-3 0,13-8-1073 0</inkml:trace>
          <inkml:trace contextRef="#ctx0" brushRef="#br0" timeOffset="3.07071E6">26528 1629 288 0,'0'0'25'0,"0"0"-25"15,0 0 0-15,0 0 0 0,0-8 110 0,0 0 17 16,0 8 3-16,0-9 1 0,0 1-54 0,0 0-10 16,0 0-3-16,-4 0 0 0,-5 0 0 0,9 8 0 15,0-4 0-15,0 4 0 0,-5-8-19 0,5 8-4 16,0-8-1-16,0 8 0 16,0 0-14-16,0 0-3 0,0-4-1 0,0 4 0 15,0 0 13-15,0 0 2 0,0 0 1 0,5-4 0 16,-5 4 9-16,13-4 1 0,-13 4 1 0,0 0 0 15,9 0-5-15,5 4 0 0,-5 4-1 0,5-4 0 16,-14-4 1-16,9 12 0 0,0 0 0 0,0 4 0 16,-4 0-17-16,8 1-3 0,-8-1-1 0,4 4 0 15,-4 4-11-15,8 1-1 0,-8-5-1 0,-1 0 0 0,6-4 5 0,-1 0 1 16,-5 5 0-16,5-9 0 0,-4 0-2 0,4 0 0 16,-5-4 0-16,1 0 0 0,-5 4-5 0,0-12-1 0,0 0 0 0,0 0 0 15,0 0 0-15,0 0 0 0,0 0 0 0,0 0 0 16,0 0-8-16,9-8 0 0,-4-4 0 0,4 4-11 15,0-4 11-15,0 0 0 0,-4-4 10 0,8-1-10 16,1-3 0-16,0 0 0 0,-5-4 0 0,4 3 0 0,1-3 8 0,0 8-8 16,-5 4 0-16,0 0 0 0,-9 8 0 0,0 4 0 15,0 0 0-15,0 0 0 0,0 0 0 0,0 0 0 16,0 0 0-16,0 0 9 0,0 0 7 0,0 12 2 16,0 0 0-16,0 4 0 0,0 0-18 0,0 0 0 15,0-3-8-15,0 3 8 0,0-8-10 0,0-8 10 16,0 0-10-16,0 12 10 15,0 4-9-15,13-4 9 0,-8-4-8 0,-5-8 8 16,0 0 0-16,5 5-10 0,-5-5 10 0,9 8 0 16,4-4 25-16,1-4 12 0,-9 0 3 0,-5 0 0 15,13 4-20-15,1-4-3 0,-5 0-1 0,0 0 0 16,5-4 20-16,-1 4 3 0,-8-8 1 0,9 4 0 16,8-5-26-16,-13 1-5 0,5-4-1 0,4 0 0 0,-4-4-8 15,4-4 0-15,-4-1 0 0,0 1 0 0,4 4 0 0,-5-4-11 0,6 0 3 0,-10-1 0 31,-5-3-54-31,5 4-10 0,-4 0-3 0,4-5 0 16,-4 5-74-16,-1-4-15 0,-4 3-4 0</inkml:trace>
          <inkml:trace contextRef="#ctx0" brushRef="#br0" timeOffset="3.07488E6">27443 2418 979 0,'0'0'87'0,"0"-8"-70"15,10 4-17-15,-6-4 0 16,-4 8 136-16,5-4 23 0,-5-5 5 0,4-3 0 16,1 4-87-16,-5-4-17 0,-5 0-4 0,5 0-1 15,5 0-22-15,-1 0-4 0,-4 3-1 0,0 1 0 16,0 8-18-16,0-8-10 0,9 4 10 0,-9 4-10 15,0 0 20-15,0 0-1 0,0 0-1 0,0 0 0 16,0 0 27-16,5 12 6 0,-5-4 1 0,14 13 0 16,-10 3-7-16,-4 4-1 0,0 1 0 0,0 3 0 0,5 4-20 0,-1 5-4 15,-4-5 0-15,5 1-1 0,-5-1-19 0,14-8 0 16,-10 5 0-16,5-9 0 0,-4-4 0 0,8-3 0 16,-13-1 0-16,14-8 0 0,-5 0 0 0,0-4 0 15,5 0 0-15,-5-4 0 0,0 0 34 0,5-4 6 16,-1-4 2-16,-8-4 0 0,18 4-15 0,-5-9-3 15,-4-3-1-15,4 0 0 16,-4 0 8-16,-1-5 1 0,1 5 1 0,-5 0 0 16,5-4-33-16,4 4 0 0,-5 3 0 0,-13 1 0 15,14 8 0-15,-9 0 0 0,4 4 0 0,-9 4 0 16,0 0-19-16,0 0-10 16,0 0-3-16,4 0 0 0,10 4 20 0,0 0 3 0,-10-4 1 0,10 4 0 0,-14 8 8 15,14-8 0-15,-14-4-9 0,9 8 9 0,0 0 0 0,-9 5 0 16,9-5-9-16,-5 4 9 0,-4 4 0 0,0 0 0 0,10 0 0 0,-10 5 0 15,0-1 16-15,4 4-2 0,-4 4-1 0,0 1 0 16,0 3 13-16,-4 1 2 0,-6 3 1 0,10 0 0 16,-4-3-29-16,-5 3 0 0,-5 1 0 0,-4-5 0 31,4 0-20-31,-4 1-9 0,-5-5-3 0,0-4 0 0,-8 1 32 0,8-9 0 0,-4 0 0 0,-1-4 0 16,-4-4-9-16,5-4 9 0,9-4-8 0,-5 0 8 0,0-4 0 0,14-4 0 15,0 4 0-15,-5-4 0 0,1-4 27 0,13 0 4 16,9 0 1-16,-5-5 0 0,15 1-32 0,-6-4 0 15,10 0 0-15,0-5 0 0,9 1 8 0,0-4-8 16,-5-1 0-16,5 5 0 16,-5 0-26-16,-4 0-11 0,9 3-3 0,-5 1 0 15,0 0-137 1,1 4-28-16,-6 0-6 0</inkml:trace>
          <inkml:trace contextRef="#ctx0" brushRef="#br0" timeOffset="3.07218E6">27876 1495 403 0,'0'0'36'0,"0"0"-36"0,0 0 0 0,0 0 0 15,0 0 187-15,0 0 30 0,0 0 7 0,0 0 0 16,0 0-142-16,0 0-29 0,0 0-5 0,0 0-2 16,0 0-38-16,18-4-8 0,-4 4 0 0,-14 0 0 15,0 0 8-15,0 0 4 0,9 0 2 0,-9 0 0 0,0 0 30 0,0 0 7 16,9 4 1-16,-9-4 0 0,14-4-1 0,-14 4 0 16,0 0 0-16,0 0 0 0,0 0-21 0,0 0-4 15,0 0-1-15,0 0 0 0,0-8-8 0,13 4-1 16,-3-4-1-16,-10 8 0 0,0 0 27 0,0 0 6 15,4-8 0-15,-4 8 1 0,0 0 14 0,0 0 2 16,5-8 1-16,-5 0 0 16,0 8-16-16,-5-4-3 0,1-1-1 0,-6-3 0 15,10 4-35-15,-13 0-11 0,13 4 0 0,-9-4 0 16,0 0 0-16,-5 0-9 0,0 8-1 0,5 0 0 16,0-4-9-16,-5 4-1 0,1 0-1 0,-6 4 0 15,6-4 4-15,8 5 1 0,-8 3 0 0,-1-4 0 16,-4 4 16-16,0-4-12 0,4 8 12 0,-13 0-10 0,13 1 10 15,-4-1 0-15,-1 0 8 0,6 0-8 0,-5 0 0 0,8 5 0 0,-8-5 0 16,18 4 0-16,-4-4 0 0,-1 4 0 0,1-3-10 0,-5-1 10 16,-1 0-8-16,10 0 8 0,0-8 0 0,0-8 0 15,0 0-15-15,10 16 4 0,-1-3 1 0,0-5 0 16,-9-8 10-16,4 4 0 0,14-4 0 0,-4 0 0 16,0 0 0-16,4-4 0 0,-4 4 0 0,8-8 0 15,-3 0 8-15,-1-5 6 0,0 1 2 0,-4-4 0 0,4 0-16 0,-4 0 0 16,-1-1 8-16,1-3-8 0,-10 8 0 0,10-4-15 15,-5 4 3-15,-4 4 1 0,-1-4 11 0,-4 3 8 16,9 5-8-16,-9 4 11 0,0 0 26 0,0 0 6 16,0 0 1-16,5-8 0 0,-5 0-23 0,0 8-4 15,0 0-1-15,0 0 0 0,0 0-8 0,0 0-8 16,0 0 12-16,0 0-12 16,0 0 0-16,0 0 0 0,0 0 0 0,-14 8 0 15,14 4-8-15,-4 5 8 0,-1-5 0 0,1 0-9 16,-1 4 9-16,1 0 0 0,-6-4 10 0,10 5-10 0,0-1 0 15,-4 0 0-15,-5 0 0 0,9 0 0 0,0-3 0 0,-5-5 0 16,5 4 0-16,0-12 0 0,0 0 8 0,0 0-8 16,0 0 0-16,0 0 9 0,0 0-9 0,0 0 0 15,0 0 0-15,5 4 0 0,-5-4 12 0,13-4-4 0,10 0 0 0,-5-4 0 16,1-5 10-16,-1-3 2 0,0 0 0 0,9-4 0 16,1 0-7-16,-1-1-1 0,5 1 0 0,0-4 0 15,0-4-12-15,4 3 0 0,-4 1 0 0,0 0 0 16,9-5 0-16,-5 5 0 0,-4 4 0 0,-5 0 0 15,5 3-13-15,-4 1-6 0,-10 8-1 0,0-4 0 16,5 4 20-16,-14-4-8 16,5 4 8-16,-1-4 0 0,5 8 0 0,-4-1 0 15,-14 1 0-15,14 4 0 0,-10 0 14 0,-4 0 6 16,0 0 2-16,9 9 0 0,-4-5-22 0,4 8 0 16,-4 0 0-16,-5 4 0 0,0-4 0 0,0 8 0 15,0-3 0-15,9 3 0 0,-9 4 10 0,4 0-2 16,1 1-8-16,-5-5 12 0,0 4-12 0,0-4 0 15,0-3 0-15,0-1 0 0,0 4 0 0,0-8 0 0,0-4 0 0,-9 0 0 16,0-4-8-16,9-4 8 0,-14 0 0 0,0-4 0 16,5-4-34-16,-14 0 0 15,-8-4 0-15,-1-4 0 16,0 0 2-16,0-5 0 0,-14 1 0 0,15-4 0 0,-6 4 9 0,1-5 3 16,-5 5 0-16,9 0 0 0,5 0-4 0,-1 3-1 0,15 9 0 0,3-4 0 31,6 0-27-31,4 4-6 0,4 0-1 0,6 0-916 0</inkml:trace>
          <inkml:trace contextRef="#ctx0" brushRef="#br0" timeOffset="3.07544E6">28445 2632 2170 0,'0'0'48'0,"0"0"9"0,0 0 3 0,5 4 1 0,8-4-49 0,-8 0-12 15,9 0 0-15,-14 0 0 0,0 0 0 0,13-4 8 16,-4 0-8-16,-9 4 0 0,0 0-13 0,0 0-9 16,9-4-2-16,-9 4 0 0,0 0 4 0,0 0 1 0,0 0 0 0,0 0 0 15,0 0 19-15,0 0 0 0,0 0 0 16,-4 12 0-16,4 1 45 0,-5-1 13 0,-4 0 2 0,5 0 1 15,-5-4-38-15,9 0-8 0,-14 4-2 0,9 0 0 16,-8 1-13-16,13 3 0 0,-14-8 8 0,5 4-8 0,0 0 0 16,-5 4 0-16,14-4 8 0,-14 1-8 0,14-5 0 15,-4 4 0-15,4-4 0 0,-5 4 0 0,-4-4 0 16,9 4-8-16,0-12 8 0,0 8-13 0,9 5 2 0,-4-5 1 16,-1 4 0-16,-4-4 0 0,14 4 10 0,0-4 16 0,-1 4-4 0,1-4-1 15,4-4-11-15,-4 0 12 0,4-4-12 0,0 0 12 16,-4-8-12-16,4-4 0 0,5 4 0 0,0-4 0 15,-10 0 15-15,6-4-3 0,3-5 0 0,-8 1 0 16,4 4 24-16,1-4 4 0,-15-5 0 0,10 5 1 16,-1-4 6-16,-13 0 1 0,9-5 0 0,-9 5 0 15,-9 0-24-15,9-1-4 16,-13 1 0-16,8 0-1 16,-8 8-39-16,-6 4-7 0,1-5-1 0,-5 5-1 15,5 8-39-15,-9-4-8 0,-5 4-2 0,14 4 0 16,-10 4-40-16,-3 4-8 0,-1 0-2 0,13 4-792 0</inkml:trace>
          <inkml:trace contextRef="#ctx0" brushRef="#br0" timeOffset="3.07586E6">28855 2669 1969 0,'0'0'87'0,"0"0"18"0,0 0-84 0,0 0-21 0,0 0 0 0,0 0 0 16,0 0 126-16,0 0 21 0,0 0 4 0,0 0 1 0,0 0-93 0,0 0-19 15,0 0-3-15,-9 8-1 0,0 0-36 0,9 0-12 16,0 4 0-16,0 4 0 16,0-3-13-16,9-1-3 0,0 4-1 0,5-4 0 15,-1-4-4-15,14-4-1 0,-4 4 0 0,0-8 0 0,0 0 10 0,4 0 3 0,-9-8 0 0,5 0 0 16,0 4 21-16,-5-4 13 0,5-4-1 0,-14 4-1 16,5-4 24-16,-1 3 5 15,5-3 0-15,-4 4 1 0,-5-4-7 0,-4-4-2 16,13 4 0-16,-18-4 0 0,14-1-32 15,-5 1 0-15,0 0 0 0,-9 4 0 0,14-4 0 16,-14-1 0-16,9-3-12 0,-5 0 3 16,-4 4-90-16,0 4-17 0,0 0-4 0,0-5-570 15,0 5-114-15</inkml:trace>
        </inkml:traceGroup>
        <inkml:traceGroup>
          <inkml:annotationXML>
            <emma:emma xmlns:emma="http://www.w3.org/2003/04/emma" version="1.0">
              <emma:interpretation id="{CF9C9C6E-7735-4108-81F9-007371B0235B}" emma:medium="tactile" emma:mode="ink">
                <msink:context xmlns:msink="http://schemas.microsoft.com/ink/2010/main" type="inkWord" rotatedBoundingBox="32528,3498 32939,3469 33021,4646 32610,4674"/>
              </emma:interpretation>
              <emma:one-of disjunction-type="recognition" id="oneOf12">
                <emma:interpretation id="interp16" emma:lang="" emma:confidence="1">
                  <emma:literal>?</emma:literal>
                </emma:interpretation>
                <emma:interpretation id="interp17" emma:lang="" emma:confidence="0">
                  <emma:literal>!</emma:literal>
                </emma:interpretation>
                <emma:interpretation id="interp18" emma:lang="" emma:confidence="0">
                  <emma:literal>Y</emma:literal>
                </emma:interpretation>
                <emma:interpretation id="interp19" emma:lang="" emma:confidence="0">
                  <emma:literal>[</emma:literal>
                </emma:interpretation>
                <emma:interpretation id="interp20" emma:lang="" emma:confidence="0">
                  <emma:literal>Z</emma:literal>
                </emma:interpretation>
              </emma:one-of>
            </emma:emma>
          </inkml:annotationXML>
          <inkml:trace contextRef="#ctx0" brushRef="#br0" timeOffset="3.07664E6">29856 2434 1652 0,'0'0'36'0,"0"0"8"0,0 0 2 0,0 0 0 0,0 0-37 0,0 0-9 0,0 0 0 0,0 0 0 16,0 0 121-16,0 0 23 0,0 0 4 0,0 0 0 15,0 0-45-15,0 0-10 0,0 0-1 0,0 0-1 16,0-12-51-16,0 0-11 0,5 0-1 0,-5-1-1 0,14 5 1 0,-14-4 1 16,13 4 0-16,1 0 0 0,-9-4-29 0,13-4-8 15,-5 4-1-15,10-5 0 0,-5 5 9 0,1 0 0 16,-1-8 0-16,9 0 0 0,-9 8 0 0,1-5 0 15,8 1 0-15,0 0 0 0,-9 0 0 0,1 8 11 16,8 0-3-16,-9-1 0 0,-4 1-18 0,-14 4-4 16,0 4-1-16,0 0 0 15,0 0 15-15,0 0 0 0,13 8-10 0,-8 9 10 16,-5-5 0-16,0 8 0 0,0 4 0 0,-5 9 0 16,-8 3 0-16,-1 5 0 0,0-1 0 0,-4 0 0 15,5 5 0-15,-10 0 0 0,-4-5 0 0,8 5 0 16,-8-9-8-16,9 0-1 0,-10 1 0 0,15-5 0 15,-5-4-5-15,-1 1-1 0,6-5 0 0,-1 0 0 0,10-7 15 16,-6 3 0-16,6-8 0 0,-5 4 0 0,9 0 0 0,0-8 0 0,0-8 0 0,9 13 0 16,-5-1 0-16,6-4 0 0,-6 0 0 15,10 0 0 1,-1-4-30-16,1-4 0 0,4 0 0 0,0-4-1079 0</inkml:trace>
          <inkml:trace contextRef="#ctx0" brushRef="#br0" timeOffset="3.07684E6">30080 3223 633 0,'0'0'56'0,"0"0"-44"16,-5 8-12-16,5 0 0 0,0 0 433 0,-5 1 85 16,-4-1 17-16,9 4 3 15,0-12-382-15,0 12-77 0,0-4-15 0,0 4-4 16,0-12-44-16,0 0-16 0,0 0 9 0,0 0-9 15,0 0-16-15,0 0-8 0,0 0-1 0,0 0-1 16,9-8-234-16,-4-8-46 0</inkml:trace>
        </inkml:traceGroup>
        <inkml:traceGroup>
          <inkml:annotationXML>
            <emma:emma xmlns:emma="http://www.w3.org/2003/04/emma" version="1.0">
              <emma:interpretation id="{9FD2B7F7-E790-4071-A7CB-7190EA9959FC}" emma:medium="tactile" emma:mode="ink">
                <msink:context xmlns:msink="http://schemas.microsoft.com/ink/2010/main" type="inkWord" rotatedBoundingBox="32622,2114 32751,2105 32828,3217 32700,3226"/>
              </emma:interpretation>
              <emma:one-of disjunction-type="recognition" id="oneOf13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3.07339E6">30016 751 1976 0,'0'0'44'0,"0"0"8"0,0 0 3 0,0 0 0 0,0 0-44 0,13 0-11 0,1 4 0 0,-14-4 0 16,0 0 80-16,0 0 15 0,0 0 2 0,0 0 1 16,5 12-55-16,4 0-11 0,-5 0-3 0,-4 0 0 0,-4 4-11 0,-10 5-2 15,10 3-1-15,-6 4 0 0,6 5-15 0,-5 7 0 16,-5 5 0-16,10 3 0 0,-10 5 0 0,14 3 14 15,-5 1-4-15,-4 0-1 0,9-1-9 0,9 1 8 16,-4 0-8-16,4-1 8 0,-4-7-8 0,-1-5 0 16,10 5 0-16,-14-9 0 31,9 1-31-31,-5-9-8 0,-4 1-1 0,0-9-1 0,0-8-50 16,10-4-9-16,-10 0-3 0,0-12-541 0,4 8-109 0</inkml:trace>
        </inkml:traceGroup>
        <inkml:traceGroup>
          <inkml:annotationXML>
            <emma:emma xmlns:emma="http://www.w3.org/2003/04/emma" version="1.0">
              <emma:interpretation id="{4E01051E-8065-4B48-8453-301822A66701}" emma:medium="tactile" emma:mode="ink">
                <msink:context xmlns:msink="http://schemas.microsoft.com/ink/2010/main" type="inkWord" rotatedBoundingBox="32763,2011 33292,1974 33470,4531 32941,4568"/>
              </emma:interpretation>
              <emma:one-of disjunction-type="recognition" id="oneOf14">
                <emma:interpretation id="interp22" emma:lang="" emma:confidence="0">
                  <emma:literal>,</emma:literal>
                </emma:interpretation>
                <emma:interpretation id="interp23" emma:lang="" emma:confidence="0">
                  <emma:literal>)</emma:literal>
                </emma:interpretation>
                <emma:interpretation id="interp24" emma:lang="" emma:confidence="0">
                  <emma:literal>'</emma:literal>
                </emma:interpretation>
                <emma:interpretation id="interp25" emma:lang="" emma:confidence="0">
                  <emma:literal>|</emma:literal>
                </emma:interpretation>
                <emma:interpretation id="interp26" emma:lang="" emma:confidence="0">
                  <emma:literal>I</emma:literal>
                </emma:interpretation>
              </emma:one-of>
            </emma:emma>
          </inkml:annotationXML>
          <inkml:trace contextRef="#ctx0" brushRef="#br0" timeOffset="3.07756E6">30494 625 914 0,'0'0'40'0,"0"0"9"0,0 0-39 0,0 0-10 16,0 0 0-16,0 0 0 0,0 0 70 0,0 0 12 15,0 0 2-15,-5 8 1 0,5-8 7 0,0 0 2 16,0 0 0-16,0 0 0 0,0 0-42 0,0 0-9 16,0 0-2-16,0 0 0 0,0 0 1 0,0 0 0 15,0 0 0-15,0 0 0 0,0 0 4 0,0 0 1 0,0 0 0 16,-9 8 0-16,9-8-28 0,0 12-6 0,0 1-1 0,0-1 0 16,0-4 21-16,9 4 4 0,-4 0 1 0,4-4 0 15,-4 4-10-15,-1 4-3 0,10 1 0 0,-1-1 0 16,1 8-25-16,-9 0 0 0,8 1 8 0,-8 11-8 0,8 9 11 15,1 7 0-15,-5 5 0 0,0 8 0 0,5 7 22 0,-5 9 5 16,-4-4 1-16,-5 8 0 0,4-4-5 0,-4 4-1 16,0 4 0-16,-4-4 0 15,-10 0 0-15,0-4 0 0,-4 0 0 0,4 0 0 16,-8 4-33-16,-6 0 0 0,15 0 0 0,-10-4 0 16,0 0 12-16,5 0-4 0,0-8 0 0,0 0-8 15,4-5 0-15,-9-3 0 0,14-4 0 0,-14-5 0 31,14-3-72-31,-14-4-22 0,5-5-4 0,-9 1-655 0,-5-9-131 0</inkml:trace>
        </inkml:traceGroup>
      </inkml:traceGroup>
      <inkml:traceGroup>
        <inkml:annotationXML>
          <emma:emma xmlns:emma="http://www.w3.org/2003/04/emma" version="1.0">
            <emma:interpretation id="{2C26F208-D4DC-4DA1-B5B0-5BAADA90D0BF}" emma:medium="tactile" emma:mode="ink">
              <msink:context xmlns:msink="http://schemas.microsoft.com/ink/2010/main" type="line" rotatedBoundingBox="4469,6430 28533,5011 28681,7515 4616,8934"/>
            </emma:interpretation>
          </emma:emma>
        </inkml:annotationXML>
        <inkml:traceGroup>
          <inkml:annotationXML>
            <emma:emma xmlns:emma="http://www.w3.org/2003/04/emma" version="1.0">
              <emma:interpretation id="{A1F94DFD-29AA-44EB-B5BE-DF8D465031C9}" emma:medium="tactile" emma:mode="ink">
                <msink:context xmlns:msink="http://schemas.microsoft.com/ink/2010/main" type="inkWord" rotatedBoundingBox="4485,6702 5705,6630 5812,8445 4592,8517"/>
              </emma:interpretation>
              <emma:one-of disjunction-type="recognition" id="oneOf15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46981.1934">2995 5473 230 0,'0'0'10'0,"0"0"2"0,9-4-12 0,-9 4 0 0,-5-8 0 0,5-4 0 16,14 8 324-16,-5-8 61 0,-18 4 13 0,9-4 2 15,5-1-294-15,-5 1-59 0,0-8-12 0,-10 8-3 16,1 4-32-16,5-4 0 0,-1 0 0 0,1-1 0 16,-15 5 0-16,6 4-14 0,8 4 1 0,-4-4 0 31,-9-4-13-31,-5 4-2 0,0 4-1 0,1 0 0 0,-1 8 13 0,0 0 4 0,-9 4 0 0,0-3 0 15,1 3 12-15,-6 0 0 0,-8 0 0 0,-1 4-9 16,10 0 18-16,-1 5 4 0,5-1 1 0,-9 0 0 16,-13 0 2-16,8 1 0 0,10 7 0 0,-10 0 0 15,1 5 8-15,4 3 1 0,4 8 1 0,5 5 0 16,-4 0 15-16,0 3 3 0,4 1 1 0,9 3 0 16,0 5-9-16,5 0-3 0,-5 4 0 0,10-1 0 0,3 5-5 15,6 0-2-15,-10 4 0 0,10-4 0 0,-1-9 0 16,10-3 0-16,4 4 0 0,-5-9 0 0,1-3-26 15,-1-1 0-15,15-7-12 0,-6 3 12 0,1-3 0 16,4-5 0-16,10 1 0 0,-1-5 8 0,5-4-8 0,-5-3 0 16,5-5 0-16,4 0 0 0,1-8 0 0,4 0 15 15,-14 1-4-15,5-13-1 0,0 0-10 0,4-8 0 16,-4-5 0-16,0 1 0 0,4-4 12 0,1-4 1 16,4-4 0-16,-9-5 0 0,-10 5-1 0,10-4-1 15,0-9 0-15,-5 5 0 0,-8-5-11 0,-1-3 10 16,5-5-10-16,-5 9 10 0,-5 0-10 0,1 3 0 15,-14-3 0-15,5 3 0 0,8 1 0 0,-13 4-11 0,-4 3 3 16,-1 5 0-16,1 8-4 0,-1 0-1 0,-4 0 0 16,-5 4 0-16,-4 4-1 0,0 0 0 0,0 4 0 0,-5 4 0 15,0 0-2-15,5 4-1 0,4 0 0 0,-4 0 0 16,0 4 17-16,0-4-8 0,9 4 8 16,0-4 0-16,9-8 8 0,-5 8 9 0,-4 1 2 0,9-9 0 15,0 0-19-15,14 8 0 0,-14-8 0 16,13 4 0-16,5 0 0 0,1 0 10 0,8-4-10 0,-9 0 8 15,9 0-8-15,1 0 10 0,8-4-10 0,-4 4 10 32,4 0-92-32,5 0-18 0,5-4-4 0,13-4-512 0,9 0-101 0</inkml:trace>
        </inkml:traceGroup>
        <inkml:traceGroup>
          <inkml:annotationXML>
            <emma:emma xmlns:emma="http://www.w3.org/2003/04/emma" version="1.0">
              <emma:interpretation id="{19FD33BA-B323-4578-B83D-59FD76EDC782}" emma:medium="tactile" emma:mode="ink">
                <msink:context xmlns:msink="http://schemas.microsoft.com/ink/2010/main" type="inkWord" rotatedBoundingBox="6805,6481 12368,6153 12472,7926 6910,8253"/>
              </emma:interpretation>
              <emma:one-of disjunction-type="recognition" id="oneOf16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47563.119">4479 6003 1324 0,'0'0'118'0,"-9"-8"-94"0,0-4-24 0,4 4 0 16,5 8 87-16,0 0 13 0,0 0 2 0,-9-8 1 15,0 4-36-15,9 4-7 0,-14-4-2 0,1 8 0 16,13-4-44-16,-18 12-14 0,-1 4 8 0,6 1-8 15,-1 3 0-15,-4 0 0 0,0 4 0 0,4 5 0 16,5 3 0-16,0 0-9 0,0 1 9 0,-5 7 0 16,0 1 0-16,5-1-8 0,5 9 8 0,-6-5 0 15,6 5 0-15,-1-5 0 0,1-7 0 0,4 3 0 16,-5 1 0-16,10-9 0 0,4 0 0 0,0-11 0 16,5-1 10-16,4-8 1 0,0 0 0 0,0-4 0 15,10 0 11-15,-1-8 2 0,9-4 1 0,1-8 0 16,-1-4-13-16,1 0-4 0,4-4 0 0,0-1 0 0,0-3-8 15,-5-8 0-15,-4-1 9 0,0-3-9 0,-5 3 8 0,0-3-8 16,-4 0 10-16,-5-1-10 0,-4-3 10 0,-5-1-10 16,5 1 10-16,-10-1-10 0,1 1 12 0,-5 7-4 15,-5 1-8-15,1 4 12 0,-1-1 17 0,-8 9 3 16,3 0 1-16,-8 4 0 0,5 4-9 0,-6 8-1 16,1 4-1-16,0-4 0 0,0-5-22 0,-5 9 0 15,0 5 0-15,0-1-12 16,1 8-33-16,-6 0-7 0,-3 0-2 0,3 4-598 0,1 0-119 15</inkml:trace>
          <inkml:trace contextRef="#ctx0" brushRef="#br0" timeOffset="48057.0499">5371 6052 864 0,'0'0'76'0,"-9"0"-60"0,0-4-16 0,9 4 0 0,0 0 229 0,0 0 43 16,0 0 9-16,0 0 2 0,0 0-185 0,0 0-37 15,0 0-7-15,9 12-2 0,5 0-35 0,0 4-7 16,-1-3-2-16,1 7 0 0,0 4-8 0,4 0 0 16,-5 5 0-16,-3 7 0 0,-1 1 0 0,-5 3 0 15,1 5 0-15,-5-1 0 0,-5 1 0 0,-4-1 0 16,0-3 0-16,-5-1 0 0,5-4 0 0,-4-3 0 16,-6-5 8-16,6-4-8 0,4 1 9 0,-1-13-9 15,6-4 10-15,-5 0-10 0,4 0 16 0,5-8-2 16,0 0-1-16,0 0 0 0,0 0 20 0,0 0 4 15,0-12 1-15,9-4 0 0,-9 0 0 0,9-5 0 16,1 1 0-16,3-8 0 0,-4-5-12 0,5-3-2 0,0 0-1 16,-1-9 0-16,6 5-11 0,3-5-1 0,-8 1-1 15,9-1 0-15,-1 5-10 0,6-1 0 0,-5 5 9 16,4-1-9-16,-4-3 0 0,4 7 0 0,0-3 0 0,-4 4 0 16,4 7-17-16,-4 1 1 0,4 4 1 0,-4 0 0 31,-9-1-36-31,0 1-7 0,8 4-2 0,-4 0-648 0,5 8-131 0</inkml:trace>
          <inkml:trace contextRef="#ctx0" brushRef="#br0" timeOffset="48775.501">7343 6165 1843 0,'0'-16'164'0,"0"4"-132"15,0-4-32-15,0 0 0 0,0-1 83 0,0 1 9 16,0 4 3-16,-5-4 0 0,5-4-44 0,-9 4-9 0,0 3-2 16,0-3 0-16,-5 0-40 0,-4 0-17 0,0 0 1 0,-5 8 0 31,-13 3-58-31,4 5-11 0,-9 0-3 0,4 9 0 16,-8 3-9-16,-1 0-3 0,1 8 0 0,-1-4 0 15,1 5 58-15,-1-5 11 0,-4 0 3 0,9 4 0 0,0 4 44 0,5 1 10 16,-1-1 2-16,5 4 0 0,5 1 15 0,-5 3 3 0,5 4 1 0,4 5 0 15,5-1-11-15,-5 1-3 0,10-5 0 0,3 9 0 16,1-5-11-16,5 1-2 0,4-5-1 0,0-3 0 16,4-5 1-16,1 0 1 0,-1-8 0 0,10 1 0 15,0-1-1-15,4-8-1 0,0 0 0 0,0-8 0 16,5 0-2-16,4-4 0 0,5-8 0 0,9-8 0 16,5-4-28-16,4-5-5 0,0-3-2 0,0-8 0 15,0-9-3-15,0-3-1 0,-4-1 0 0,-1-8 0 16,1-3 22-16,-1-5-9 0,1 0 9 0,-5-8 0 0,-5 0 0 0,-8-7 0 15,3 3 0-15,-3-4 0 0,4 4 8 0,-10 4-8 16,1 4 11-16,0 4-11 0,-9 1 14 0,-1-1-4 16,1-4-1-16,-5 4 0 0,-4 5 7 0,4-1 0 15,4 8 1-15,-8 5 0 0,9 3-1 0,-10 9 0 16,10 8 0-16,-5 3 0 0,-5 9 3 0,1 4 0 16,-5 12 0-16,0 0 0 0,0 0-6 0,0 0-1 15,0 12 0-15,-5 4 0 0,5 0-12 0,-4 13 0 16,-10 7 0-16,5 5 0 0,-9 3 8 0,0 9 1 15,4-1 1-15,-9 5 0 0,0-4 26 0,1 3 6 16,4 5 1-16,-1 0 0 0,1-1-19 0,0 1-3 16,4 0-1-16,5 4 0 0,0-1-20 0,4 1 9 0,-4-8-9 15,5-1 0-15,4-3 0 0,-5 4 0 0,1-5 0 0,8 5 0 32,1-4-120-32,-1 3-30 0,-8 1-6 0,4 0-827 0</inkml:trace>
          <inkml:trace contextRef="#ctx0" brushRef="#br0" timeOffset="49296.5027">8545 6121 1094 0,'0'0'97'0,"9"-12"-77"0,-5 0-20 0,5-1 0 0,-4-3 196 0,0 4 36 16,-1 0 8-16,1 0 0 0,-5 0-152 0,0 4-32 15,0-1-5-15,0-3-2 0,-5 4-35 0,1 0-14 16,-1 0 11-16,-4-4-11 0,0 0 0 0,-5 0-15 16,0-1 2-16,-4 5 0 0,0-4-4 0,0 0-1 15,-5 0 0-15,0 4 0 0,-4 0 18 0,4 4-8 16,-4 0 8-16,0 0 0 0,-5 8 0 0,4 0 9 16,-3 4 1-16,-1 0 0 0,0-4 6 0,0 0 2 15,-4 4 0-15,8 4 0 0,5 4 0 0,-4 5 0 16,4 3 0-16,-4 0 0 0,4 1-18 0,1 7 0 15,8 0 0-15,0 9 0 0,1-1 0 0,3 1-9 16,1 3 9-16,5 5 0 0,-1-1 0 0,5 1 0 16,5-5 0-16,-1-7 0 0,5-5 0 0,1 1 0 15,3-13 0-15,1 0 0 0,0-4 0 0,-5-4-10 0,4-4 10 16,-4-8 0-16,5-4 0 0,4 0 0 0,5-8 0 0,0-8 0 16,0-8 0-16,-1-1 20 0,6-11-2 0,-1 3-1 15,0-3 8-15,-4-5 2 0,0 1 0 16,0-1 0-16,-1 1-3 0,-3-5 0 0,-6 1 0 0,1 7 0 15,-1 5-3-15,1-1-1 0,-5 5 0 0,5 12 0 16,-10 8-9-16,6 12-3 0,-10 0 0 0,4 4 0 16,5 12-8-16,0 4 0 0,-4 4 0 0,4 5 8 15,0 7-8-15,-4 1 0 0,4-1 0 0,-5 5 8 16,1-5-8-16,4 4 0 0,-4-3 0 0,8-1 0 16,-8-7-28-1,4-1-7-15,4-8-1 0,-8 0-692 0,4 5-137 0</inkml:trace>
          <inkml:trace contextRef="#ctx0" brushRef="#br0" timeOffset="49707.4403">8927 6028 1796 0,'0'0'80'0,"9"-8"16"0,-4-4-77 0,-5 12-19 16,9 0 0-16,0-5 0 0,5 5 77 0,-5 5 12 15,4-5 3-15,1 8 0 0,0 4-50 0,-1 8-10 16,6-4-1-16,-6 4-1 0,10 1-19 0,-9 3-11 0,4 0 12 16,-4 0-12-16,-1-3 0 0,-4 7 0 15,5-4 0-15,-5 5 0 0,-4-9 0 0,-1 4 8 0,1 0 0 0,-1-3-8 16,-4-9 17-16,0 0-3 0,0 0-1 0,0 0 0 16,0-4 0-16,5 0 0 0,-5-8 0 0,0 0 0 15,0 0 1-15,0 0 0 0,0 0 0 0,0 0 0 16,0-12 4-16,4-8 1 0,1 0 0 0,0 0 0 15,4-5-19-15,0-3 0 0,4-4-13 0,6-5 5 16,-1 1 8-16,0-1 0 0,0-7 0 0,0-5 0 16,1 5 0-16,-1-5 0 0,0 9 0 0,5-1 0 15,0 9 9-15,-1 4-9 0,1 7 12 0,-5 5-12 16,5 4 13-16,-5 4-4 0,5 8-1 0,0 8 0 16,-5 8-8-16,9 8 8 0,-8 17-8 0,3-1 8 15,-8 1-8-15,0 7 0 0,-1 1 0 0,1 4 0 16,-5 3 0-16,0 5 0 0,-4 0 0 0,-1 3 0 15,1 5-80 1,4-8-8-16,-9-8-1 0</inkml:trace>
        </inkml:traceGroup>
        <inkml:traceGroup>
          <inkml:annotationXML>
            <emma:emma xmlns:emma="http://www.w3.org/2003/04/emma" version="1.0">
              <emma:interpretation id="{1349510D-826B-41D3-AA9E-7F909DDF5297}" emma:medium="tactile" emma:mode="ink">
                <msink:context xmlns:msink="http://schemas.microsoft.com/ink/2010/main" type="inkWord" rotatedBoundingBox="13214,6498 14410,6427 14488,7746 13291,7817"/>
              </emma:interpretation>
              <emma:one-of disjunction-type="recognition" id="oneOf17">
                <emma:interpretation id="interp29" emma:lang="" emma:confidence="1">
                  <emma:literal/>
                </emma:interpretation>
              </emma:one-of>
            </emma:emma>
          </inkml:annotationXML>
          <inkml:trace contextRef="#ctx0" brushRef="#br0" timeOffset="51241.644">10521 5141 1497 0,'0'0'133'0,"0"0"-106"0,0 0-27 0,13 13 0 16,1 3 96-16,4 8 13 0,0 4 3 0,1 5 1 15,-6-5-39-15,1 9-8 0,0-5-2 0,-10 8 0 16,1-3-37-16,-10 3-8 0,1 1-2 0,-6-1 0 16,-3 1-17-16,-5-1-16 0,-5 1 4 0,0 3-952 15</inkml:trace>
          <inkml:trace contextRef="#ctx0" brushRef="#br0" timeOffset="51660.7826">11741 5469 1940 0,'0'0'43'0,"0"0"9"0,0 0 1 0,-5-8 1 0,1 4-43 0,-1 0-11 0,-4 0 0 0,4 0 0 16,-8 8 28-16,-1 0 3 0,0 4 1 0,-4 0 0 16,-4 0-32-16,-1 5 0 0,-5-1 0 0,6 4 0 15,-6 0 0-15,10 4-10 0,4 5 0 0,1 3 0 32,-5 4-24-32,4 1-5 0,-4 3-1 0,4-4 0 0,0 1 21 0,5-1 4 0,5-4 1 0,-1 1 0 15,5-5 14-15,0 0 0 0,0 1 0 0,0-5 0 16,5 0 10-16,4-4 5 0,-5 1 1 0,6-1 0 15,-6 0 30-15,5 4 6 0,-4-8 2 0,4 4 0 16,0 1-6-16,-5-5 0 0,-4 0-1 0,5 4 0 16,0 0-30-16,-5 0-5 0,4-3-2 0,-4 7 0 15,5-4 2-15,-5 4 1 0,-5-4 0 0,5 1 0 0,-4 3-13 16,-1-4 0-16,0-4 8 0,-4 8-8 0,5-3-12 16,-5-1-6-16,0 0-1 0,0 0-1001 15</inkml:trace>
        </inkml:traceGroup>
        <inkml:traceGroup>
          <inkml:annotationXML>
            <emma:emma xmlns:emma="http://www.w3.org/2003/04/emma" version="1.0">
              <emma:interpretation id="{3DC9FAA0-589D-4CD6-A711-FA26586A1C96}" emma:medium="tactile" emma:mode="ink">
                <msink:context xmlns:msink="http://schemas.microsoft.com/ink/2010/main" type="inkWord" rotatedBoundingBox="15505,5925 19311,5701 19431,7746 15626,7970"/>
              </emma:interpretation>
              <emma:one-of disjunction-type="recognition" id="oneOf18">
                <emma:interpretation id="interp30" emma:lang="" emma:confidence="1">
                  <emma:literal/>
                </emma:interpretation>
              </emma:one-of>
            </emma:emma>
          </inkml:annotationXML>
          <inkml:trace contextRef="#ctx0" brushRef="#br0" timeOffset="52090.2995">12874 5607 1555 0,'0'-8'138'15,"0"8"-110"-15,0 0-28 0,14-8 0 0,4-4 142 0,10 3 23 16,3 5 5-16,10-4 1 0,5 0-98 0,4-4-19 16,5 8-4-16,8-4-1 0,1 0-30 0,4-4-7 15,1 4 0-15,4 0-1 0,-10-1-11 0,1 1-16 16,-5 0 4-16,0 0 1 15,-8 0-61-15,-6-4-12 0,1 0-2 0,-5 0-557 16,0-1-111-16</inkml:trace>
          <inkml:trace contextRef="#ctx0" brushRef="#br0" timeOffset="52430.1733">13648 4704 1324 0,'5'-16'59'0,"-5"16"12"0,0 0-57 0,9-8-14 0,-4-4 0 0,-1 4 0 16,-4 8 114-16,0 0 20 0,0 0 4 0,0 0 1 15,9 12-100-15,-4 8-20 0,4 0-4 0,-5 13-1 16,1 3 6-16,0 9 2 0,-5 11 0 0,-10 5 0 15,6 8 14-15,-10 4 4 0,-4 0 0 0,4-1 0 16,-4-3 2-16,-5 4 1 0,1-4 0 0,3 4 0 16,10 4-20-16,0 0-4 0,-4-5-1 0,-6 1 0 15,10-8-10-15,0-4-8 0,-4-1 9 0,-1 1-9 16,-4-8 0-16,-1-1 0 0,6 1 0 0,-10-9 0 16,-4 5-39-16,4-4-7 15,0-5-2-15,0 0 0 0,-4-3-128 0,4-1-25 0,1 5-6 16,3-13-307-16,6-8-62 0</inkml:trace>
          <inkml:trace contextRef="#ctx0" brushRef="#br0" timeOffset="53050.2576">14614 4506 1785 0,'0'-12'159'0,"0"8"-127"0,0-8-32 0,4 8 0 15,1-4 26-15,-5 8-1 0,0 0 0 0,0 0 0 16,4-4 17-16,-4 4 3 0,0 0 1 0,14 12 0 15,-5-4-34-15,0 4-12 0,0 4 9 0,0-4-9 16,0 9 0-16,-4-1 0 0,4 4-9 0,0 4 9 16,5 5 0-16,-5 7 9 0,0 9 1 0,0 7 0 15,-4 5 21-15,-5 12 4 0,0 4 1 0,-5 8 0 16,-4 0 5-16,5 4 2 0,-6-12 0 0,1 4 0 16,5 0-21-16,-1 4-4 0,1 4-1 0,-1-4 0 15,5-13-17-15,-4-3 0 0,-1-4 0 0,0-8 0 0,5-5 8 16,0-11-8-16,-9-9 0 0,5-4 0 0,-5-7 0 15,4-5 0-15,1-4 0 0,-6-4 0 0,10-8 9 16,-9 0-1-16,0-8-8 0,-4-4 12 0,8 4 0 0,-4-8-1 16,0-5 0-16,0 1 0 0,4-8-11 0,5-5 0 15,0-3-10-15,0 0 10 0,9-5 0 0,0-3 15 16,1-1-2-16,8 1 0 0,0-1-13 0,0 5-10 16,9 3 2-16,-4 5 0 0,-5 3 8 0,5 1 0 15,0 0 0-15,0 8 0 0,-1 3 0 0,1 5 0 16,0 4 0-16,0 0 0 0,-14 0 10 0,5 4 4 0,4 4 1 15,0 4 0-15,5 0-2 0,-5 4 0 0,5 4 0 16,-1 4 0-16,1 5-13 0,0 7 9 0,-5-4-9 16,5 5 8-16,-5-1-8 0,0 0 0 0,1-3 0 0,-6 7 0 15,1 0-14-15,0 1-5 0,-1-5-1 0,-4-4 0 32,0 1-177-32,1-1-36 0</inkml:trace>
          <inkml:trace contextRef="#ctx0" brushRef="#br0" timeOffset="53630.9319">15674 5587 1785 0,'0'0'159'0,"0"0"-127"15,0 0-32-15,0 0 0 0,10 0 120 0,3 0 19 16,-4 4 3-16,5 8 1 0,0 0-100 0,-1 0-20 16,1 4-4-16,4 9-1 0,-9 7-18 0,5 0 0 15,-5 5 0-15,0-1 0 0,0-3 0 0,-4-1 0 16,-1 0 0-16,-4-3 0 0,0-9 0 0,0 4 0 16,0-8-10-16,0-4 10 0,-4 1-21 0,4-13 0 15,0 0 0-15,0 0 0 0,-5 4 11 0,5-4 10 16,-9 0-13-16,5-8 5 0,-1-1 24 0,0-7 6 15,5-8 1-15,0 0 0 0,10 3 1 0,-6-11 0 16,1-4 0-16,4-5 0 0,0 5-6 0,5-5-1 0,4 5 0 16,0-1 0-16,0 5-17 0,5 4 0 0,0-1 0 0,-1 5 0 15,1 4 0-15,-5 8 0 0,5 0 12 16,-5 4-12-16,1 4 9 0,3 4-9 0,1 4 0 0,-5 4 9 16,1 8-9-16,-1 0 0 0,0 8 0 0,5 1-11 15,0 7 11-15,-10 4 0 0,-4 5 10 0,0-1-10 16,0-3 0-16,-4-1 0 0,4-3 0 0,-9-1 0 15,5 0 0-15,-1 1 8 0,1-9-8 0,-5 0 0 16,-5-4 0-16,5-3-8 0,0-5 8 0,5 0-13 16,-5-12 13-16,0 0 0 0,0 0 0 0,0 0 0 15,0 0-8-15,0 0-3 0,0 0 0 0,0-8 0 16,9-8 11-16,-5-5 14 0,-8 1-3 0,4-4-1 16,9-4-10-16,5-1 0 0,-1 1 0 0,-4 0 0 0,-9-5 0 15,14 1 12-15,4 4-4 0,5 7 0 0,-9 1-8 0,4 4 10 16,5 0-10-16,-1 8 10 0,-8-1-10 0,4 14 10 15,-4-1-10-15,4 0 10 0,5 8-10 0,-5 0 8 16,-9 4-8-16,5 4 8 0,0 9-8 0,-1 3 0 16,-4 0 0-16,0 1-11 0,1-1-1 0,-1 1-1 15,4-1 0-15,-4 0-734 16,-4 1-146-16</inkml:trace>
        </inkml:traceGroup>
        <inkml:traceGroup>
          <inkml:annotationXML>
            <emma:emma xmlns:emma="http://www.w3.org/2003/04/emma" version="1.0">
              <emma:interpretation id="{B13F96DA-E9AF-4AE6-AE78-B1222C5B7120}" emma:medium="tactile" emma:mode="ink">
                <msink:context xmlns:msink="http://schemas.microsoft.com/ink/2010/main" type="inkWord" rotatedBoundingBox="21905,5402 28533,5011 28681,7515 22052,7906"/>
              </emma:interpretation>
              <emma:one-of disjunction-type="recognition" id="oneOf19">
                <emma:interpretation id="interp31" emma:lang="" emma:confidence="1">
                  <emma:literal/>
                </emma:interpretation>
              </emma:one-of>
            </emma:emma>
          </inkml:annotationXML>
          <inkml:trace contextRef="#ctx0" brushRef="#br0" timeOffset="56397.5056">20978 5230 921 0,'0'0'82'0,"0"0"-66"0,-4-12-16 0,4 4 0 15,0 8 220-15,0 0 41 0,-5-12 8 0,5 12 2 16,0 0-164-16,0 0-33 0,0 0-6 0,0 0-2 16,0 0-51-16,0 0-15 0,-4 8 0 0,-1 8 8 15,1 1-8-15,-1-1 0 0,5 0-8 0,-4 4 8 16,-6 0 0-16,6 5 0 0,-1-1 0 0,-4 0 0 15,5 1 0-15,-5-1 0 0,4 0 0 0,-4 4 0 16,4 1 0-16,1 3 0 0,-1-4 0 0,5 5 0 16,0-1-8-16,5-3 8 0,-1-1-8 0,1-4 8 15,4 5 0-15,-4-1 0 0,4-12 0 0,4 0 8 0,-4-4-20 16,5 0-3-16,4 1-1 0,-4-9 0 16,0-8-16-16,4-9-3 0,0 5-1 15,0-4 0-15,-4-4 25 0,4-4 11 0,-4 0-10 0,-1-5 10 0,1 1 11 16,0-4 8-16,-10 3 1 0,1-3 1 0,-1 0 7 0,-4-1 2 15,5-3 0-15,-5-4 0 0,5 3-19 0,-5 1-11 16,-5 0 12-16,0-1-12 0,1 5 0 0,-5-5 0 16,0 13 0-16,-5 0 0 0,-4 8-14 0,-5 4-3 15,5 0-1-15,-9 8 0 16,-1 0-24-16,1 8-5 0,-5 0-1 0,0 4-532 0,-9 4-106 16</inkml:trace>
          <inkml:trace contextRef="#ctx0" brushRef="#br0" timeOffset="56811.6212">21880 5198 1728 0,'0'0'153'16,"14"-8"-122"-16,-1 0-31 0,5-4 0 0,-4 0 85 16,4 4 11-16,-9 8 3 0,1 0 0 0,3 8-57 0,-8 8-11 15,4 4-3-15,-9 12 0 0,4 1-19 0,-8 11-9 16,-1 5 8-16,-4-1-8 0,-4 1 20 0,-1 0-2 16,5-1 0-16,-5-3 0 0,0-1-9 0,5-3-1 15,5-5-8-15,-1-4 12 0,1-3-12 0,-1-5 8 16,5-8-8-16,0 0 0 0,0 1 12 0,0-5-3 15,-4-8-1-15,4-4 0 0,0 0 17 0,0 0 3 16,4-4 1-16,-4-12 0 0,-4 3 10 0,4-7 1 16,-5-4 1-16,0-4 0 0,1-9-2 0,4 5-1 15,4 3 0-15,6-3 0 0,-1-4-30 0,9-1-8 16,9-3 0-16,1-1 0 0,-1 1-8 0,0 3-4 16,5-3 0-16,4-1 0 15,1 1-12-15,-1 0-4 0,-4 3 0 0,0 1 0 16,-5 3-84-16,-4 9-18 0,4 0-3 0,-4-1-549 0,-5 1-110 0</inkml:trace>
          <inkml:trace contextRef="#ctx0" brushRef="#br0" timeOffset="58012.9994">22604 5275 518 0,'0'0'23'0,"4"0"5"0,1-4-28 0,9 4 0 0,4-4 0 0,5-4 0 16,4 0 254-16,0-4 46 0,14-9 8 0,-4 5 3 15,-1 0-209-15,5-4-42 0,0 4-8 0,0-9-1 16,4-7-23-16,1 4-5 0,0-1-1 0,-1 1 0 16,1-4-5-16,-1-5-1 0,1 1 0 0,-1-5 0 15,5 1-16-15,-4-9 10 0,-1 1-10 0,1-1 8 16,-1 0-8-16,-4-7 0 0,0 3 0 0,-4-3 0 16,-5-5 0-16,-5 8-16 0,0 1 4 0,-4 7 1 15,-5-3-1-15,-4 7-1 0,0 1 0 0,-5-1 0 16,-9 5 5-16,0-1 8 0,-5 1-13 0,1 4 5 15,-1 7 8-15,-4 5 0 0,-5-4 0 0,5 3 8 16,0 5-8-16,-5 4 0 0,1 4 0 0,-1 0 0 16,-4 0 22-16,0 0 0 0,4 4 0 0,0 0 0 15,-4 8-1-15,4 0 0 0,1 4 0 0,-1 0 0 16,0 0-9-16,5 4-3 0,-4 4 0 0,-1 1 0 0,-4-1 0 0,4 4 0 16,0 8 0-16,5-7 0 0,0 3 3 0,-4 0 1 15,4 4 0-15,-1 5 0 0,1 3 9 0,-4 5 2 16,4 3 0-16,-5 13 0 0,0 4 10 0,5 7 2 15,0-3 1-15,0 4 0 0,-5 0-1 0,5-21 0 16,5 1 0-16,-1 3 0 0,0 1-14 0,1 0-3 16,-1 3-1-16,1 1 0 0,4 8-18 0,-9 20 8 15,4-4-8-15,1-4 0 0,-1-9 8 0,1-3-8 16,-6-8 0-16,1-5 0 0,5-3 0 0,-1-9 0 16,1 1 8-16,-5-1-8 0,-1-3 0 0,-3-9 0 0,-1 0 8 15,0-7-8-15,-4-1 0 0,5-8 8 0,3 0-8 0,1-4 0 16,0 4 12-16,0-3-4 0,9-9 0 0,0 0-8 15,-9 0 12-15,9 0-12 0,-4 0 12 0,4 0-12 16,0 0 8-16,0 0-8 0,-5 0 0 0,5 0 0 16,0 0 22-16,0 0-2 0,0 0-1 0,0 0 0 15,-9 0-19-15,9 0 0 0,0 0 0 0,0 0 0 16,-9-9 0-16,9 9 0 0,0 0 0 0,-5-12 0 16,1-8 0-16,-1 4 0 0,5 0 0 0,0 0 0 15,0-9-12-15,5 1-4 0,-5 4 0 0,4-5 0 16,1-3 16-16,-1 0-9 0,-4-9 9 0,5 5-8 15,4-8-5-15,0 3-1 0,5 1 0 0,-1-1 0 16,6-7-2-16,-1 3 0 0,5 9 0 0,4-5 0 16,5 1-1-16,4 4-1 0,5 3 0 0,5 1 0 15,-5 4 18-15,0 8 0 0,0 7 11 0,-5 1-11 16,-4 0 0-16,0 4 0 0,-5-4 0 0,-4 4 0 16,0 8-19-16,-5 4-10 0,0-4-3 15,-4 0 0-15,-1-4 32 0,6 0 0 0,-6 4 0 0,-4 0 0 0,-9-4 0 0,9 0 0 16,1 4 0-16,-10-4 0 0,0 0 0 0,0 0 10 15,4 13 0-15,-4-5 0 0,0-8-10 0,-4 8-14 16,-10 0 3-16,0 8 1 0,-4-4 34 0,-5 4 6 16,-4 1 2-16,-9-1 0 0,-10 4-32 0,0-4 0 15,1 4 0-15,-1-3 0 0,-4 3 0 0,5-4 0 16,4-8 0-16,4 8 0 0,15-4 0 0,-6 5 0 16,1-13 0-16,4 4 0 0,0 4 0 0,1-8 0 15,-1 0 0-15,5 4 0 0,4-4 0 0,0 0 0 16,5 0 0-16,0-4 0 0,9 0 0 0,0 0 0 15,0 16 0-15,0-3 0 0,14 3 12 0,0 0-3 0,4 4-1 16,4 0 0-16,-8 1 7 0,13 3 1 0,5 0 0 16,5 0 0-16,-5 1-16 0,-1 3 9 0,1 0-9 0,-4 1 8 31,-6-1-112-31,1-4-22 0,-5 1-5 0</inkml:trace>
          <inkml:trace contextRef="#ctx0" brushRef="#br0" timeOffset="55856.1197">19321 5178 518 0,'5'-12'46'0,"-1"0"-37"0,-8-1-9 0,8-7 0 16,1 0 142-16,-5-4 26 0,4 8 6 0,-4-5 1 15,0 5-89-15,0 4-18 0,5 4-3 0,-5 0-1 16,0 4 5-16,0 4 1 0,0 0 0 0,0 0 0 16,0 0-34-16,-5 24-8 0,5 12 0 0,-4 13-1 0,4 0-7 15,0 7 0-15,-5 13-1 0,1 0 0 0,-1 8 0 0,5-4 0 16,-9 12 0-16,9 0 0 0,5 0-11 0,-1-13-8 16,-4-3 9-16,5-16-9 0,-1-9 9 0,1-11-9 15,-1-5 8-15,1-8-8 0,0-4 0 0,-1-3-20 16,-4-13 3-16,14 0 1 0,-10-9 16 0,10-3 0 15,0-8 0-15,-1-8 0 0,1-1 11 0,0-3 5 16,-1-8 2-16,1-9 0 0,4 4 13 0,0 1 2 16,1-5 1-16,3 5 0 0,6-1-12 0,-1-3-2 15,-4 3-1-15,9 5 0 0,4-1-7 0,-4 5 0 16,4-5-1-16,-4 5 0 0,-5 4-11 0,-4 7 0 0,0 5 0 16,-5 4 0-16,-4 4 0 0,-10 8 0 0,-4 4 0 15,14 4 0-15,-14-4 0 0,5 16 0 0,-10 8 0 16,5 1 0-16,0 3 0 0,-4 4 0 0,-6 5-9 0,6-1 9 15,-1-3 0-15,5 7 0 0,-4-4 0 0,-1 1 0 16,5-1 0-16,0-7 0 0,0-5 0 0,5-4 0 16,-1 0 0-16,5-3 0 0,1-1 0 0,-6-4 0 15,5-4 0-15,0 0 0 0,0-4 0 0,5-4 0 16,4-8 30-16,-4 0 3 0,-5 0 1 0,5-4 0 16,4-5-2-16,-4-3 0 0,-1-4 0 0,1 4 0 15,0-5 1-15,-1 1 0 0,5-8 0 0,-4 3 0 16,0 1-19-16,4-4-4 0,-4-5-1 0,4-3 0 15,-5-9-9-15,6 5-9 0,3 3 9 0,-3-3-13 16,-1-1-33-16,-4 9-6 0,-1-1-2 16,-4 9-652-16,-9 4-130 0</inkml:trace>
          <inkml:trace contextRef="#ctx0" brushRef="#br0" timeOffset="58503.8788">24857 4838 756 0,'14'-16'33'0,"-5"4"7"0,0-1-32 0,5 1-8 16,0 0 0-16,-5 0 0 0,0 4 81 0,0-4 15 15,0 0 2-15,0 0 1 0,-4 3-19 0,-5 1-3 16,4 0-1-16,1-4 0 0,-5 12 7 0,0-4 1 16,-5-8 0-16,1 8 0 0,-1 0-44 0,-8 0-9 15,-6 4-2-15,-8 0 0 0,0 4-40 0,-1 4-8 16,-8 0-1-16,-5 4-1 0,-5 0 5 0,5 4 2 15,-9 5 0-15,9-1 0 0,5 0 14 0,4 0 0 0,-4 5 0 0,4-1-9 16,9 4 9-16,0 9-12 0,1-5 12 16,-1 0-12-16,9 5 12 0,-4-5 0 0,4 1 0 0,-4 3 0 15,13-4 0-15,-8 5 0 0,8-9 0 0,-4 1 0 16,14-5 8-16,-1 0 3 0,-4 0 1 0,5-3 0 16,-1-5 29-16,5 0 7 0,1-4 0 0,-1 4 1 15,4-4 5-15,1 5 1 0,-5-5 0 0,5 0 0 16,-1-4 1-16,1 4 0 0,-5 4 0 0,0-3 0 15,0-1-24-15,-4 0-5 0,0 0-1 0,-5 0 0 16,-5-4-13-16,5 4-2 0,-5-4-1 0,-4 5 0 16,-4-1-10-16,-6 4 0 0,1-4 0 0,-14 0 0 15,-9-12-128-15,-13 8-20 0,-10-8-5 16,-13 4-1-16</inkml:trace>
          <inkml:trace contextRef="#ctx0" brushRef="#br0" timeOffset="59623.0562">25709 6153 2685 0,'0'0'59'0,"0"0"12"0,0 0 2 0,0 0 3 0,0 0-60 0,14 0-16 0,-14 0 0 0,13 4 0 15,-4 4-102-15,-4 0-23 0,-5-8-5 0</inkml:trace>
          <inkml:trace contextRef="#ctx0" brushRef="#br0" timeOffset="59468.4593">25832 4037 1231 0,'0'-12'54'0,"0"12"12"0,0-9-53 0,0 9-13 15,0-4 0-15,0 4 0 0,0 0 64 0,13 4 11 16,-8 0 1-16,0 9 1 0,4-1-47 0,-9 4-10 16,0 0-1-16,0 0-1 0,0 5 3 0,0-1 1 15,0 4 0-15,0 4 0 0,0 9 14 0,-5 3 4 16,1 9 0-16,-1 3 0 0,0 1 10 0,-8 4 2 16,13 3 1-16,-5 5 0 0,-4-4 4 0,5 4 1 15,-1-5 0-15,0 9 0 0,1 0-26 0,4-4-6 16,-5-9-1-16,5 1 0 0,-9-8-25 0,9-5 0 15,0 1 0-15,-4-9 0 0,-5-4 0 0,4 1-9 16,-9-5 9-16,5 0-1014 0</inkml:trace>
        </inkml:traceGroup>
      </inkml:traceGroup>
    </inkml:traceGroup>
    <inkml:traceGroup>
      <inkml:annotationXML>
        <emma:emma xmlns:emma="http://www.w3.org/2003/04/emma" version="1.0">
          <emma:interpretation id="{07EACEE8-D48A-4605-AA99-B9F6DDC861D9}" emma:medium="tactile" emma:mode="ink">
            <msink:context xmlns:msink="http://schemas.microsoft.com/ink/2010/main" type="paragraph" rotatedBoundingBox="6293,11092 32246,9367 32509,13332 6557,150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87633C6-C7DC-4478-9CC3-BF217E80AED5}" emma:medium="tactile" emma:mode="ink">
              <msink:context xmlns:msink="http://schemas.microsoft.com/ink/2010/main" type="inkBullet" rotatedBoundingBox="6313,11390 8187,11266 8352,13761 6479,13886"/>
            </emma:interpretation>
          </emma:emma>
        </inkml:annotationXML>
        <inkml:trace contextRef="#ctx0" brushRef="#br0" timeOffset="61203.5787">3687 10508 691 0,'-14'-29'30'0,"14"13"7"0,-4 0-29 0,-1 0-8 0,0 0 0 0,1-1 0 15,4-3 208-15,-5 0 41 0,1 0 8 0,-1 0 2 16,5-1-159-16,-4 1-31 0,4 4-6 0,0 0-2 15,4-1-33-15,-4 5-8 0,0 0 0 0,-4 4-1 16,4 4-19-16,0 0 0 0,0 0 0 0,0 4 0 0,0 0 8 0,13 8-8 16,1 8 9-16,0 0-9 0,4 5 22 0,0 7-2 15,5 0 0-15,0 9 0 0,-10-1 12 0,6 17 3 16,8 3 0-16,5 9 0 0,-5 4-11 0,0 4-1 16,-4 4-1-16,9 8 0 0,-5 4 6 0,-4 8 0 15,0 4 1-15,0 0 0 0,-5-4-5 0,5-4 0 16,-5-4-1-16,5-4 0 0,-5-8-7 0,5 0-2 15,-10 0 0-15,5-8 0 0,1-12-14 0,-1-1 8 16,5 5-8-16,-5-4 0 0,0-5 8 0,-4-7-8 16,-1-1 0-16,1-3 9 0,-5-9-9 0,0-4 0 15,0-3 0-15,-4-9 0 0,4 0 13 0,-4 0-2 0,-1-4-1 16,1-3 0-16,-5-5 2 0,4 4 1 0,-4-8 0 16,0 0 0-16,9 4 12 0,0-4 3 0,0-4 0 0,1 0 0 15,3-4-5-15,1-5-1 0,0 1 0 0,-1-8 0 16,1-4 0-16,4-9 0 0,0 1 0 0,5-9 0 15,-5 1-6-15,5-9-2 0,-9-3 0 0,4-9 0 16,0-8 8-16,0-4 2 0,-4-11 0 0,4-1 0 16,0-5-24-16,5-11 0 0,4-8-10 0,5 0 10 15,9 4 0-15,5-1 0 0,4 5 0 0,0-4 0 16,-4 4 0-16,-1 0 0 0,-4 3 8 0,0 9-8 16,0 8-32-1,-5 5-8-15,1 3-3 0,-5 4 0 0,-5 8 8 0,0 5 2 16,1-1 0-16,-6 12 0 0,-3 5 0 0,-6 12 0 0,6-1 0 15,-10 9 0-15,0 8-140 0,-5 0-28 0</inkml:trace>
      </inkml:traceGroup>
      <inkml:traceGroup>
        <inkml:annotationXML>
          <emma:emma xmlns:emma="http://www.w3.org/2003/04/emma" version="1.0">
            <emma:interpretation id="{847F1856-9076-4C40-97D0-DEC0BE35C8FA}" emma:medium="tactile" emma:mode="ink">
              <msink:context xmlns:msink="http://schemas.microsoft.com/ink/2010/main" type="line" rotatedBoundingBox="8454,10948 32246,9367 32509,13332 8717,14914"/>
            </emma:interpretation>
          </emma:emma>
        </inkml:annotationXML>
        <inkml:traceGroup>
          <inkml:annotationXML>
            <emma:emma xmlns:emma="http://www.w3.org/2003/04/emma" version="1.0">
              <emma:interpretation id="{2BF4A660-3608-42CA-AB13-927E3E0184D1}" emma:medium="tactile" emma:mode="ink">
                <msink:context xmlns:msink="http://schemas.microsoft.com/ink/2010/main" type="inkWord" rotatedBoundingBox="8482,11372 8590,11365 8692,12900 8584,12907"/>
              </emma:interpretation>
              <emma:one-of disjunction-type="recognition" id="oneOf20">
                <emma:interpretation id="interp32" emma:lang="" emma:confidence="1">
                  <emma:literal/>
                </emma:interpretation>
              </emma:one-of>
            </emma:emma>
          </inkml:annotationXML>
          <inkml:trace contextRef="#ctx0" brushRef="#br0" timeOffset="62008.386">5936 10734 403 0,'0'0'36'0,"0"0"-36"0,0 0 0 0,0 0 0 16,0 0 172-16,0 0 27 0,0 0 5 0,0 0 2 16,0 0-71-16,0 0-15 0,0 0-2 0,0 0-1 15,0 0-37-15,0 0-8 0,0 0-2 0,0 0 0 16,0 0-35-16,-5 13-7 0,1-1-2 0,-1 4 0 16,5 4 14-16,0 4 4 0,0 1 0 0,0 3 0 15,5 8 0-15,-1-3 1 0,-4-1 0 0,0 5 0 16,0 7-9-16,-4 1-1 0,-1 3-1 0,1 1 0 15,-1-1-24-15,-4-3-10 0,4-5 8 0,1-3-8 16,-1-5 0-16,5-4 0 0,-4-3 0 0,4-5 0 0,4-4 0 16,-4 0 12-16,0-4-12 0,0 1 12 15,9-5-106-15,-4-4-21 0,4 0-4 16,0 0-516-16,5-4-103 0</inkml:trace>
          <inkml:trace contextRef="#ctx0" brushRef="#br0" timeOffset="62380.4395">5872 10046 1882 0,'0'-8'41'0,"0"0"9"0,0 0 2 0,0 0 1 0,5 4-42 0,-5 4-11 0,9 0 0 0,-5 12-556 16,5 0-112-16</inkml:trace>
          <inkml:trace contextRef="#ctx0" brushRef="#br0" timeOffset="61763.213">5922 10730 518 0,'0'0'46'0,"0"0"-37"0,0 0-9 0,0 0 0 16,0 0 30-16</inkml:trace>
        </inkml:traceGroup>
        <inkml:traceGroup>
          <inkml:annotationXML>
            <emma:emma xmlns:emma="http://www.w3.org/2003/04/emma" version="1.0">
              <emma:interpretation id="{772690C9-49D1-48A9-AF65-5CC70D342810}" emma:medium="tactile" emma:mode="ink">
                <msink:context xmlns:msink="http://schemas.microsoft.com/ink/2010/main" type="inkWord" rotatedBoundingBox="9450,11636 12172,11455 12261,12792 9539,12973"/>
              </emma:interpretation>
            </emma:emma>
          </inkml:annotationXML>
          <inkml:trace contextRef="#ctx0" brushRef="#br0" timeOffset="62935.9204">6774 10330 1857 0,'-14'-8'82'0,"14"8"18"0,0 0-80 0,0 0-20 0,0 0 0 0,0 0 0 15,0 0 52-15,0 0 8 0,0 0 0 0,9 12 1 16,0 4-43-16,5 8-9 0,4 0-1 0,0 13-8 15,0 3 9-15,5 9-9 0,0-1 0 0,4 9 9 16,-4 0 2-16,-5 4 0 0,5-1 0 0,0-3 0 16,0 0 5-16,-1-1 0 0,1-3 1 0,-5-5 0 15,5 1 2-15,0-1 0 0,-5 1 0 0,-4-4 0 16,-1-5-10-16,1-4-1 0,0-3-8 0,-5-5 12 16,-9 5-12-16,4-9 8 0,5-4-8 0,1 0 0 0,-1 1 8 15,-5-5-8-15,1-4 0 0,-1 0 9 0,5-4 6 16,1 0 1-16,-10-8 0 0,13 4 0 0,1-4 15 15,0 0 3-15,-5 0 1 0,4-4 0 0,-4-4-6 16,5 4-1-16,0-4 0 0,-1 0 0 0,-4-4-9 0,5 0-3 16,0-9 0-16,-1 1 0 0,-3-4 4 0,3-9 1 15,1 1 0-15,0-8 0 0,4-5-7 0,-5-8-2 16,1 1 0-16,4-5 0 0,0-4-1 0,1-3-1 16,8-5 0-16,0-8 0 0,1-4-10 0,4 0-9 15,4-4 9-15,-4 0-13 16,4 0-91-16,-4 0-17 0,-9-4-4 0,4 4-994 0</inkml:trace>
          <inkml:trace contextRef="#ctx0" brushRef="#br0" timeOffset="63774.6177">9232 10747 1670 0,'-13'-29'148'0,"8"17"-118"0,-4-4-30 0,4-4 0 15,-4 3 78-15,5-3 10 0,-5-4 1 0,4-4 1 16,0 3-10-16,5-3-3 0,-9 4 0 0,5-1 0 16,-5 1-56-16,4 0-11 0,-4 4-2 0,0-1-8 15,-5 1-19-15,1 4-10 0,-1 4-3 16,-4 0 0-16,-1 4-3 0,-3-5-1 16,-1 9 0-16,-4 4 0 0,-5 4 20 0,0 0 3 0,0 5 1 0,-4 7 0 15,-5 0 12-15,0 8 0 0,4 1 0 0,1 7 0 0,-1 4 17 16,6 5-3-16,-1 7-1 0,4 1 0 0,6 4 14 15,3 3 2-15,6 1 1 0,4-1 0 0,4 1 3 0,5-4 1 16,5 3 0-16,4-3 0 0,0-4-14 0,4-5-4 16,6 1 0-16,-1-9 0 0,0-8-16 0,-4-3 8 15,4-9-8-15,5-4 0 0,-5-8 0 0,5-4 0 16,4-12-10-16,0-4 10 0,1-9-8 0,-1-3 8 16,5-4 0-16,0-5 0 0,-5-3 0 0,5-5 0 15,-14-3 10-15,9-1-10 0,-8-3 16 0,3-5-4 16,1 0-1-16,-5 1 0 0,5-1-11 0,0 4 0 15,0 5 9-15,-1 11-9 0,-3 9 17 0,-6 4-1 16,6 12 0-16,-6 3 0 0,1 5 12 0,0 8 1 0,-1 5 1 0,5 15 0 16,1 4-13-16,-6 5-2 0,5-1-1 0,-4 8 0 15,0 5-14-15,-1 4 9 0,6-1-9 0,8-3 8 16,5 7-17-16,0 1-4 0,0-1-1 0,-1 1-759 16,1-4-152-16</inkml:trace>
        </inkml:traceGroup>
        <inkml:traceGroup>
          <inkml:annotationXML>
            <emma:emma xmlns:emma="http://www.w3.org/2003/04/emma" version="1.0">
              <emma:interpretation id="{2B7F1C17-027A-4319-8897-03361696433D}" emma:medium="tactile" emma:mode="ink">
                <msink:context xmlns:msink="http://schemas.microsoft.com/ink/2010/main" type="inkWord" rotatedBoundingBox="15507,10765 17225,10651 17373,12881 15655,12996"/>
              </emma:interpretation>
              <emma:one-of disjunction-type="recognition" id="oneOf21">
                <emma:interpretation id="interp33" emma:lang="" emma:confidence="1">
                  <emma:literal/>
                </emma:interpretation>
              </emma:one-of>
            </emma:emma>
          </inkml:annotationXML>
          <inkml:trace contextRef="#ctx0" brushRef="#br0" timeOffset="64905.401">14504 9893 1324 0,'5'-21'118'0,"-1"9"-94"0,1 0-24 0,-5 0 0 0,5-4 74 0,-5 4 10 16,4-1 3-16,1-3 0 0,-5 0-7 0,4 4 0 16,-4-8-1-16,0 4 0 0,5-1-42 0,-5-3-8 15,0 0-1-15,0 0-1 0,-5 3-27 0,5-3 0 16,-4 0 0-16,4 0 0 0,-9 0 0 0,4-1 8 16,-9 1-8-16,1 4 0 0,-6 0-12 0,-8-1-7 15,-5-3-1-15,0 8-1 0,-9-4 12 0,0 4 9 16,-4 4-12-16,-1-4 12 0,-4-1 0 0,-4 5 0 15,-1 0 0-15,0 4 0 0,-4 0 0 0,5 8 0 16,-10 0 9-16,9 0-9 0,1 0 8 0,-1 8-8 16,5-3 0-16,-9 7 8 0,4 0 12 0,5 4 1 0,4 4 1 15,5 9 0-15,0 3 15 0,1 9 3 0,-1 7 1 16,-5 9 0-16,0 8-1 0,1 4-1 16,4 4 0-16,5-1 0 0,-1 1-6 0,5 0-1 0,10-4 0 15,3 4 0-15,6 4-10 0,8-4-2 0,5 4-1 0,5 0 0 16,4-4-8-16,4 0-2 0,6-9 0 0,3 5 0 15,6-4 6-15,-1 4 1 0,5 0 0 0,0-1 0 16,0-7-6-16,-1-4-1 0,6-8 0 0,-1-1 0 16,14-3-9-16,-4-13 0 0,-1-3 0 0,1-9 0 15,-5-4 0-15,0-8 0 0,4-4-12 0,-4 0 12 16,5-8-11-16,-5-8 11 0,4-4-8 0,-4 0 8 16,0-4 0-16,0-4 0 0,-4-9 0 0,4-3 8 0,0-1-8 15,0-3 11-15,4 0-11 0,1-9 12 0,-1 5-12 0,-8-5 0 16,-10 5 9-16,5-5-9 0,-5 5 0 0,1-1 8 15,-10 5-8-15,-5 3 0 0,1-3 0 0,-5 4 9 16,-9-1-9-16,0 1 0 0,-4-1 10 0,-1 9-10 16,-9-4 8-16,1 8-8 0,-5 3 14 0,-5-3-2 15,14 4-1-15,-9 4 0 0,-5 4-27 0,0-4-4 16,0 4-2-16,-4-1 0 0,4 5 5 0,-4 0 1 16,0 4 0-16,4 0 0 0,5 0 4 0,-1 4 0 15,1 0 1-15,0-4 0 0,0 5 11 0,4 3 0 16,0-8 0-16,5 8-8 0,-4-8 8 0,13 0 0 15,-5 12 10-15,5-12-10 0,-5 8 11 0,5-8-11 16,0 16 12-16,5-4-12 0,4 0 18 0,5 1-3 0,-1-5-1 16,10 0 0-16,5 4-5 0,8-8-1 0,5 0 0 15,4 0 0-15,6 0-8 0,3 0 0 0,5-4 0 16,5 0 0 0,-5 4-32-16,5-4-9 0,0 0-2 0,0-4-717 0,4 0-144 0</inkml:trace>
        </inkml:traceGroup>
        <inkml:traceGroup>
          <inkml:annotationXML>
            <emma:emma xmlns:emma="http://www.w3.org/2003/04/emma" version="1.0">
              <emma:interpretation id="{FC887F72-CA53-4571-8C62-5A6CFA21B7FE}" emma:medium="tactile" emma:mode="ink">
                <msink:context xmlns:msink="http://schemas.microsoft.com/ink/2010/main" type="inkWord" rotatedBoundingBox="18173,10302 24080,9910 24224,12077 18317,12470"/>
              </emma:interpretation>
              <emma:one-of disjunction-type="recognition" id="oneOf22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66720.2879">18766 10233 288 0,'4'-17'25'0,"-8"5"-25"0,-1-4 0 0,1 0 0 0,-1-4 395 0,1-1 73 15,-1 1 16-15,0 4 2 0,-8 0-325 0,4 0-65 16,4-1-12-16,-4 1-4 0,-5 0-56 0,1 4-11 16,-1 0-2-16,0 0-1 15,1 3-34-15,-5 5-8 0,4-4 0 0,-4 4-1 16,-1 8 4-16,1-4 1 0,-5 0 0 0,-4 4 0 0,0 4 16 0,0 5 12 15,-5-1-13-15,4 4 5 0,-4 4 8 0,5 0 0 16,-5 5 8-16,0-1-8 0,-4 8 24 0,4-3 1 16,5 7 0-16,4-4 0 0,-4 9 3 0,9-5 0 15,-1 5 0-15,10-1 0 0,0 5-12 0,5-5-3 0,4 5 0 16,0-5 0-16,4-7 2 0,1-1 0 0,4-4 0 16,4 1 0-16,1-5-15 0,0-8 8 0,-1 0-8 0,6-8 0 15,3 1 8-15,1-9-8 0,-5 0 0 0,10-9 9 16,-1-3-9-16,0 0 10 0,1-4-10 0,3 0 10 15,-3 0-10-15,13-9 10 0,-5-3-10 0,10-4 10 16,-5-5-10-16,0 1-16 0,0-5 4 0,-5 1 1 16,0-9-4-16,1 1-1 0,-10-9 0 0,1-4 0 15,-1-7 4-15,0-5 1 0,1-4 0 0,-6 0 0 16,6-8-2-16,-6 0-1 0,1 0 0 0,0-4 0 16,0 0 14-16,-1-4-11 0,1 0 11 0,0 8-10 15,0 4 10-15,-1 8 8 0,6 0-8 0,-1 12 11 16,-4 5-11-16,4 11 0 0,-9 1 0 0,5 15 8 15,-5 5 7-15,-4 4 1 0,-9 8 0 0,-1 4 0 0,-4 8-7 16,0 0-1-16,5 12 0 0,-10 12 0 0,1 8-8 16,-6 13 0-16,-3 4 0 0,-5 15 0 0,-10 5 12 15,6 8 6-15,-6 4 2 0,5 4 0 0,10 0 3 0,-10-4 1 16,5-4 0-16,0-4 0 0,4 3-12 0,0-7-1 16,5 8-1-16,-4-8 0 0,3-4-10 0,6-5 0 15,4 1 0-15,0-8 0 0,0-5-18 0,0 1 1 16,4-1 0-16,-4-7 0 15,0 3-138-15,0-7-27 0,-4 3-6 0</inkml:trace>
          <inkml:trace contextRef="#ctx0" brushRef="#br0" timeOffset="67246.5334">20100 10144 2098 0,'0'-21'93'0,"0"13"19"0,0-4-89 0,0 0-23 0,0 0 0 0,0-4 0 16,0 3 62-16,-5-3 8 0,1 4 2 0,4-4 0 15,0 4-56-15,-5 0-16 0,1-1 0 0,-6-3 8 16,1 4-24-16,5 0-5 0,-5 4-1 0,0-4 0 15,-1 4-5-15,1-4-1 16,5 3 0-16,-5 5 0 0,-10-4 28 0,1 4 0 0,9 0 0 0,-4-4-8 0,-6 4 8 16,1-4 0-16,0 4 10 0,0 0-10 0,4 8 22 0,-4-4-2 15,0 4 0-15,-1 0 0 0,-3 4-12 0,-1 4-8 16,5 0 10-16,-5 5-10 0,0 7 15 0,5 0-3 16,-5 9-1-16,9 3 0 0,1 4-3 0,4 1-8 15,0 3 12-15,0 1-4 0,-1 3-8 0,6-7 0 16,-1 3 0-16,5-3 0 0,0-5 0 0,5 1 0 15,4-9 0-15,-4 0 0 16,4-3-22-16,0-5-6 0,0-8-2 0,4-4 0 16,-3-4-10-16,12-8-1 0,-3-4-1 0,-1-4 0 0,9 0 30 0,-4-8 12 15,4-5-11-15,0-3 11 0,1 0 24 0,4-5 12 16,-5 1 1-16,0-5 1 0,1-3-1 0,-1 4 0 0,0-5 0 16,1 5 0-16,-6-5 2 0,1 1 0 0,-5 7 0 15,-4 5 0-15,0 8-22 0,-1 4-4 0,-8-1-1 0,4 9 0 16,-9 8-2-16,0 0-1 0,0 0 0 0,5 21 0 15,-1 3-9-15,1 4 0 0,-10 9 0 0,1-1 0 16,-1 0 0-16,-4 9 0 0,4-5 0 0,-4 1 0 31,-9-5-100-31,4 1-20 0,-4 3-3 0,4-7-890 0</inkml:trace>
          <inkml:trace contextRef="#ctx0" brushRef="#br0" timeOffset="67638.6115">20628 9990 2199 0,'0'0'48'0,"14"-8"11"0,4 0 1 0,5-1 2 0,-5 1-50 0,0 0-12 16,0 12 0-16,5-4 0 0,-5 4 49 0,5 0 7 15,-9 4 2-15,4 5 0 0,-5 3-40 0,1 0-8 16,0 8-2-16,-1 1 0 0,1-1 1 0,0 4 0 15,-5 1 0-15,4-1 0 0,-3 0 2 0,-1-8 0 16,-5 5 0-16,1-5 0 0,-1-4-11 0,1 0 12 16,-5-4-12-16,4 1 12 0,1-9-12 0,-5 4 0 15,0-8 0-15,0 0-11 0,0 0 11 0,0 0-10 16,5-8 10-16,-1 0-10 0,-4-1 10 0,5-3 0 0,4-4 10 16,0 0-10-16,-5-4 0 0,6-5 0 15,3 1 0-15,1-8 0 0,9-1 0 0,-1 1 0 0,6 4 0 16,-1-1 0-16,5 9 0 0,0 0 14 0,-5 4-4 0,0 4-1 15,-4 3 32-15,0 9 7 0,-5 4 0 0,5 9 1 16,0 7-34-16,-5 4-7 0,0 9-8 0,0 7 11 16,-4 0-11-16,4 5 0 0,-9-1 9 0,5 1-9 15,-10 4 0-15,6-5 0 0,-6 1 0 0,-4 3-819 16,-4-7-156-16</inkml:trace>
          <inkml:trace contextRef="#ctx0" brushRef="#br0" timeOffset="65530.4942">16212 10200 2102 0,'-23'-20'93'0,"14"16"19"0,-5-4-89 0,5 0-23 0,0 0 0 16,0 4 0-16,-5 4 52 0,0-4 7 16,1 4 1-16,-1 0 0 0,1 4-46 0,-6 4-14 0,1-4 8 0,-5 8-8 15,5 0-12-15,-5 4-7 0,5 0-1 0,-5 5 0 16,5-1 20-16,-5 4 0 0,1 4 0 0,-6 1 0 16,6 7 0-16,-6 5 0 0,1 3-8 0,0 5 8 15,4 3 0-15,0 1 0 0,-4 4 0 0,9-5 0 16,4 1-8-16,5-5-5 0,0-3-1 0,9-1 0 15,4-3 14-15,5-5 0 0,0-3 0 0,10-5 0 16,-1-8 0-16,5-4 0 0,-1-3-8 0,6-13 8 16,4 4 8-16,4-8 7 0,-4-5 1 0,4-3 1 15,-4 4-7-15,0-4-2 0,0-4 0 0,0 0 0 16,0 0 39-16,0 3 7 0,-1-7 2 0,6 4 0 16,-5 0-56-16,0 0-16 0,-1-5-1 0,-3 1 0 15,-1 0-6-15,0 0-1 0,-8-5 0 0,-1 1 0 16,9-4 11-16,-9-5 1 0,-9 5 1 0,-4-4 0 0,-5 3 11 15,0 1 14-15,0-4-3 0,-5 3-1 0,-13 1-2 0,9 0 0 16,5 3 0-16,-10-3 0 0,-18 8 9 0,5 0 2 16,-1 7 0-16,1-3 0 0,-5 8-19 0,-4 4 0 15,-5 0-13-15,0 4 5 16,0 4-33-16,-5 0-7 0,5 4 0 0,0 0-1 16,0 0-151-16,0 5-29 0,-36 11-7 0,31-8 0 0</inkml:trace>
          <inkml:trace contextRef="#ctx0" brushRef="#br0" timeOffset="65966.9509">16813 10342 1987 0,'-19'-12'88'0,"15"8"18"0,-5-4-85 0,4 3-21 0,5 5 0 0,0 0 0 16,-9-4 96-16,9 4 14 0,0 0 3 0,0 0 1 15,0 0-71-15,5 13-15 0,-1-1-2 0,1 4-1 16,-1 4-25-16,5 0 0 0,-9 5 0 0,10-1 0 16,3 0 0-16,1 0-14 0,-5 9 2 0,0-9 0 15,9 4 12-15,-4-3 16 0,-5-5-3 0,5 0-1 16,-14-4-12-16,4 1 0 0,5-1 0 0,-4-4 0 15,-10-4 0-15,5-8 0 0,0 0 0 0,0 0 0 0,0 0 0 16,0 0 0-16,0 0 0 0,0 0 0 0,9 4 28 0,-9-4 2 16,0 0 1-16,14-4 0 0,0-4 8 0,-1 0 1 15,-8-4 1-15,4 0 0 0,-4-1-21 0,4-3-5 16,-5-4-1-16,-4 4 0 0,0-4-3 0,9-5-1 16,10-3 0-16,-6 4 0 0,-4-1-10 0,5-3 0 15,9-4 0-15,0 3 8 0,4 1-8 0,-4 0-9 16,-1-5 9-16,1 1-13 15,14-4-11-15,-10 3-3 0,-4 1 0 0,-1 3 0 16,6 1-115-16,-1 8-23 0,-9 4-5 0,0 4-867 0</inkml:trace>
        </inkml:traceGroup>
        <inkml:traceGroup>
          <inkml:annotationXML>
            <emma:emma xmlns:emma="http://www.w3.org/2003/04/emma" version="1.0">
              <emma:interpretation id="{B89D38B1-7756-443C-B366-4B7F37E8C498}" emma:medium="tactile" emma:mode="ink">
                <msink:context xmlns:msink="http://schemas.microsoft.com/ink/2010/main" type="inkWord" rotatedBoundingBox="24923,10594 25880,10530 25968,11851 25010,11915"/>
              </emma:interpretation>
              <emma:one-of disjunction-type="recognition" id="oneOf23">
                <emma:interpretation id="interp35" emma:lang="" emma:confidence="1">
                  <emma:literal/>
                </emma:interpretation>
              </emma:one-of>
            </emma:emma>
          </inkml:annotationXML>
          <inkml:trace contextRef="#ctx0" brushRef="#br0" timeOffset="67904.7815">22230 9237 2761 0,'23'8'122'0,"-14"4"26"0,5 4-119 0,4 9-29 15,0 3 0-15,5 8 0 0,0 1 21 0,-5 3-1 16,-4 1-1-16,0 3 0 16,-14 1-62-16,-10 3-12 0,-8 5-2 0,-14-4-1143 0</inkml:trace>
          <inkml:trace contextRef="#ctx0" brushRef="#br0" timeOffset="68489.1206">23132 9727 1382 0,'9'-4'123'0,"5"0"-99"15,-1 0-24-15,6-1 0 0,-6 1 68 0,1 0 9 16,-5 4 2-16,-9 0 0 0,0 0-47 0,0 0-8 16,0 0-3-16,0 0 0 0,0 0-21 0,0 0 0 0,0 0-10 0,0 0 10 15,0 0 0-15,-9 0 0 0,-9 4 0 0,-1 0 0 16,1-4 36-16,0 9 0 0,-9-1 1 0,9 4 0 15,-5 0 15-15,5 4 2 0,-5 4 1 0,5 1 0 16,4-1-19-16,0 4-3 0,1 4-1 0,3-3 0 16,1-1-2-16,9-4-1 0,0 5 0 0,0-5 0 15,9-4-11-15,-4 0-2 0,9 0-1 0,4 1 0 16,-4-5 5-16,4-4 0 0,5 4 1 0,-5 4 0 16,0-4-13-16,0 0-8 0,5 5 10 0,0-1-10 15,-1 0 21-15,-3 4-1 0,-1-4-1 0,-4 5 0 16,-10 3 5-16,5-4 0 0,0 0 1 0,-4 5 0 15,-10-5-10-15,5 4-3 0,0-4 0 0,5-3 0 16,-5-1-12-16,0 0 0 0,-5-4 0 0,1 0 0 16,-1 0-18-16,-4-4-10 0,-5 1-1 0,-4-1-735 15,0-8-146-15</inkml:trace>
        </inkml:traceGroup>
        <inkml:traceGroup>
          <inkml:annotationXML>
            <emma:emma xmlns:emma="http://www.w3.org/2003/04/emma" version="1.0">
              <emma:interpretation id="{FCFC04ED-20E2-495A-82E9-6ED475542677}" emma:medium="tactile" emma:mode="ink">
                <msink:context xmlns:msink="http://schemas.microsoft.com/ink/2010/main" type="inkWord" rotatedBoundingBox="27557,9791 32253,9479 32509,13332 27813,13644"/>
              </emma:interpretation>
              <emma:one-of disjunction-type="recognition" id="oneOf24">
                <emma:interpretation id="interp36" emma:lang="" emma:confidence="1">
                  <emma:literal/>
                </emma:interpretation>
              </emma:one-of>
            </emma:emma>
          </inkml:annotationXML>
          <inkml:trace contextRef="#ctx0" brushRef="#br0" timeOffset="71076.6735">26087 9277 460 0,'4'0'41'0,"1"-4"-33"0,4 4-8 0,-4-4 0 16,-5 4 168-16,4 0 32 0,5 0 7 0,0-4 1 16,-9 4-155-16,0 0-30 0,0 0-7 0,9 4 0 15,-9 0-16-15,0-4-18 0,0 0 4 0,0 0 1 16,0 0 13-16,0 9-9 0,0-9 9 0,0 0-8 16,0 0 8-16,0 0 0 0,0 0 0 0,0 0 0 15,0 0 0-15,0 0 0 0,0 0 0 0,0 0 0 16,-18 0 32-16,5 0 3 0,13 0 0 0,0 0 0 0,0 0-35 15,0 0 0-15,-5-5 0 0,-4-3 0 0,4 0 0 16,-4 0 0-16,9 8 0 0,-9-12 0 0,0 4 0 16,4-4 0-16,-4 0 11 0,5 4-3 0,4-5 6 0,-5 1 2 15,-4 4 0-15,5 0 0 0,4-4 7 0,0 0 1 16,-10 0 1-16,10 0 0 0,0-1 6 0,0-3 1 16,0 4 0-16,-4-4 0 0,4 4-8 0,0-4-2 15,4 3 0-15,-4 5 0 0,0 0-10 0,0 8-3 16,14-8 0-16,-14 8 0 0,0 0 1 0,0 0 0 15,0 0 0-15,0 12 0 0,5 8 7 0,-5 9 2 16,0 11 0-16,-9 13 0 0,-1 4 37 0,-3 7 7 16,-5 5 1-16,-10 4 1 0,1 4 23 0,0 8 5 15,-1 0 1-15,1 4 0 0,4 4-43 0,-4-4-9 0,0-4-2 16,4-4 0-16,0-4-28 0,0-4-12 0,-4-5 8 16,9 1-8-16,-10-8 0 0,10 0 0 0,-5-13 0 15,1-3 0 1,4-5-59-16,-10-3-4 0,15-9-1 0,-6-4 0 15,1-4-168-15,0 1-33 0,-9 3-7 0,4-4-2 0</inkml:trace>
          <inkml:trace contextRef="#ctx0" brushRef="#br0" timeOffset="71914.1632">27275 8278 230 0,'0'0'10'0,"0"0"2"0,5-4-12 0,-5 4 0 0,0 0 0 0,0 0 0 15,0 0 239-15,0 0 45 0,0 0 8 0,0 0 3 16,0 0-221-16,0 16-44 0,0 4-9 0,0 5-1 16,-5 3-4-16,0 0-1 0,-8 9 0 0,13 3 0 15,-14 5-4-15,10 7-1 0,-10-3 0 0,9 3 0 16,-4 5 21-16,-4 0 4 0,-6-5 1 0,6 9 0 15,-5-4 0-15,4 3 1 0,-4 5 0 0,-1 4 0 0,1 0-5 16,-5 0 0-16,5-1-1 0,-9 1 0 0,18 4 5 16,-14 4 2-16,14 0 0 0,-14 0 0 0,10 0 3 15,-6-5 1-15,6 1 0 0,4-4 0 0,-1-8-27 0,-3-9-6 16,-5-3-1-16,4-5 0 0,0-11-8 0,5-1 8 16,-4-4-8-16,3-7 8 0,6-5 4 0,-5 0 0 15,0-8 0-15,0 0 0 0,9-8 7 0,-14 8 1 16,14-4 1-16,-14-4 0 0,-4 0-21 0,13-4 0 15,5 4 0-15,0 0 0 0,-9-8 0 0,0-4 9 16,0 4-9-16,9-4 10 0,0 0-10 0,0-4 0 16,0 3 9-16,0-3-9 0,14 4 8 0,-5-8-8 0,0 0 8 15,0-1-8-15,9-3 0 0,1 0 0 0,-6-9 0 16,5 1 0-16,1 0 0 0,-6-5 0 0,15-3 0 0,-10 3 0 16,9-3 0-16,-9-1 0 0,10 5 0 0,-6-4-8 15,6 3 0-15,-1 1 0 0,0 3 0 0,-4 1 0 16,9 8-6-16,-9-1-1 0,0 5 0 0,-5 8 0 15,9 4 15-15,-9 4 0 0,-4 8 0 0,13 0 0 16,-9 12 15-16,1 4 5 0,-6 5 2 0,6 11 0 16,-6 9-2-16,-4 3 0 0,0 9 0 0,-4 4 0 15,4-1-5-15,-9 1-2 0,9-8 0 0,-4-1 0 16,-5-3 5-16,4-5 1 0,-4 1 0 0,0-9 0 16,0-7-42-1,0-1-8-15,0 0-1 0,-4-8-684 0,4 1-137 0</inkml:trace>
          <inkml:trace contextRef="#ctx0" brushRef="#br0" timeOffset="70458.2738">24917 9225 633 0,'0'0'56'0,"0"0"-44"0,0 0-12 0,0 0 0 16,0 0 219-16,0 0 41 0,0 0 9 0,0 0 2 15,0 0-175-15,0 0-36 0,0 0-6 0,0 0-2 16,9-4-26-16,0 0-6 0,0 0 0 0,5 4-1 15,4-8-1-15,0 4 0 0,0-5 0 0,14 5 0 16,0-4 7-16,9 0 2 0,5 0 0 0,4 0 0 16,4 0 1-16,5-4 0 0,5-4 0 0,0 3 0 15,0-3 13-15,-5 4 3 0,-5-4 1 0,6 4 0 16,-1-4-18-16,0 3-4 0,9 1-1 0,-4 4 0 16,9-4-14-16,-9 4-8 0,-1 0 8 0,1-4-8 15,0 8-15-15,-14 0-7 0,0 0-2 0,0 0 0 16,0 0-34-1,-4 4-7-15,-5 0-2 0,-5 0 0 0,10 0-108 0,-14 0-21 16,13 0-5-16,-13-4-1 0</inkml:trace>
          <inkml:trace contextRef="#ctx0" brushRef="#br0" timeOffset="72562.4749">27753 9472 1670 0,'14'-12'148'0,"-1"-1"-118"16,-8-3-30-16,9 8 0 0,4-4 148 0,-5 8 23 15,1 4 5-15,4 8 0 0,-4 0-136 0,4 8-27 0,-4 5-5 0,4 3-8 16,-4 4 0-16,-1 5 0 0,1 7 0 0,0 5 0 16,-10-1 8-16,10 9-8 0,-14-1 11 0,0 5-11 15,0-9 12-15,-5 1-4 0,-4 0 0 0,5-9-8 16,-5-12 0-16,4 5 0 0,1-9 0 0,-6-4 0 15,6 1 8-15,-5-9-8 0,9-12 9 0,0 0-9 16,0 0 28-16,0 0 0 0,0 0 0 0,0 0 0 16,0 0-28-16,0-12 0 0,0-1 0 0,0-3 0 15,13-8 12-15,-13-4-3 0,19-1-1 0,-10-7 0 16,4-1-8-16,1-3 0 0,-5-1 0 0,18 1 0 16,-8-4 0-16,3-1-12 0,1 9 2 0,-5-1 1 15,-18 5 9-15,14 3 0 0,9 9 0 0,-14 4 0 16,5 4 16-16,4 4 1 0,-9 8 1 0,-5 4 0 15,10 0-18-15,-9 12 10 0,4 4-10 0,-5 13 8 16,5-1-8-16,-4 17 0 0,-10 3 0 0,-4 5-11 0,9-5 11 16,-4 5 0-16,-5-8 0 0,4-1 0 0,-9-7 0 15,14-1 0-15,-4-7 0 0,-5-5 0 0,9-4 0 0,-5-8 0 16,1 1 8-16,-5-9-8 0,9-8 0 0,0 0 9 16,0 0-9-16,0 0 0 0,0 0 12 0,0 0-12 15,0 0 12-15,13-8-12 0,-8-5 12 0,8-3-4 16,-13-4 0-16,19-4-8 0,-6-5 12 0,1-3-12 15,4-4 12-15,5-1-12 0,0-3 23 0,-1-1-3 16,1 1 0-16,9 7 0 0,-5 5-20 0,-8 4 0 16,13 4 0-16,-10 7 0 0,1 1 19 0,-5 12-1 15,5 0 0-15,-5 12 0 0,0 5 0 0,1 11 0 16,-6 8 0-16,1 1 0 0,0 3-18 0,-10 1 10 0,-4 3-10 16,0 1 8-16,0-1-8 0,0 1-9 0,0-1 9 0,0-3-13 31,-9 3-61-31,0-3-12 0,9-9-2 0,-5 1-700 0,-4-1-139 0</inkml:trace>
          <inkml:trace contextRef="#ctx0" brushRef="#br0" timeOffset="73376.5614">29397 11989 3009 0,'0'0'133'0,"0"0"28"0,0 0-129 0,0 0-32 0,0 0 0 0,0 0 0 31,9 12-152-31,-9-12-36 0</inkml:trace>
          <inkml:trace contextRef="#ctx0" brushRef="#br0" timeOffset="73139.895">29561 8403 1382 0,'0'-12'123'0,"4"0"-99"0,-4 4-24 0,0 0 0 15,-4 0 52-15,4 0 6 0,-10 0 1 0,10 4 0 16,0 4-46-16,0 0-13 0,0 0 0 0,0 0 8 16,0 4-8-16,0-4 0 0,-4 8 0 0,4-8 8 15,-5 8-8-15,5 4 0 0,0 0 0 0,5 4 0 16,-1-8 40-16,-4 13 8 0,14 3 0 0,-14 4 1 16,9 9-2-16,-4 11-1 0,-1 1 0 0,10 11 0 15,-14 9 31-15,0 8 7 0,0 8 0 0,0 8 1 16,0 4-19-16,-5 4-4 0,-4 1-1 0,5-1 0 15,4-4-31-15,-14 4-6 0,14-4-2 0,-4 4 0 16,-6-8-22-16,10-3 9 0,-18-10-9 0,18-3 0 16,-13-8 8-16,13 4-8 0,-5-4 0 0,-9 0 0 0,10-5 0 15,-5-3-19-15,-5-8 3 0,5-5 0 16,-14-7-160-16,10-1-31 0,-6-7-6 0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4:51.61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37CB8C3-0E94-41A5-BFE5-6ED59AABAD5A}" emma:medium="tactile" emma:mode="ink">
          <msink:context xmlns:msink="http://schemas.microsoft.com/ink/2010/main" type="writingRegion" rotatedBoundingBox="2469,945 29684,-1645 31356,15917 4141,18508"/>
        </emma:interpretation>
      </emma:emma>
    </inkml:annotationXML>
    <inkml:traceGroup>
      <inkml:annotationXML>
        <emma:emma xmlns:emma="http://www.w3.org/2003/04/emma" version="1.0">
          <emma:interpretation id="{39A691E2-EB11-4AC1-A5CD-CF2539CB2B9E}" emma:medium="tactile" emma:mode="ink">
            <msink:context xmlns:msink="http://schemas.microsoft.com/ink/2010/main" type="paragraph" rotatedBoundingBox="2847,616 12845,341 12890,1987 2892,22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DA1577-CED5-435F-9108-76FE41E2E7EA}" emma:medium="tactile" emma:mode="ink">
              <msink:context xmlns:msink="http://schemas.microsoft.com/ink/2010/main" type="line" rotatedBoundingBox="2847,616 12845,341 12890,1987 2892,2262"/>
            </emma:interpretation>
          </emma:emma>
        </inkml:annotationXML>
        <inkml:traceGroup>
          <inkml:annotationXML>
            <emma:emma xmlns:emma="http://www.w3.org/2003/04/emma" version="1.0">
              <emma:interpretation id="{24B9A379-B20E-46CB-A8A9-4CBA783DBEB4}" emma:medium="tactile" emma:mode="ink">
                <msink:context xmlns:msink="http://schemas.microsoft.com/ink/2010/main" type="inkWord" rotatedBoundingBox="2853,854 5777,774 5816,2182 2892,2262"/>
              </emma:interpretation>
            </emma:emma>
          </inkml:annotationXML>
          <inkml:trace contextRef="#ctx0" brushRef="#br0">37 88 115 0,'0'0'10'0,"0"0"-10"0,0 0 0 0,0 0 0 15,4-4 161-15,1-4 31 0,-1 0 5 0,1-1 2 16,4 1-91-16,-4 0-19 0,-1 0-3 0,1 4-1 15,4-4-24-15,0 0-5 0,-9 8 0 0,0 0-1 16,0 0-38-16,0 0-7 0,0 0-2 0,0 0 0 16,-5-8-8-16,5 8 0 0,0 0 9 0,0 0-9 15,-4-4 16-15,4 4 0 0,0 0-1 0,0 0 0 16,-9 0 1-16,9 0 0 0,0 0 0 0,0 0 0 16,-5-4 4-16,5 4 2 0,0 0 0 0,0 0 0 15,0 0-22-15,0 0 0 0,0 0 0 0,0 0 0 16,0 0 0-16,0 0 0 0,0 0 0 0,-9 0 0 15,0 4 0-15,9-4 0 0,0 0 0 0,0 0 0 0,-9 0 0 16,9 0 0-16,0 0 0 0,0 0 0 0,0 0 0 0,0 0 0 16,0 0 0-16,0 0 0 0,0 0 0 0,0 0 0 15,0 0 0-15,0 0 0 0,0 0-8 0,0 0-7 16,-5 0-1-16,5 0 0 0,0 0 26 0,0 0 5 16,0 0 1-16,0 0 0 0,-9 0-16 0,0 0-10 15,9 0 2-15,0 0 0 0,0 0 19 0,0 0 4 16,0 0 1-16,0 0 0 0,0 0-16 0,0 0 0 15,0 0 8-15,0 0-8 0,0 0 0 0,0 0 0 16,0 0 0-16,0 0 0 0,-9 4 0 0,9-4 0 16,-9 0 0-16,9 0 0 0,0 0 0 0,0 0 0 0,0 0 8 15,0 0-8 1,0 0-31-16,-5 12-9 0,5 0-1 0</inkml:trace>
          <inkml:trace contextRef="#ctx0" brushRef="#br0" timeOffset="1452.7443">406 116 723 0,'0'0'32'0,"0"0"7"0,0-8-31 0,-5 4-8 0,-4 4 0 15,9 0 0-15,0-8 60 0,-5 8 12 0,-4 0 1 0,0 0 1 16,0 0-14-16,4 0-4 0,-4-4 0 0,-4 4 0 15,4-4 5-15,0 0 1 0,-5 4 0 0,0 0 0 16,1-4-6-16,-6 4-2 0,-3-4 0 0,-1 4 0 16,0 0 5-16,0-4 1 0,-4 4 0 0,0 0 0 15,-5 0-16-15,0 0-4 0,0 0 0 0,0 4 0 16,0-4-16-16,5 8-3 0,-5-4-1 0,0 4 0 16,5 0-10-16,-5 4-2 0,5 0-8 0,-5 4 12 15,5 1 0-15,-5-1 0 0,0 0 0 0,0 4 0 16,0 0 24-16,0 9 4 0,0 3 0 0,5 9 1 15,0-1-6-15,-1 1-2 0,1 7 0 0,4 1 0 16,1-1-2-16,-1 1-1 0,5 3 0 0,8 1 0 16,-3-4-11-16,8 7-3 0,1 1 0 0,4-4 0 15,9-1 1-15,0 1 0 0,0-9 0 0,9 5 0 0,-4-9 11 16,9 1 1-16,4-5 1 0,5 1 0 0,0-13-30 0,4 0 8 16,-4 0-8-16,4-7 0 0,5-1 0 0,-4-4-13 15,-1 0 2-15,5-8 1 0,0-4-9 0,0 0-1 16,5-4-1-16,4-4 0 15,4 0-112-15,1-4-23 0,4 0-4 0</inkml:trace>
          <inkml:trace contextRef="#ctx0" brushRef="#br0" timeOffset="1876.5612">870 784 518 0,'0'0'46'0,"0"0"-37"0,0 0-9 0,0 0 0 16,0 0 99-16,0 0 17 0,0 0 4 0,0 0 1 15,0 0-5-15,0 0-2 0,0 0 0 0,-9 0 0 16,-9-4-24-16,4 4-5 0,14 0-1 0,-5 4 0 16,-8 0-3-16,-1 4-1 0,0 4 0 0,5 0 0 15,-9 4 1-15,4 1 0 0,5 7 0 0,0 4 0 16,0 1-39-16,0 7-8 0,0 4-2 0,4 1 0 15,1-1 4-15,-1-3 0 0,5 3 0 0,0-3 0 16,9-9-20-16,-4 0-4 0,0-3-1 0,13-1 0 0,9-4-11 16,-9-4 12-16,-4-4-12 0,4-7 12 0,9-1-12 15,5-8 0-15,0-9 9 0,-5 1-9 0,-4-4 13 16,5-4-1-16,8-8-1 0,-4-5 0 0,-9 1-11 0,-1-5 10 16,6-3-10-16,-1-5 10 0,-9 1-10 0,-4-1 0 15,-5-3 0-15,0-1 8 0,-4 5-8 0,-5 3 0 16,0 1 0-16,-5 7 8 0,-4 5-8 0,0 4 0 15,0-1 0-15,-5 13 0 0,0 0 0 0,1 4 0 16,-5 0 0-16,4 8 0 0,-9 4 0 0,0 4 0 16,1 4 0-16,-1 4 0 0,5 1-26 0,-5 3 2 15,0 4 1-15,5 4 0 16,4 5-176-16,5-1-35 0</inkml:trace>
          <inkml:trace contextRef="#ctx0" brushRef="#br0" timeOffset="2265.1119">1371 776 1324 0,'0'0'59'0,"13"-8"12"0,1-5-57 0,0 5-14 0,-1 4 0 0,6 0 0 15,3 4 142-15,-3 4 26 0,-6 0 4 0,5 9 2 16,1 3-73-16,-1 4-14 0,-4 4-3 0,4 5-1 15,9-1-36-15,-13 4-7 0,-14 1-2 0,4-1 0 16,5-4-2-16,1 5 0 0,-10-5 0 0,-5-4 0 16,-4-3-6-16,4-1-2 0,10-4 0 0,-5 0 0 15,-5-8 0-15,5-8 0 0,0 0 0 0,0 0 0 0,0 0-14 16,0 0-3-16,0 0-1 0,0-4 0 0,5-12 0 0,-1-4 0 16,1-4 0-16,0-9 0 0,8-3-10 0,1-5 8 15,4 1-8-15,0-5 8 0,5 9-8 0,0-5 0 16,-5 9 0-16,5 8 0 0,0-1 16 0,-1 9 2 15,-4 8 0-15,1 4 0 0,-1 4 3 0,0 0 1 16,-4 8 0-16,-1 4 0 0,6 5-12 0,-6-1-2 16,1 0-8-16,4 4 12 0,-4 0-12 0,4-3 8 15,0-1-8-15,0 4 0 0,1-4-12 0,-1 0-9 16,9 1-2-16,1-1 0 16,-1-4-222-16,0-4-45 0</inkml:trace>
        </inkml:traceGroup>
        <inkml:traceGroup>
          <inkml:annotationXML>
            <emma:emma xmlns:emma="http://www.w3.org/2003/04/emma" version="1.0">
              <emma:interpretation id="{379FD644-6F32-4818-B7D6-A6439EBCD506}" emma:medium="tactile" emma:mode="ink">
                <msink:context xmlns:msink="http://schemas.microsoft.com/ink/2010/main" type="inkWord" rotatedBoundingBox="6328,520 8334,465 8374,1939 6368,1994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 timeOffset="3155.4696">3260 602 633 0,'0'0'28'0,"0"0"6"0,0 0-34 0,0 0 0 16,-4-8 0-16,4 0 0 0,-5-1 119 0,1 1 17 15,4 0 3-15,-5 0 1 0,0 0-48 0,1 0-8 16,-1 0-3-16,-4 0 0 0,0-4-3 0,0 8-1 16,0-5 0-16,-5 5 0 0,1-4-26 0,-1 4-6 15,0 0-1-15,1 4 0 0,-1 0-17 0,-4 4-4 16,0 0-1-16,-5 4 0 0,5 5 0 0,-5-5 0 15,0 4 0-15,0 4 0 0,5 0-22 0,-5 8 0 0,-4 1 0 16,4-1 8-16,0 8 19 0,5 1 4 16,0 7 1-16,4-3 0 0,5-1-5 0,0 1-1 15,5 3 0-15,4-4 0 0,4-3-9 0,5 3-1 0,5-7-1 16,4-1 0-16,5 0-6 0,0-8-1 0,-1-3 0 0,15-1 0 16,4-4-20-16,0-4-4 0,0-4 0 0,4-4-998 15</inkml:trace>
          <inkml:trace contextRef="#ctx0" brushRef="#br0" timeOffset="3452.2739">3866-163 1335 0,'4'-33'59'0,"1"21"13"0,-1-8-58 0,1-4-14 16,-1 4 0-16,6-5 0 0,-6 5 112 0,1 4 19 15,-5 4 4-15,0 12 1 0,0 0-28 0,0 0-6 16,-5 12-1-16,1 8 0 0,4 8-47 0,-5 9-10 16,-4 7-1-16,0 5-1 0,4 8 9 0,-4-1 1 15,5 13 1-15,-1 0 0 0,5 4-33 0,0 8-6 16,0-4-2-16,5 3 0 0,-1-3-12 0,5 4-16 15,0 0 3-15,0-4 1 16,5 8-205-16,-5-8-41 0</inkml:trace>
          <inkml:trace contextRef="#ctx0" brushRef="#br0" timeOffset="3749.0793">4389 533 1638 0,'0'0'72'0,"5"12"16"0,-5 0-71 0,4 8-17 0,1 5 0 0,0 3 0 16,-1 0 89-16,1 1 15 0,-1 3 2 0,1 0 1 15,-1 1-24-15,1-5-5 0,-1 0-1 0,1 1 0 16,-1-5-45-16,1-4-8 0,0 1-3 0,4-9 0 16,-5-4-8-16,-4-8-1 0,0 0-1 0,14 0 0 15,0-4 19-15,-1-4 4 0,1-9 1 0,4-3 0 0,0-4-10 16,1 0-1-16,-1-1-1 0,0-3 0 0,0 0-4 0,-4 3-1 15,4-3 0-15,-4 0 0 0,-5-1-9 16,4 5-1-16,1-8-8 0,-5 8 12 0,0-5-12 0,0 5 0 16,-4 0 0-16,4-1 0 15,-9 9-22-15,5 4-10 0,-1-4-3 0,1 4-749 16,-5 4-151-16</inkml:trace>
        </inkml:traceGroup>
        <inkml:traceGroup>
          <inkml:annotationXML>
            <emma:emma xmlns:emma="http://www.w3.org/2003/04/emma" version="1.0">
              <emma:interpretation id="{48BBF18D-CF7A-4C4C-B39F-9226E5C9F994}" emma:medium="tactile" emma:mode="ink">
                <msink:context xmlns:msink="http://schemas.microsoft.com/ink/2010/main" type="inkWord" rotatedBoundingBox="8975,877 11522,807 11545,1645 8998,1715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4186.4817">5696 274 1612 0,'5'-16'72'0,"-1"8"14"0,-4-9-69 0,0 1-17 0,5 4 0 0,-1 4 0 16,1-4 105-16,-5 4 18 0,0 0 3 0,0 4 1 16,-5-4-89-16,1 8-18 0,-1 0-3 0,-9 0-1 15,1 8-16-15,-1 0 0 0,-4 0 0 0,-5 4 0 16,5 0 0-16,-5 0 0 0,5 4 0 0,-5 9 0 15,5 3 11-15,0 0 5 0,4 5 0 0,5-1 1 0,0 9 15 0,4-5 2 16,1-4 1-16,4 5 0 0,4-1 10 0,1-3 3 16,-5-1 0-16,4-4 0 0,6 1 5 0,-6-1 2 15,5-4 0-15,-4-4 0 0,-1 1-11 0,5-9-3 16,-4 4 0-16,-5-4 0 0,0-4-14 0,0-8-3 16,0 0-1-16,-5 12 0 0,1-3-13 0,4-9-2 15,-5 8-8-15,-4-4 12 16,-4 4-81-16,-1 0-17 0,-4-4-3 0,-5 0-727 15,5-8-144-15</inkml:trace>
          <inkml:trace contextRef="#ctx0" brushRef="#br0" timeOffset="4436.4248">6028 407 1324 0,'0'0'118'0,"0"0"-94"0,5 9-24 0,-1-1 0 16,6 4 74-16,-6 0 10 0,5 4 3 0,-4 0 0 15,-1 0 36-15,5 1 7 0,-9-1 2 0,5 0 0 16,4 4-58-16,-4 1-11 0,-5-5-3 0,9 0 0 16,-9 0-40-16,9-4-9 0,0 4-2 0,-5-7 0 15,1-1-9-15,0 0-12 0,-1 0 2 0,1-4-1031 16</inkml:trace>
          <inkml:trace contextRef="#ctx0" brushRef="#br0" timeOffset="4561.5252">6292 27 1324 0,'0'0'118'0,"0"0"-94"16,0 0-24-16,0 0 0 0,-9-8 242 0,9 8 44 15,0 0 9-15,-4 4 1 0,-5 0-216 0,0 8-43 16,4 4-9-16,0 5-752 15,5-1-152-15</inkml:trace>
          <inkml:trace contextRef="#ctx0" brushRef="#br0" timeOffset="4936.4464">6607 302 1148 0,'0'0'25'0,"0"0"6"0,0 0 1 0,13 4 0 0,1 0-32 0,-1 0 0 0,1-4 0 0,-5 0 0 16,5 0 115-16,-1 4 17 0,-13-4 3 0,9 4 1 16,-9-4-13-16,9 5-3 0,-9-5 0 0,9 8 0 15,0 4-8-15,-4-4-1 0,-1 8-1 0,-4 0 0 16,0 4-22-16,0 9-5 0,-4-5-1 0,4 4 0 16,0 9-24-16,0-5-5 0,0 1-1 0,4-1 0 15,1-4-41-15,0 1-11 0,4-5 0 0,-5 0 0 16,10 0 0-16,-1-7 0 0,-4-5 0 0,5-4 8 15,4 0 0-15,-4-8 0 0,4 0 0 0,0-8 0 0,-4 0 6 16,4-8 1-16,0 3 0 0,0-7 0 0,-4-8-6 16,-1 0-1-16,1-1 0 0,-1-7 0 0,-4-5-8 0,0 1 0 15,-4-1 9-15,-5-3-9 0,5 3 0 0,-10 1 0 16,5 8 0-16,0 7 0 0,-5 5 0 0,1 4 0 16,-1 0 0-16,-4 8 0 0,0 4-20 0,-4-5 0 15,-5 9 1-15,-1 4 0 16,1 5-19-16,-4 7-4 0,-1-4-1 0,0 8 0 15,1 0-128-15,-1 9-25 0,-4-5-6 0</inkml:trace>
          <inkml:trace contextRef="#ctx0" brushRef="#br0" timeOffset="5326.8781">7317 335 1882 0,'0'0'84'0,"13"-4"16"0,-3 0-80 0,3 4-20 0,1 0 0 0,0 4 0 16,4 0 97-16,-5 8 15 0,1 0 4 0,0 4 0 15,-5 0-32-15,4 9-7 0,-3-5-1 0,3 8 0 16,1 0-12-16,0 1-4 0,-5-5 0 0,0 4 0 16,-5-7-20-16,5 3-4 0,-4-4 0 0,0 0-1 15,-1-3-14-15,1-1-2 0,-1-8-1 0,-4-8 0 16,0 0 0-16,0 0 0 0,0 0 0 0,0 0 0 15,0 0 0-15,5-4 0 0,8-12 0 0,-4-1 0 0,5-7-1 0,0 0 0 16,-1-4 0-16,6-1 0 0,3 5-17 0,-3 0 0 16,-1-1-11-16,0 5 11 0,0 4 0 0,1 4 16 15,-1 0-2-15,-5 8 0 0,6 4-14 0,-6 4 9 16,1 8-9-16,0 0 8 0,-1 4 0 0,-4 4-8 16,0 5 12-16,-4-1-4 0,4 0-8 0,-4 0 0 15,-5 1 0-15,4-1 8 16,1 0-64-16,-1-3-12 0,1-5-4 0,-5 0 0 15,4 0-146-15,1-8-30 0,-5-8-5 0,23 0-2 0</inkml:trace>
        </inkml:traceGroup>
        <inkml:traceGroup>
          <inkml:annotationXML>
            <emma:emma xmlns:emma="http://www.w3.org/2003/04/emma" version="1.0">
              <emma:interpretation id="{6E3F1DF8-3437-41CB-AF6E-6B7A52CC600B}" emma:medium="tactile" emma:mode="ink">
                <msink:context xmlns:msink="http://schemas.microsoft.com/ink/2010/main" type="inkWord" rotatedBoundingBox="12854,1270 12871,1269 12873,1338 12855,1339"/>
              </emma:interpretation>
              <emma:one-of disjunction-type="recognition" id="oneOf2">
                <emma:interpretation id="interp2" emma:lang="" emma:confidence="1">
                  <emma:literal>}</emma:literal>
                </emma:interpretation>
                <emma:interpretation id="interp3" emma:lang="" emma:confidence="0">
                  <emma:literal>)</emma:literal>
                </emma:interpretation>
                <emma:interpretation id="interp4" emma:lang="" emma:confidence="0">
                  <emma:literal>]</emma:literal>
                </emma:interpretation>
                <emma:interpretation id="interp5" emma:lang="" emma:confidence="0">
                  <emma:literal>,</emma:literal>
                </emma:interpretation>
                <emma:interpretation id="interp6" emma:lang="" emma:confidence="0">
                  <emma:literal>y</emma:literal>
                </emma:interpretation>
              </emma:one-of>
            </emma:emma>
          </inkml:annotationXML>
          <inkml:trace contextRef="#ctx0" brushRef="#br0" timeOffset="5857.9676">9270 436 2026 0,'0'0'90'0,"0"0"18"0,0 0-86 0,0 0-22 16,0 0 0-16,0 0 0 0,9 4 104 0,-9-4 16 15,0 0 3-15,5 4 1 0,-5-4-40 0,0 0-7 16,0 0-1-16,0 0-1 0,0 0-47 0,0 0-8 16,0 0-3-16,0 0 0 0,0 0-7 0,0 0-2 0,0 0 0 15,0 0 0-15,0 0-8 0,0 0 8 0,0 0-8 0,0 0 8 16,0 0-8-16,0 0 0 0,0 0 0 0,0 0-11 16,0 0 11-16,0 0 0 0,0 0 0 0,0 0 0 15,0 0 11-15,0 0 4 16,0 0 1-16,0 0 0 0,0 0 0 0,0 0 0 0,0 0 0 15,0 0 0-15,0 0-16 0,0 0 0 0,0 12 0 0,0-12 0 32,4 8-74-32,-8 0-18 0,4 4-3 0,-10 0-721 0,10-3-144 0</inkml:trace>
        </inkml:traceGroup>
      </inkml:traceGroup>
    </inkml:traceGroup>
    <inkml:traceGroup>
      <inkml:annotationXML>
        <emma:emma xmlns:emma="http://www.w3.org/2003/04/emma" version="1.0">
          <emma:interpretation id="{FC8E6B56-30A4-42BE-BA61-9EB4AD253D18}" emma:medium="tactile" emma:mode="ink">
            <msink:context xmlns:msink="http://schemas.microsoft.com/ink/2010/main" type="paragraph" rotatedBoundingBox="2684,3203 27859,807 28047,2773 2871,51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C6F5EC3-AAE5-406B-9FF8-FCC1E43862F6}" emma:medium="tactile" emma:mode="ink">
              <msink:context xmlns:msink="http://schemas.microsoft.com/ink/2010/main" type="line" rotatedBoundingBox="2684,3203 27859,807 28047,2773 2871,5170"/>
            </emma:interpretation>
          </emma:emma>
        </inkml:annotationXML>
        <inkml:traceGroup>
          <inkml:annotationXML>
            <emma:emma xmlns:emma="http://www.w3.org/2003/04/emma" version="1.0">
              <emma:interpretation id="{2C4B3EF1-32E5-4836-BC9F-8A33F3833211}" emma:medium="tactile" emma:mode="ink">
                <msink:context xmlns:msink="http://schemas.microsoft.com/ink/2010/main" type="inkWord" rotatedBoundingBox="2704,3408 4364,3250 4518,4864 2857,5022"/>
              </emma:interpretation>
            </emma:emma>
          </inkml:annotationXML>
          <inkml:trace contextRef="#ctx0" brushRef="#br0" timeOffset="8779.5528">-318 2993 345 0,'0'-24'15'0,"0"16"4"0,0-8-19 0,0 4 0 0,0 0 0 0,0-1 0 15,0-3 190-15,0 4 34 0,0-4 8 0,0 4 0 16,0 0-100-16,4 4-21 0,-4 8-4 0,0 0-1 16,0 0-44-16,0 0-9 0,0 0-1 0,0 0-1 0,0 0-23 0,-4 16-4 15,-1-4 0-15,1 4-1 0,-1 8-2 16,0 5 0-16,5 7 0 0,0 1 0 0,0 7 15 0,-4 5 4 15,4-1 0-15,4 1 0 0,-4 3 2 0,0 1 1 16,0 0 0-16,0-1 0 0,0-7-7 0,0-5-2 16,-4 5 0-16,4-5 0 0,0-3-15 15,0 3-3-15,0-4-1 0,-5 1 0 0,5-9-7 16,-4 1-8-16,4-5 11 0,-5 0-11 0,1-4 0 0,-5 1-16 16,4-1 2-16,0-4 0 15,1-4-161-15,-1 0-32 0,1 0-6 0</inkml:trace>
          <inkml:trace contextRef="#ctx0" brushRef="#br0" timeOffset="9138.4497">-837 3026 1263 0,'0'-20'56'0,"0"12"12"0,0-1-55 0,0 1-13 0,0-4 0 0,0 8 0 15,9-4 94-15,-5 0 16 0,1 4 3 0,9 0 1 16,4-4-50-16,0 4-11 0,5 0-1 0,-1 4-1 15,1 0-37-15,5 0-14 0,8-4 11 0,5 4-11 0,0 0 12 16,4 0-3-16,-4 0-1 0,5-4 0 0,-5-5-8 0,0 5 0 16,-5 0 0-16,5-4 8 15,-9 0-28-15,0 4-7 0,0-4-1 0,-9 4 0 16,4 4-43-16,-9-4-9 0,0 8-1 0,-4 0-407 16,0 0-80-16</inkml:trace>
          <inkml:trace contextRef="#ctx0" brushRef="#br0" timeOffset="9404.0474">-582 4054 990 0,'-9'-4'44'0,"13"0"8"0,-4-4-41 0,5 4-11 0,-1-5 0 0,1 1 0 16,-1 0 103-16,5 0 18 0,-9 8 4 0,14-8 1 16,-5 0 2-16,5 0 0 0,-1 4 0 0,6 4 0 15,-6 0-59-15,6 0-11 0,-1 0-2 0,0 4-1 16,-4 4-42-16,8 0-13 0,-3 0 8 0,8 4-8 16,0-4-157-16,1 0-35 0</inkml:trace>
          <inkml:trace contextRef="#ctx0" brushRef="#br0" timeOffset="9778.9206">551 3269 1465 0,'14'-21'64'0,"-10"13"15"0,6-8-63 0,3-4-16 16,1-4 0-16,4-5 0 0,5 1 74 0,0-4 12 15,-5 3 2-15,0-3 1 0,5 4-64 0,-5-5-13 16,-13 5-2-16,4-5-1 0,-5 5-9 0,5 0 0 16,-9-1 0-16,-4 5 0 0,-5-4 0 0,4-4 0 15,-4-1 0-15,0 5 0 0,-14-5 0 0,5 5 0 16,4 0 0-16,-4-1 8 0,0 1-8 0,0 0 10 16,4 4-10-16,-4 11 10 0,9 1 6 0,-5 0 0 15,0 8 1-15,1 4 0 0,4 4 12 0,-5 8 3 16,0 4 0-16,1 5 0 0,4 11-19 0,4 4-3 0,0 5-1 15,1 7 0-15,4 5 36 0,4 8 7 0,6-1 2 16,3 5 0-16,1 8-10 0,0-4-1 0,-1 4-1 16,1-4 0-16,4 3 1 0,-9 1 0 0,0-4 0 0,0 4 0 15,0 0-26-15,-4-4-5 0,-5-5 0 0,0-3-1 16,0 0-11-16,0-13-11 0,-5-3 3 0,1-1 0 16,-5-7-115-16,0-1-22 15,0-4-5-15,-5 5-838 0</inkml:trace>
          <inkml:trace contextRef="#ctx0" brushRef="#br0" timeOffset="9935.1725">264 3762 1497 0,'0'0'133'0,"5"-12"-106"16,4 0-27-16,0 0 0 0,5 4 80 0,9 0 12 16,-1-4 1-16,6-1 1 0,4 1-18 0,4 0-4 15,5 0-1-15,5 0 0 0,8-8-43 0,1 4-8 16,-1-1-1-16,6 1-1 15,8 4-136-15,0 0-27 0</inkml:trace>
        </inkml:traceGroup>
        <inkml:traceGroup>
          <inkml:annotationXML>
            <emma:emma xmlns:emma="http://www.w3.org/2003/04/emma" version="1.0">
              <emma:interpretation id="{FCDE18CD-3D7C-43B0-AC28-8B4F27CF4442}" emma:medium="tactile" emma:mode="ink">
                <msink:context xmlns:msink="http://schemas.microsoft.com/ink/2010/main" type="inkWord" rotatedBoundingBox="6903,3013 7842,2923 8009,4681 7070,4770"/>
              </emma:interpretation>
              <emma:one-of disjunction-type="recognition" id="oneOf3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1044.247">3611 2908 633 0,'0'-20'56'0,"0"12"-44"0,4-12-12 0,-4 4 0 15,5 0 104-15,-5-1 18 0,4-3 4 0,1 4 1 16,0-4-19-16,-5 4-3 0,4-1-1 0,1 5 0 0,-5 0-10 0,0 8-2 16,0 4-1-16,0 0 0 0,4-4-59 0,-4 4-11 15,0 0-2-15,0 0-1 0,0 0-4 0,-4 20-1 16,-1 4 0-16,1 13 0 0,-1 7 16 0,0 9 3 16,1 0 1-16,-5 11 0 0,4 1 0 0,-4 4 0 15,0 4 0-15,0 4 0 0,-5-4 12 0,5-1 3 16,0-3 0-16,0 0 0 0,4-4-28 0,-4-5-4 15,0-3-2-15,5-12 0 0,-1-1 15 0,1-20 3 16,-1 5 1-16,5-9 0 0,-5-4-20 0,5-4-4 16,0-12-1-16,0 0 0 0,0 0 21 0,0 0 4 15,0 0 1-15,-4-8 0 0,-1-12-3 0,5-8-1 16,0-13 0-16,5 1 0 0,-5-9-22 0,4-4-8 16,6-11 0-16,-1-5 0 0,0-4 0 0,4 0 8 15,-4-8-8-15,5 0 0 0,4-4 0 0,1 4 0 16,-1 1 0-16,5-1 0 0,4 4 0 0,-4 4 0 15,4 0 0-15,-4 4-10 0,4 4 2 0,0 5 0 0,-4 3 0 16,4 4 0-16,-4 5 8 0,0 3-8 0,4 1 8 16,-4 7-8-16,0 9 8 0,-5 4 0 0,-4 4 0 15,4 3-8-15,-4 5 8 0,-1 8-10 0,-4 4 10 0,0 4-10 16,5 0-2-16,-5 8 0 0,0 1 0 0,0 7 0 16,0 8 12-16,1 9-13 0,-1-1 5 0,0 9 8 15,-5 3-10-15,1 5 10 0,4-1 0 0,0 9-9 16,0-4 9-16,-4 7 0 0,8 1 0 0,-8 4 0 15,4 0 16-15,0 0-2 0,0-1 0 0,-4-3 0 16,4 4 6-16,-4-8 0 0,4-1 1 0,-5-3 0 16,1 4-10-16,-1-1-3 0,1 1 0 0,-5-4 0 0,-5-5-8 15,5 1 0-15,-4 0 0 0,-5-9 0 0,0-7 0 0,4-9-16 16,0-4 4-16,1-4 1 16,-1-7-26-16,-4-5-6 0,9-8-1 0,0 0 0 15,0 0-133-15,-4-13-27 0,-1 1-6 0,1-4-715 16</inkml:trace>
          <inkml:trace contextRef="#ctx0" brushRef="#br0" timeOffset="11294.193">3693 3265 1220 0,'-9'-13'27'0,"9"9"5"0,-5-4 2 0,5 4 0 0,-4-4-34 0,4 0 0 0,-5 0 0 0,5 4 0 16,0 4 109-16,0-8 15 0,-5 0 4 0,5 8 0 16,0 0-52-16,10-8-9 0,-6 0-3 0,-4 8 0 15,14-9-9-15,-1 9-3 0,10-4 0 0,4 0 0 16,1 4-42-16,8 0-10 0,1-8 0 0,4 4 0 16,0 0 0-16,4 0 0 0,5-8 0 0,0 8 9 15,5 0-121 1,-10-4-24-16,51-4-4 0,-23 0-2 0</inkml:trace>
        </inkml:traceGroup>
        <inkml:traceGroup>
          <inkml:annotationXML>
            <emma:emma xmlns:emma="http://www.w3.org/2003/04/emma" version="1.0">
              <emma:interpretation id="{A06F0352-6FB7-4737-A226-AC5A36A712F8}" emma:medium="tactile" emma:mode="ink">
                <msink:context xmlns:msink="http://schemas.microsoft.com/ink/2010/main" type="inkWord" rotatedBoundingBox="9864,2694 10975,2589 11083,3726 9972,3832"/>
              </emma:interpretation>
              <emma:one-of disjunction-type="recognition" id="oneOf4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3903.1184">6415 2694 691 0,'0'0'30'0,"5"-8"7"16,-1-4-29-16,1 4-8 0,0-4 0 0,-1 3 0 15,5 1 196-15,-4 0 37 0,-1 0 8 0,-4 8 2 0,0 0-115 0,0 0-22 16,0 0-5-16,0 0-1 0,0 0-51 0,0 0-10 16,0 0-3-16,-4 8 0 0,-5 12-16 0,4-3-3 15,1-5-1-15,-6 0 0 0,6 0 0 0,-5 0 0 16,0 4 0-16,4 1 0 0,1-5 7 0,-1 4 1 16,0 0 0-16,1 0 0 0,4-4-24 0,0-12 0 15,0 17 0-15,0-17 0 0,-5 12 0 0,5-12-15 16,0 0 3-16,5 12 0 0,-5 4 12 0,0-16 0 15,0 0 12-15,0 0-12 0,9 12 17 0,-9-12-3 16,0 0-1-16,0 0 0 0,5 8-13 0,-5-8 8 16,0 0-8-16,0 0 0 0,9 4 14 0,-9-4-3 15,0 0-1-15,0 0 0 0,9 0-10 0,-9 0 0 16,0 0 0-16,0 0 8 0,0 0-8 0,0 0 0 16,9 8 0-16,-9-8 8 0,0 0-8 0,4 5 0 15,-4-5 0-15,14 4 0 0,-14-4 0 0,0 0 0 0,9 4 0 16,-9-4 0-16,5-4 0 0,4 0 0 0,-5-1 0 15,1 5 0-15,-5 0 0 0,0 0 0 0,0 0 0 0,0 0 0 16,0 0 0-16,0 0 0 0,0 0 0 0,0 0 0 16,0 0 0-16,0 0 0 0,0 0 0 0,0 0 0 15,9 5 0-15,-9-5 0 0,5 12 0 0,-1 0 0 16,5 0 0-16,-4 0 0 0,-5 4 0 0,0-16 0 16,9 8 0-16,-9-8 0 0,0 0 0 0,0 0 0 15,0 0 0-15,0 0 0 0,0 0 0 0,9 0 0 16,0 0 8-16,5-4-8 0,-5 0 12 0,5-4-4 15,4-4 3-15,0 0 0 0,5-4 0 0,0-5 0 16,4 1-11-16,0-8 0 0,5 0 9 0,0-5-9 0,4 1 8 16,1-1-8-16,-1-3 8 0,1-4-8 0,4-5 16 0,-5 1 0 15,5-5-1-15,0 0 0 0,0 9-15 0,0 4 0 16,0 3 0-16,-5 5 0 0,5 4 0 0,-9 3-10 16,-5 13 2-16,-4 0 0 0,-5 0 8 0,5 4 0 15,-9 12 0-15,-1 4 0 0,-3 0 0 0,-1 9-10 16,-5-1 10-16,1 8 0 0,-5 0 0 0,-5 1 17 15,-4 3-1-15,-5-3-1 0,1 3 6 0,-5 0 2 16,-5 1 0-16,0-5 0 0,0 0 12 0,-4 1 2 16,-5-9 1-16,-4 4 0 0,-5-4-26 0,4-3-4 15,10-1-8-15,-9-4 11 0,-1 0-11 0,1 0 0 16,-1-8 9-16,5 4-9 0,-4-4-10 0,0-4-6 0,4 0-2 16,0-4 0-1,0 0-173-15,0-4-34 0</inkml:trace>
          <inkml:trace contextRef="#ctx0" brushRef="#br0" timeOffset="14028.0973">6734 1913 1900 0,'0'-16'84'0,"0"4"18"16,0-5-82-16,5 1-20 0,-1 0 0 0,1 4 0 16,-1 4 67-16,-4 8 9 0,0 0 1 0,0 0-687 15,9 8-138-15</inkml:trace>
        </inkml:traceGroup>
        <inkml:traceGroup>
          <inkml:annotationXML>
            <emma:emma xmlns:emma="http://www.w3.org/2003/04/emma" version="1.0">
              <emma:interpretation id="{569E3A8A-F8C2-4FE4-ABEB-E7DA2B693D98}" emma:medium="tactile" emma:mode="ink">
                <msink:context xmlns:msink="http://schemas.microsoft.com/ink/2010/main" type="inkWord" rotatedBoundingBox="14029,2123 18548,1693 18683,3112 14164,3542"/>
              </emma:interpretation>
            </emma:emma>
          </inkml:annotationXML>
          <inkml:trace contextRef="#ctx0" brushRef="#br0" timeOffset="15636.9176">12188 1241 939 0,'0'0'20'0,"0"0"5"0,9-4 1 0,1-4 1 0,-1-4-27 0,4 0 0 0,-4 0 0 0,5-1 0 16,-5-3 100-16,5 4 14 0,-5-4 3 0,5 8 1 15,-5 0-24-15,-5 0-5 0,-4 8-1 0,0 0 0 16,0 0 13-16,9 12 3 0,-4 8 0 0,-5 8 0 15,0 5-34-15,-5 7-6 0,1 9-2 0,-5 7 0 16,0 5-3-16,-5 4-1 0,5 0 0 0,0 7 0 16,0 1-37-16,-1-8-7 0,6 4-2 0,-1 0 0 15,1-1-12-15,-1 1 0 0,1-4 0 0,-1 8-10 16,5-4-178-16,-4-13-35 0,4 41-7 0,0-40-2 0</inkml:trace>
          <inkml:trace contextRef="#ctx0" brushRef="#br0" timeOffset="15918.1026">12675 1990 1926 0,'0'0'85'0,"0"0"18"0,0 0-83 0,5 8-20 16,0 4 0-16,-5 0 0 0,0 8 60 0,4 1 8 15,-4-1 2-15,0 0 0 0,5 4-21 0,-5 1-4 16,4 3-1-16,1 0 0 0,4-7-29 0,-5-5-7 15,6 0 0-15,3-4-8 0,1 0 35 0,4-4 0 0,-9-4 0 16,9 0 0-16,1-8-12 0,3-4-3 16,-3 0 0-16,3-4 0 0,1 0-6 0,0-4-2 15,-5-5 0-15,0 1 0 0,0 4 23 0,1-8 4 0,-1 0 1 16,-4-1 0-16,-1 1-30 0,1 0-10 0,0 3 0 0,-1-3 9 16,-4 0-9-16,0 0 0 0,1 3 0 0,-6 5 0 15,5 4-222-15,-4 0-37 0,-5-8-7 16,4 8-2-16</inkml:trace>
          <inkml:trace contextRef="#ctx0" brushRef="#br0" timeOffset="16403.3792">13554 1836 1839 0,'0'0'40'0,"0"0"9"0,9 12 2 0,5 4 1 0,0 1-42 0,-1 3-10 15,-4 0 0-15,5 0 0 0,0-4 58 0,-5 5 10 16,0-1 1-16,5-4 1 0,-10 0-38 0,5 0-8 16,0 1-2-16,-4-5 0 0,-1-4-10 0,1 4-1 15,0-4-1-15,-5-8 0 0,0 0 0 0,0 0 0 16,0 0 0-16,0 0 0 0,0 0 6 0,0 0 2 16,0 0 0-16,9-12 0 0,-5 4-7 0,1-8-2 15,-1 0 0-15,1-1 0 0,4 1-9 0,0 0 8 16,0 0-8-16,5 0 8 0,-1-1-8 0,1 5 0 15,-5 4 9-15,5 0-9 0,0 4 14 0,-1 0-2 0,1 4 0 16,0 8 0-16,-5 0 6 0,0 4 1 0,4 4 0 16,-4 1 0-16,1-1-7 0,-6 0 0 0,5 4-1 0,-4 1 0 15,-1-5-11-15,1 0 0 0,-1 0 0 16,1-4 0-16,0 0 0 0,-1-4 0 0,1 1 0 16,-5-9 0-16,0 0 8 0,0 0-8 0,9-4 8 0,-9 4-8 15,0 0 12-15,9-13-2 0,0 1-1 0,5-8 0 16,-10 0-9-16,10 0 0 0,-5-5 0 0,0 5 0 15,0 4 0-15,0 4 0 0,0 4 0 0,-4-1 8 16,4 5-8-16,0 4 0 0,0 4 0 0,0 1 0 16,5-1 0-16,-5 8 0 0,-4 0-10 0,4 4 10 15,-5-4-12-15,5 4 12 0,-4 1-13 0,4-1 5 16,-4 0-141-16,4 0-28 16,-5-4-6-16</inkml:trace>
          <inkml:trace contextRef="#ctx0" brushRef="#br0" timeOffset="16746.0406">14424 1978 2026 0,'0'0'44'0,"9"-4"10"0,0 4 2 0,5-4 1 0,4 0-45 0,0 4-12 16,-4 4 0-16,4-4 0 0,-4 4 87 0,4 4 15 15,0 0 3-15,0 4 1 0,-4 4-44 0,0-4-9 16,-1 4-1-16,-4 1-1 0,0-1-14 0,-4-4-2 15,-1 4-1-15,1-4 0 0,0 0-20 0,-5-3-4 0,0-9-1 0,0 0 0 16,0 0-9-16,0 0 0 16,0 0 9-16,0 0-9 0,0 0 9 0,0 0-9 15,9-4 12-15,0-5-12 0,0-3 11 0,5 0-11 0,-1-8 10 0,5 4-10 16,1-5 8-16,3 1-8 0,1 0 0 0,-5 0 0 16,5 4 12-16,-5-1-3 0,1 1-1 0,-1 8 0 15,-5 4 26-15,6 4 5 0,-19 0 1 0,13 8 0 16,1 0-26-16,0 4-5 0,-5 5-1 0,0-1 0 15,0 0-8-15,0 4 0 0,-4 0 9 0,4 1-9 16,-5 3 0-16,1 0 8 0,-1-4-8 0,1 1 0 16,-5-1-57-16,4 0-16 0,1-4-3 0,0 1-1 15,4-5-175-15,0 0-36 16,14 0-6-16,-23-12-2 0</inkml:trace>
          <inkml:trace contextRef="#ctx0" brushRef="#br0" timeOffset="14871.4728">11323 1836 1206 0,'-18'-36'53'0,"14"15"11"0,-10-3-51 0,0 0-13 0,1-5 0 0,-1 1 0 16,-9 8 88-16,0 0 14 0,-4-1 3 0,0 5 1 15,-1 4-34-15,-3 4-6 0,-1 0-2 0,0 4 0 16,-5 0-23-16,1 8-5 0,0 0 0 0,-5 4-1 16,0 4 0-16,4 8 0 0,-4 9 0 0,0 3 0 15,9 0-6-15,-4 13-1 0,4 4 0 0,5 3 0 16,4 1-3-16,5 7-1 0,9-3 0 0,4 0 0 15,5-1-10-15,0-3-2 0,9 0-1 0,0-1 0 16,5 1-2-16,4-5 0 0,0-3 0 0,5 0 0 16,0-5-9-16,4 0 0 0,1-7 0 0,-1 3 0 15,9-3-147-15,1-9-31 0</inkml:trace>
          <inkml:trace contextRef="#ctx0" brushRef="#br0" timeOffset="15168.2811">11601 2136 1825 0,'0'0'40'0,"0"0"8"0,0 0 1 0,0 0 3 0,0 0-41 0,-5 8-11 16,-4 8 0-16,0 4 0 0,0 8 47 0,-5 5 7 15,5 7 2-15,-4-3 0 0,-1-1-16 0,5 5-4 16,0-5 0-16,0 4 0 0,4-3-6 0,1-9-2 16,-1-4 0-16,5-3 0 0,5-5-28 0,-1-4 0 15,1 0 0-15,-5-12 0 0,0 0 12 0,9 0-4 16,4-4-8-16,1-4 12 0,0 0-12 0,-1-4 11 15,6 0-11-15,-1-5 10 0,-4-3-10 0,4-4 0 16,-5 0 0-16,6-5 8 0,-10 5 0 0,4 0 0 0,1-5 0 16,0 5 0-16,-1-4 0 0,-4 4 0 0,1 3 0 15,-6 1 0-15,1 0 25 0,-1 4 5 0,-8 3 1 0,-1 1 0 16,5 4-30-16,0 8-9 0,0 0 0 0,-9-4 0 16,-5 0 0-16,1 4 0 0,-1 8-12 0,0 0 3 15,-4 4-127 1,5 1-24-16,-1 3-6 0</inkml:trace>
        </inkml:traceGroup>
        <inkml:traceGroup>
          <inkml:annotationXML>
            <emma:emma xmlns:emma="http://www.w3.org/2003/04/emma" version="1.0">
              <emma:interpretation id="{AA46BEB9-4F1D-4FD4-A087-9FCC1D356BFC}" emma:medium="tactile" emma:mode="ink">
                <msink:context xmlns:msink="http://schemas.microsoft.com/ink/2010/main" type="inkWord" rotatedBoundingBox="20145,1624 23636,1292 23770,2708 20280,3040"/>
              </emma:interpretation>
              <emma:one-of disjunction-type="recognition" id="oneOf5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7902.057">17100 1524 345 0,'0'0'31'0,"4"-8"-31"16,1 0 0-16,-5 0 0 0,4 0 184 0,-4 0 32 16,5-4 5-16,-5 8 2 0,0-4-121 0,5 0-24 15,-5 8-5-15,0-9-1 0,0 1-16 0,-5 0-3 16,0 4-1-16,1-4 0 0,4 8-28 0,-14 0-7 15,1 0-1-15,-6 4 0 0,-3 0 20 0,-1 0 3 16,-4 4 1-16,-5 0 0 0,4 1-13 0,-4 7-3 16,1-4 0-16,8 4 0 0,-4-4 10 0,8 0 2 15,-3 5 0-15,8-5 0 0,5-4-17 0,0 0-3 0,9-8-1 16,0 0 0-16,0 12-15 0,0 4 11 0,9-4-11 0,0 5 10 16,5-5 13-16,4 0 2 0,5-4 1 0,-5 4 0 15,9 0 3-15,-4 4 1 0,4 1 0 0,0-5 0 16,1 8 21-16,-1-4 4 0,-4 0 1 0,0 9 0 15,-5-5-26-15,-5 0-5 0,-8 0-1 0,0 1 0 16,-10-1 13-16,-4 0 3 0,-9 4 0 16,0 1 0-16,-5-5-26 0,-9 0-5 0,-5 0-1 0,6 1 0 15,3-5-8-15,6 0 0 0,-6-8 9 0,5 4-9 16,1-4 0-16,3-4 0 0,6 0 0 0,-5 0 0 16,-1-4-69-16,6-4-9 0,8 0-2 0,1-4-685 15,-5 0-138-15</inkml:trace>
          <inkml:trace contextRef="#ctx0" brushRef="#br0" timeOffset="18136.8854">17602 1423 1839 0,'9'-12'40'0,"9"0"9"0,0 0 2 0,9 0 1 0,5 0-42 0,0-5-10 16,9 5 0-16,0 0 0 0,0 0 55 0,5 4 9 16,4 0 1-16,-5 0 1 0,-4 0-45 0,0 4-9 15,-4-1-1-15,-1 1-1 16,-4 4-50-16,-5-4-11 0,1 4-1 0,-10 0-1 16,0-4-88-16,-9 4-18 0,0-4-3 0,-9 4-1 0</inkml:trace>
          <inkml:trace contextRef="#ctx0" brushRef="#br0" timeOffset="18339.4168">18093 796 1098 0,'-4'-36'48'0,"-1"19"11"0,5-3-47 0,-4 4-12 0,4-4 0 0,0 4 0 15,0 3 120-15,4 1 23 0,-4 12 4 0,0 0 1 16,0 0-25-16,0 0-5 0,-4 25-1 0,4 3 0 16,-5 4-64-16,1 13-13 0,-6 3-2 0,1 13-1 15,-4 4 7-15,-1 0 0 0,-4-1 1 0,0 9 0 16,9-4-11-16,-10 4-2 0,6-4-1 0,-1 7 0 15,5-7-19-15,-5 0-3 0,5 4-1 0,0-4 0 16,0-9-153-16,0-7-31 0,0-4-7 16</inkml:trace>
          <inkml:trace contextRef="#ctx0" brushRef="#br0" timeOffset="18651.8378">18521 1520 1677 0,'0'0'36'0,"0"0"8"0,5 13 2 0,-1-1 2 0,-4 4-38 0,0 4-10 16,0-4 0-16,0 9 0 0,-4-1 104 0,4 0 18 0,-5 0 4 0,1 1 1 15,-1-1-59-15,1-4-11 0,4 0-2 0,0-3-1 16,4-5-40-16,1 0-14 0,4 0 9 0,5-4-9 16,-5-4 9-16,9 0-9 0,0-4 10 0,0-4-10 15,5-4 8-15,0 0-8 0,0-4 0 0,4 4 9 16,-4-8 19-16,-1-1 3 0,-3-3 1 0,-1 4 0 15,0-4-32-15,-9-1 0 0,5 1 0 0,-10-4 0 16,1 4 24-16,-5 0-2 0,-5 3 0 0,-4 1 0 16,0 4 16-16,-5-4 3 0,-4 4 1 0,0 0 0 15,-5 3-24-15,1-3-5 0,-6 8-1 0,1 4 0 16,0 4-12-16,4 4 0 0,-5-4 0 0,6 9-10 16,-1 3-96-16,0 0-19 15,0 0-4-15,5 4-607 0,-5-3-120 0</inkml:trace>
          <inkml:trace contextRef="#ctx0" brushRef="#br0" timeOffset="20729.4904">19400 1403 172 0,'0'0'8'0,"0"-8"1"0,0-4-9 0,0 4 0 0,-5-4 0 0,5 3 0 15,0-3 270-15,-4 4 52 0,4 0 10 0,-5 0 3 16,1 0-179-16,-1 4-35 0,-4 0-7 0,0 4-2 16,-5 8-38-16,1 4-8 0,-1 0-2 0,-4 8 0 0,-9 5 4 0,4-1 0 15,-5 12 0-15,1 5 0 0,4 3-37 0,-4 5-7 16,9 0-2-16,-5-1 0 0,5-7-10 0,4 3-3 15,5-7 0-15,0-1 0 0,4-4-9 0,5 1 0 16,5-9 0-16,4-4 0 16,5-4-20-16,-1-3-10 0,10-5-2 0,4-8 0 15,5-4-145-15,0-5-30 0,5-3-5 0</inkml:trace>
          <inkml:trace contextRef="#ctx0" brushRef="#br0" timeOffset="21619.9265">19883 602 403 0,'4'-16'36'16,"5"-5"-36"-16,-4 5 0 0,-1 0 0 0,5 4 238 0,1 4 41 0,-10 8 8 0,9 0 1 15,0 8-145-15,0 4-30 0,0 8-5 0,0 8-2 16,0 5-22-16,0 7-5 0,0 1-1 0,-9 7 0 16,5 9-13-16,-5 0-2 0,-5 7-1 0,5-3 0 15,-9 4-40-15,5 0-8 0,-10-5-2 0,5 5 0 16,0-4 16-16,0-1 4 0,0 1 0 0,-5-4 0 15,5-5-32-15,0-7 0 0,0-5 0 0,0-7 0 16,-1-5 12-16,6-8-3 0,-5-3-1 0,4-9 0 16,1-4-8-16,4-4 8 0,0 0-8 0,-5-12 8 15,1-1 0-15,4-7 0 0,4-8 0 0,1 0 0 16,-1-1-8-16,5 1 8 0,0 0-8 0,1-5 8 0,3 9 0 16,-4 0 0-16,5 7 0 0,-5 5 0 0,5 8 20 15,-5 4 3-15,5 0 1 0,-5 4 0 16,4 4-52-16,1 5-9 0,0 3-3 0,-1 4 0 0,1 4 32 0,4 5 0 15,-4-5 0-15,4 4 0 16,0 1-151-16,0-5-24 0,1 0-5 0,3-4 0 0</inkml:trace>
        </inkml:traceGroup>
        <inkml:traceGroup>
          <inkml:annotationXML>
            <emma:emma xmlns:emma="http://www.w3.org/2003/04/emma" version="1.0">
              <emma:interpretation id="{86E3863D-7235-41D9-896A-E129DAD34BA8}" emma:medium="tactile" emma:mode="ink">
                <msink:context xmlns:msink="http://schemas.microsoft.com/ink/2010/main" type="inkWord" rotatedBoundingBox="24231,1265 27870,919 28027,2564 24387,2911"/>
              </emma:interpretation>
              <emma:one-of disjunction-type="recognition" id="oneOf6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1620.9265">20866 1367 806 0,'0'0'72'0,"14"-4"-58"15,4-5-14-15,0 1 0 0,5 0 105 0,-9 4 19 0,-5-8 3 0,4 8 1 16,1 0 6-16,-5-4 2 0,9 0 0 16,-9 0 0-16,-9 8-64 0,9-12-13 0,1-1-3 0,-6 5 0 15,-4 8 7-15,0 0 1 0,0 0 0 0,0 0 0 16,0 0 0-16,0 0 0 0,0 0 0 0,0 0 0 16,-9 4-54-16,-5 9-10 0,-4 7 0 0,-5 0 0 15,1 0 0-15,-1 9 0 0,-4-1 0 0,-1 0 0 16,5 5 28-16,1-5 0 0,3-4 1 0,6 5 0 15,-1-1-19-15,0-12-10 0,5 0 10 0,5-4-10 16,-1 1 0-16,5-5 8 0,0-8-8 0,0 0 0 16,0 0 0-16,14-4 0 0,4-9 8 0,5 1-8 15,0 0 0-15,-1-4 0 0,1 0 0 0,5-4 0 16,-1-5 0-16,0 5 0 0,-4 0 0 0,-5 4 0 16,-4 3 20-16,-1 5 7 0,1 0 1 0,-5 4 1 0,-9 4-29 15,0 0 0-15,0 0 0 0,5 12 0 0,-10 0 0 0,-4 9 0 16,-9-1 0-16,9 4 0 15,9 1-18-15,0 3-10 0,-14-4-1 0,5 4-1119 16</inkml:trace>
          <inkml:trace contextRef="#ctx0" brushRef="#br0" timeOffset="21697.9983">21658 1112 1497 0,'14'-25'66'0,"-10"17"14"0,1-4-64 0,-5 4-16 16,0 0 0-16,0 8 0 0,0 0 166 0,0 0 30 0,0 0 5 0,0 8 2 16,-5 4-120-16,1 8-24 0,-5 5-5 0,0 3-1 15,-5 0 9-15,0 5 2 0,5-5 0 0,-4 8 0 16,3-3-52-16,1-1-12 0,0 1 0 0,0-5 0 16,0 0 54-16,4-8 8 0,-4 9 2 0,9-13 0 15,-4 0-56-15,-1 0-8 0,1-3 0 0,-1-5-10 16,-9 4 10-16,5 4 0 0,0-4 0 0,-4 0 0 15,-1-4-103 1,5 4-21-16,-5-7-5 0,5-1-1015 0</inkml:trace>
          <inkml:trace contextRef="#ctx0" brushRef="#br0" timeOffset="21885.4539">21963 1002 1958 0,'32'-20'87'0,"-18"8"17"0,9 0-83 0,8-4-21 16,1 4 0-16,5-5 0 0,-1-3 56 0,5 8 6 16,0 0 2-16,9 0 0 0,-9 0-10 0,5-1-2 15,-1 1 0-15,-4 4 0 16,0 8-134-16,-14-4-27 0,1 0-6 0,-10 4-1 0</inkml:trace>
          <inkml:trace contextRef="#ctx0" brushRef="#br0" timeOffset="22088.556">22464 266 1728 0,'0'0'153'0,"9"-8"-122"0,-9 8-31 0,0 0 0 15,18 4 57-15,1 8 6 0,-1 8 1 0,-5 4 0 16,-3 9 1-16,-1 7 1 0,0 5 0 0,0-1 0 16,-9 1 15-16,-5 3 3 0,1 5 1 0,4 0 0 15,-9 3-30-15,4 5-7 0,1-4 0 0,-1 7-1 16,0-3-47-16,-13 0 0 0,-9-1 0 0,4-3-10 15,5-4 10-15,-5-5 0 0,-9 1 0 0,0-1 0 32,1-11-74-32,8 3-13 0,5 1-2 0,-1-5-999 0</inkml:trace>
          <inkml:trace contextRef="#ctx0" brushRef="#br0" timeOffset="22260.588">22783 1294 1958 0,'0'0'43'0,"0"0"9"0,0 16 1 0,0 0 3 0,0 12-45 0,-5 1-11 16,1-5 0-16,-1 8 0 0,1 1 104 0,-6 3 20 15,-3-3 3-15,4 3 1 0,0-8-103 0,-1 1-25 16,1-1 0-16,-4-8-712 16,8 0-147-16</inkml:trace>
          <inkml:trace contextRef="#ctx0" brushRef="#br0" timeOffset="22385.345">23252 938 1987 0,'13'-25'44'0,"-8"17"8"0,4 4 3 0,0-4 1 0,5 8-45 0,-5 0-11 0,-9 0 0 0,0 0-587 16,4 16-119-16</inkml:trace>
          <inkml:trace contextRef="#ctx0" brushRef="#br0" timeOffset="22729.0091">24244 1083 1623 0,'23'-16'72'0,"-14"8"15"0,9-4-70 15,-4 0-17-15,0 0 0 0,4 4 0 0,-9-5 59 16,0 1 8-16,5 4 1 0,-14 8 1 0,0 0 15 0,0 0 4 16,0 0 0-16,-9-4 0 0,-5 4-29 0,-4 4-6 15,-5 4-1-15,-4 8 0 0,-10 9-4 0,5 3-2 16,-13 4 0-16,8 5 0 0,-4-1 6 0,14 9 0 16,-5-1 1-16,0 1 0 0,14-5-17 0,4 1-3 15,10-1-1-15,-1 5 0 16,10-9-3-16,-1-3-1 0,10-1 0 0,4 0 0 0,-4-3 14 0,13-1 2 15,-8-4 1-15,8-4 0 0,5-3-45 0,0-5-18 16,-5-8 1-16,5 0 0 16,-5 4-18-16,0-8-3 0,1 0-1 0,-1 0-841 15,0-4-168-15</inkml:trace>
        </inkml:traceGroup>
      </inkml:traceGroup>
    </inkml:traceGroup>
    <inkml:traceGroup>
      <inkml:annotationXML>
        <emma:emma xmlns:emma="http://www.w3.org/2003/04/emma" version="1.0">
          <emma:interpretation id="{F71BF51A-9BBA-4FE6-B0A4-41FF3B6F22E3}" emma:medium="tactile" emma:mode="ink">
            <msink:context xmlns:msink="http://schemas.microsoft.com/ink/2010/main" type="paragraph" rotatedBoundingBox="3403,5724 12496,4594 12697,6210 3604,73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AE79A8-E0ED-4218-81EA-600E3B7227BB}" emma:medium="tactile" emma:mode="ink">
              <msink:context xmlns:msink="http://schemas.microsoft.com/ink/2010/main" type="line" rotatedBoundingBox="3403,5724 12496,4594 12697,6210 3604,7340"/>
            </emma:interpretation>
          </emma:emma>
        </inkml:annotationXML>
        <inkml:traceGroup>
          <inkml:annotationXML>
            <emma:emma xmlns:emma="http://www.w3.org/2003/04/emma" version="1.0">
              <emma:interpretation id="{6F374858-3BAA-4C7A-B018-CF4BDF76350D}" emma:medium="tactile" emma:mode="ink">
                <msink:context xmlns:msink="http://schemas.microsoft.com/ink/2010/main" type="inkWord" rotatedBoundingBox="3411,5791 5101,5581 5281,7033 3591,7243"/>
              </emma:interpretation>
              <emma:one-of disjunction-type="recognition" id="oneOf7">
                <emma:interpretation id="interp11" emma:lang="" emma:confidence="1">
                  <emma:literal/>
                </emma:interpretation>
              </emma:one-of>
            </emma:emma>
          </inkml:annotationXML>
          <inkml:trace contextRef="#ctx0" brushRef="#br0" timeOffset="24759.7932">23 5753 1209 0,'-18'5'108'0,"4"-5"-87"16,-4 0-21-16,0 4 0 0,4-4 53 0,1 4 7 16,13-4 0-16,0 0 1 0,0 0-5 0,0 0-2 15,0 0 0-15,13-4 0 0,5 0-7 0,10-5-2 16,4-3 0-16,9 0 0 0,13-4 2 0,1 4 0 15,-1 4 0-15,10 0 0 0,-5-4-7 0,5 7-2 16,-5-3 0-16,5 0 0 0,0 4-29 0,-5 0-9 16,-9-4 0-16,0 0 0 0,0 0-9 0,-4-4-9 15,-1 4-2-15,-8-4 0 16,-1-1-38-16,-4 1-8 0,-5 0-2 0,5 0-492 0,-4-4-98 16</inkml:trace>
          <inkml:trace contextRef="#ctx0" brushRef="#br0" timeOffset="25025.3473">733 4924 1130 0,'0'0'50'0,"0"-12"10"0,-4 0-48 0,4-5-12 15,-5 1 0-15,1 4 0 0,-1 4 82 0,5 8 14 16,0 0 2-16,0 0 1 0,0 0-11 0,0 16-1 15,-4 8-1-15,-1 9 0 0,5 7-29 0,-9 9-5 16,0 8-2-16,0 3 0 0,0 9 4 0,0 8 1 16,-1-4 0-16,1 8 0 0,0 0-10 0,0 4-1 15,5 8-1-15,-1-4 0 0,0-4-28 0,-4 0-6 16,5 0-1-16,-1 0 0 16,5-8-141-16,-4-5-29 0,-1-7-6 0</inkml:trace>
          <inkml:trace contextRef="#ctx0" brushRef="#br0" timeOffset="25353.3938">1302 6000 1688 0,'-9'4'37'0,"5"0"8"0,4-4 2 0,-9 5 0 0,4 7-38 0,5 0-9 0,-4 4 0 0,4-4 0 15,0 4 41-15,0 0 7 0,4 5 0 0,1-1 1 16,8 4-37-16,1-4-12 0,-5-3 8 0,5-1-8 16,-1 0 0-16,1-12 0 0,4 0 8 0,1-8-8 15,-1 4 10-15,0-4-2 0,5-8 0 0,-5-4 0 16,0 0 0-16,0-5-8 0,5 1 12 0,0-4-4 16,0-5 14-16,-5 1 2 0,0 0 1 0,-4-5 0 15,-1 1-10-15,-8 4-3 0,0-5 0 0,-1-3 0 0,-4-1 14 16,-4 5 2-16,-10 0 1 0,0 11 0 0,5 1 7 15,-5 12 0-15,-4 0 1 0,-9 4 0 0,0-4-15 0,4 12-3 16,0 12-1-16,-4 4 0 16,-5 5-85-16,0 7-17 0,0 4-3 0,0 1-879 15</inkml:trace>
        </inkml:traceGroup>
        <inkml:traceGroup>
          <inkml:annotationXML>
            <emma:emma xmlns:emma="http://www.w3.org/2003/04/emma" version="1.0">
              <emma:interpretation id="{7CF42282-6CC3-43D3-A29B-842D41354F31}" emma:medium="tactile" emma:mode="ink">
                <msink:context xmlns:msink="http://schemas.microsoft.com/ink/2010/main" type="inkWord" rotatedBoundingBox="7520,5213 12496,4594 12697,6210 7720,6829"/>
              </emma:interpretation>
              <emma:one-of disjunction-type="recognition" id="oneOf8">
                <emma:interpretation id="interp12" emma:lang="" emma:confidence="1">
                  <emma:literal/>
                </emma:interpretation>
              </emma:one-of>
            </emma:emma>
          </inkml:annotationXML>
          <inkml:trace contextRef="#ctx0" brushRef="#br0" timeOffset="26431.2646">4954 5155 1209 0,'-5'-17'53'0,"5"17"12"0,0 0-52 0,0 0-13 0,0 0 0 0,0 0 0 15,0 0 157-15,0 0 29 0,-4 17 6 0,-1 3 0 16,1 8-88-16,-5 0-17 0,-1 5-4 0,1-1-1 16,5 1-37-16,-1 3-7 0,-4-4-2 0,9 1 0 15,-4-1-22-15,4-4-5 0,0-3-1 0,4-5 0 16,-4-4-8-16,5 0 0 0,-1-8 0 0,-4-8 0 15,0 0 31-15,9 0 1 0,5-8 0 0,-5 4 0 16,0-4-18-16,0-4-3 0,-4-4-1 0,4 0 0 16,0-5-2-16,0-3 0 0,0 0 0 0,-4-4 0 15,-1-1 1-15,-4 1 0 0,5 0 0 0,-5 3 0 16,0-3-9-16,-5 4 10 0,5 3-10 0,-4 1 10 16,-1 4-10-16,-4 4 10 0,0 0-10 0,5 4 10 15,4 8-10-15,-5-4 0 0,-4 4 0 0,0 4 0 16,0 4-28-16,-5 4 1 0,5 0 1 0,-5 8-729 15,5 5-145-15</inkml:trace>
          <inkml:trace contextRef="#ctx0" brushRef="#br0" timeOffset="26134.4629">4476 5029 1422 0,'4'-28'31'0,"1"16"6"0,-5-9 2 0,0 1 1 0,0-8-32 0,-5 4-8 0,5-5 0 0,-9 9 0 16,5-4 101-16,-5 8 19 0,-5 3 3 0,-4 1 1 16,0 0-36-16,-1 4-6 0,-3 8-2 0,-1 0 0 15,-5 4-28-15,6 12-5 0,-6 0-2 0,1 13 0 16,0 3-15-16,-1 9-3 0,6 3-1 0,-1 5 0 0,5 3-4 15,-1 1-1-15,1-1 0 0,9 1 0 0,0-4-12 0,5-1-9 16,4 1 12-16,0-5-12 0,9-3 12 0,0-1-12 16,4-3 12-16,6-5-12 0,-1 4 0 0,9-3 0 15,5-1 0-15,4-3 0 16,1-5-108-16,-1-8-18 0,5-4-4 0,5 0-538 16,-1-8-107-16</inkml:trace>
          <inkml:trace contextRef="#ctx0" brushRef="#br0" timeOffset="26899.9237">5232 5045 1940 0,'0'0'43'0,"18"-4"9"0,0 4 1 0,0-4 1 0,5 8-43 0,0 0-11 16,0 0 0-16,-1 8 0 0,1 5 77 0,-5-1 14 16,0 4 2-16,-4 0 1 0,0 5-70 0,-1-1-15 15,-3-4-9-15,-1 4 12 0,-5 1 1 0,5-5 1 16,-9-4 0-16,0-4 0 0,0 0 2 0,0-12 0 0,0 13 0 0,0-13 0 16,0 0 10-16,0 0 2 15,0 0 1-15,0 0 0 0,0 0-4 0,5-9-1 0,-1-3 0 16,1 0 0-16,4-4-11 0,-4-4-2 0,4-1-1 15,4 1 0-15,6-4-10 0,-1 0-16 0,0 3 4 16,0 1 1-16,10 0 11 0,-6 8 0 0,1 4 0 0,0 4 0 16,0 4 0-16,-1 4 0 0,-8 12 0 0,0 0 0 15,-1 0 0-15,-4 9 0 0,-4-1 0 0,0-4 0 16,-1 4 0-16,-4-3 0 0,0-1 0 0,0-4 0 16,5-4 0-16,-5 0 0 0,-5-4 0 0,5-8 0 15,0 0 0-15,0 0 0 0,0 0 0 0,0 0 0 16,0 0 0-16,0 0 0 0,-4-8 0 0,4-4 0 15,0 0 30-15,0-4 2 0,4-8 0 0,5 3 0 0,0-7-32 16,0 4 0-16,5-1 0 0,4 1 0 0,1 0 0 16,-1 8 0-16,0 0 0 0,0 3 0 0,5 1 0 15,-5 8-8-15,0 0-1 0,1 12 0 0,-6 0 9 0,-4 9 0 16,5-5 0-16,0 8-8 0,-10 0 8 0,5 4 0 16,0 1 0-16,0 3-8 15,-9-4-113-15,5 1-23 0,0-1-4 0</inkml:trace>
          <inkml:trace contextRef="#ctx0" brushRef="#br0" timeOffset="27384.1659">6666 4944 1890 0,'9'-16'41'0,"-9"16"9"0,0 0 2 0,9-4 1 0,5-4-42 0,-1 8-11 0,-4 4 0 0,5 4 0 15,0 8 105-15,-1 4 19 0,-8 1 4 0,4 7 1 16,0 4-42-16,-4 9-9 0,-5-1-2 0,0 9 0 16,-5-1-21-16,1-3-5 0,-1-1-1 0,-9 5 0 15,1-5-7-15,-1 5-2 0,0-9 0 0,5-3 0 16,-9-5-25-16,4-3-6 0,1-5-1 0,4-4 0 15,-5-4-8-15,5-4 12 0,0-3-12 0,4-1 12 0,-4-4-2 16,9-4 0-16,-9 4 0 0,4-8 0 0,1-8-10 0,-1-1 10 16,1-3-10-16,-1-8 10 0,5 0-10 0,5-5 0 15,-1-3 0-15,5-4 0 0,1-9 0 0,3 1 0 16,5-5 0-16,5-4 0 0,4-3-12 16,1-1-5-16,4-4-1 0,9 1 0 0,0 3 4 0,0 4 1 15,4 9 0-15,-8 7 0 0,-6 9 13 0,-3 8 0 16,-1 8 0-16,-9 4 0 0,0 8 0 0,-4 4 0 15,-5 8 0-15,0 8 0 16,-9 4-23-16,0 5-8 0,-4-1-1 0,-5 4-1 0,-10 9 25 0,6 3 8 16,-5-7 0-16,4 3 0 15,-9 1-31-15,5-1 1 0,4-7 0 0,1 3 0 16,-1-8-202-16,5-3-40 0</inkml:trace>
          <inkml:trace contextRef="#ctx0" brushRef="#br0" timeOffset="27618.4885">7312 4928 1792 0,'0'0'40'0,"0"0"8"0,9 8 1 0,0 4 1 0,-4 4-40 0,4 5-10 0,0-1 0 0,0 4 0 16,0 0 105-16,1 1 19 0,-6 3 4 0,10 0 1 15,-5-3-52-15,0-1-10 0,0-4-3 0,5-4 0 16,-1 0-31-16,1-7-6 0,-5-5-2 0,9 0 0 15,-4-8 15-15,0-4 2 0,4-1 1 0,0-3 0 16,0-4-17-16,0-4-3 0,1 0-1 0,3-1 0 16,-8-7-22-16,4 4 8 0,1 0-8 0,-6-1 0 15,-4 1-56-15,5 0-16 0,-9-5-4 0,8 1-713 16,-4-4-143-16</inkml:trace>
          <inkml:trace contextRef="#ctx0" brushRef="#br0" timeOffset="27821.5659">7859 4572 2134 0,'0'0'47'0,"13"-4"9"0,5 0 3 0,1-4 1 0,8 4-48 0,5-5-12 16,4 1 0-16,-4-8 0 0,9 0 60 0,0 0 10 16,0-4 2-16,5-1 0 0,-5 5-37 0,0 0-7 15,0 0-2-15,-5 4 0 0,-9 4-26 0,1-1 0 16,-10 5 0-16,0 4 0 15,5-4-248-15,-14 4-46 0,9-16-9 0,-4 8-1 0</inkml:trace>
          <inkml:trace contextRef="#ctx0" brushRef="#br0" timeOffset="28009.0298">8282 3839 1670 0,'0'0'74'0,"0"0"15"0,0 0-71 0,0 0-18 0,0 0 0 0,0 0 0 16,14 8 112-16,-1 9 18 0,-8 3 4 0,-1 4 1 15,1 4-28-15,0 5-6 0,-1 3-1 0,1 9 0 16,-10 7-24-16,5 5-6 0,0 0-1 0,-4 7 0 0,-1 5-9 16,-4 4-1-16,-5-4-1 0,5 0 0 0,-5 3-45 0,1-3-13 15,-1 4 0-15,5-4 8 16,0-8-97-16,0-1-19 0,4-7-4 0,1-4-704 16,-1-13-140-16</inkml:trace>
          <inkml:trace contextRef="#ctx0" brushRef="#br0" timeOffset="28321.4484">8541 5009 2275 0,'0'0'50'0,"0"0"10"0,14 8 3 0,4-4 1 0,-4 0-52 0,4-4-12 16,0 0 0-16,5-4 0 0,5 0 56 0,-1-8 9 15,0-8 2-15,5-1 0 0,-5 1-39 0,5-4-8 16,-4 4-2-16,-1-5 0 0,0 1-18 0,0-4 8 0,-4 3-8 15,0 1 0-15,-9 0 51 0,-1 8 3 0,1-1 1 16,-5-3 0-16,-9 4-3 0,0 4-1 0,0 0 0 0,-4 0 0 16,-6 4-3-16,1-1-1 0,-9 9 0 0,4 4 0 15,1 1-24-15,-5 3-5 0,-1 8-1 0,1 4 0 16,0-4-17-16,4 9 0 0,1-5 0 0,-1 4 0 16,9 4 0-16,1 5 0 0,4-5 0 0,4 0 0 15,1-3-9-15,4-5-9 0,0-4-2 0,5 4 0 16,0-3-81-1,4-1-17-15,4-8-3 0,-3 0-735 0,-1-4-146 0</inkml:trace>
        </inkml:traceGroup>
      </inkml:traceGroup>
    </inkml:traceGroup>
    <inkml:traceGroup>
      <inkml:annotationXML>
        <emma:emma xmlns:emma="http://www.w3.org/2003/04/emma" version="1.0">
          <emma:interpretation id="{DFC6A95F-BECA-46B5-856F-1EB7FBF89001}" emma:medium="tactile" emma:mode="ink">
            <msink:context xmlns:msink="http://schemas.microsoft.com/ink/2010/main" type="paragraph" rotatedBoundingBox="16053,4169 30179,3280 30304,5260 16177,615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92D79EF-5A88-48EE-8445-6911961CE696}" emma:medium="tactile" emma:mode="ink">
              <msink:context xmlns:msink="http://schemas.microsoft.com/ink/2010/main" type="line" rotatedBoundingBox="16053,4169 30179,3280 30304,5260 16178,6150"/>
            </emma:interpretation>
          </emma:emma>
        </inkml:annotationXML>
        <inkml:traceGroup>
          <inkml:annotationXML>
            <emma:emma xmlns:emma="http://www.w3.org/2003/04/emma" version="1.0">
              <emma:interpretation id="{D58F04B2-151E-4DF0-BE4E-F692A0A5F636}" emma:medium="tactile" emma:mode="ink">
                <msink:context xmlns:msink="http://schemas.microsoft.com/ink/2010/main" type="inkWord" rotatedBoundingBox="16053,4169 17025,4108 17150,6088 16178,6149"/>
              </emma:interpretation>
              <emma:one-of disjunction-type="recognition" id="oneOf9">
                <emma:interpretation id="interp13" emma:lang="" emma:confidence="1">
                  <emma:literal/>
                </emma:interpretation>
              </emma:one-of>
            </emma:emma>
          </inkml:annotationXML>
          <inkml:trace contextRef="#ctx0" brushRef="#br0" timeOffset="42693.0887">12889 4163 716 0,'0'0'32'0,"0"0"6"0,0 0-30 0,5-8-8 0,0 4 0 0,-1 0 0 15,-4-4 62-15,5-4 11 0,-1 4 3 0,1-1 0 16,4-3 22-16,-5 0 5 0,6-4 1 0,-1 0 0 15,0 0-15-15,-5-5-2 0,1 5-1 0,4 0 0 16,-5 0 0-16,6 0 0 0,-10 3 0 0,4 1 0 16,1 4-37-16,-5 4-7 0,4-4-2 0,-4 8 0 15,0 0-24-15,0 0-4 0,0 0-2 0,0 0 0 16,-4 16 3-16,-1 0 1 0,-4 9 0 0,-5 7 0 16,1 9 14-16,-5 15 2 0,-1 5 1 0,-3 16 0 0,-6 4 11 15,5 0 2-15,-8 4 1 0,-1 4 0 0,4-12-23 0,1 0-5 16,0-9-1-16,13-11 0 0,0 4-6 0,5-5-2 15,-4 1 0-15,4-8 0 0,-5-1-8 0,5-7 0 16,4-9 0-16,-4 4 8 0,5-3 0 0,-1-13 0 16,5-4 0-16,-4-4 0 0,4-4 16 0,0-8 2 15,0 0 1-15,0 0 0 0,0 0-19 0,0-8-8 16,9-4 0-16,-5-4 8 0,1-8 1 0,-1-1 0 16,1-7 0-16,4-4 0 0,0-13 2 0,5 1 0 15,-1-13 0-15,1 0 0 0,4 0-11 0,0-3 0 16,5-9 0-16,0-4 0 0,-5 4-9 0,5-8 9 15,0 0-12-15,-1-4 12 0,1 8-14 0,-5 0 4 16,5 9 1-16,0-9 0 0,-5 4 9 0,5 4-13 16,-5 0 5-16,9-4 8 0,-4 9-11 0,0 3 11 15,-5 8-8-15,5 5 8 0,0 3 0 0,0 5 0 0,-5-1 12 16,0 9-4-16,0 8-8 0,0-1 0 0,-4 9 0 16,0-4 0-16,-1 12 0 0,-4 4 0 0,10 4 0 0,-6 8 0 31,-4 8-29-31,5 4-1 0,0 5 0 0,-1 7 0 0,1 8 30 0,4 9 0 0,-4 4 0 0,0 11 0 15,-1 1 23-15,-4 4 7 0,5 4 2 0,-5 0 0 16,0-5-20-16,-4-3-3 0,4 8-1 0,-5 0 0 16,6 4 4-16,-6-4 0 0,1-5 0 0,-1-3 0 15,1-8 0-15,-5 0 0 0,0-1 0 0,0-3 0 16,0-1 16-16,-5 1 3 0,1-4 1 0,-1 3 0 16,1-3-32-16,-6-1 0 0,1-3 0 0,0-5 0 15,5 1-26-15,-5-5-11 0,-5-8-3 16,9-7 0-16,-4-1-115 0,0-8-23 0,5-4-5 15,-10-4-879-15</inkml:trace>
          <inkml:trace contextRef="#ctx0" brushRef="#br0" timeOffset="42896.1588">12949 4548 1558 0,'0'-17'69'0,"0"9"15"0,4 0-68 0,1-4-16 15,4 0 0-15,4 4 0 0,1-4 76 0,0 4 11 16,4-1 2-16,5-3 1 0,0 0 9 0,4 0 1 16,-4 0 1-16,9 4 0 0,-1 0-62 0,-3 4-13 15,-1 4-2-15,0 0-1 0,-4 0-23 0,4 4-16 0,1 4 2 16,4 0-1009-16</inkml:trace>
        </inkml:traceGroup>
        <inkml:traceGroup>
          <inkml:annotationXML>
            <emma:emma xmlns:emma="http://www.w3.org/2003/04/emma" version="1.0">
              <emma:interpretation id="{9D078F19-0C35-4B9A-9053-1DC013252129}" emma:medium="tactile" emma:mode="ink">
                <msink:context xmlns:msink="http://schemas.microsoft.com/ink/2010/main" type="inkWord" rotatedBoundingBox="18339,4381 19492,4309 19587,5821 18434,5893"/>
              </emma:interpretation>
              <emma:one-of disjunction-type="recognition" id="oneOf10">
                <emma:interpretation id="interp14" emma:lang="" emma:confidence="1">
                  <emma:literal/>
                </emma:interpretation>
              </emma:one-of>
            </emma:emma>
          </inkml:annotationXML>
          <inkml:trace contextRef="#ctx0" brushRef="#br0" timeOffset="43442.9053">14806 4106 1036 0,'-13'-28'46'0,"8"16"10"0,5 0-45 0,0-4-11 16,0-5 0-16,5 1 0 0,-1 4 128 0,1-4 23 15,4-5 5-15,-5 1 0 0,1 0-47 0,-1 0-9 16,5-9-3-16,1 5 0 0,-1 0-35 0,4-1-7 0,1 1-2 0,0 0 0 16,-1 7-3-16,6 1-1 0,-1 0 0 15,-5 0 0-15,6 7-19 0,3 1-4 0,-8 0-1 0,9 0 0 16,0 8-4-16,4 0-1 0,-4 8 0 0,4 8 0 15,0 0-4-15,1 13 0 0,8 3-1 0,-9 4 0 16,-8 5 1-16,8 7 0 0,9 5 0 0,-8 3 0 16,-19 5 15-16,9 4 3 0,14 3 1 0,0 9 0 15,-5-8-12-15,-4 4-3 0,4 8 0 0,5 0 0 16,-5-9-12-16,-4 1-8 0,-9-12 8 0,4 8-8 16,5-9 0-16,-10-3 0 0,1-13 0 0,-5-3 0 15,5-5 0-15,-1-8-15 0,-3-3 3 0,-6-9 0 16,1 0-67-16,-5-12-13 0,9-4-2 0,0-8-667 15,-14-8-134-15</inkml:trace>
          <inkml:trace contextRef="#ctx0" brushRef="#br0" timeOffset="43708.4701">15899 3491 1864 0,'0'0'41'0,"0"0"9"0,0 0 2 0,4-8 0 0,1 0-42 0,-5 8-10 15,0 0 0-15,0 0 0 0,0 0 71 0,-9 4 12 16,-5 8 2-16,-4 8 1 0,0 9-30 0,-5 3-7 16,-4 9-1-16,-1 11 0 0,-8 1 12 0,0 12 3 15,4-1 0-15,-9 5 0 0,-9 0 1 0,-5 0 0 16,9 0 0-16,10-5 0 0,4 5-20 0,-4-4-3 16,-1 0-1-16,10-5 0 0,0 1-27 0,-1-4-5 0,1-5-8 15,0 1 11 1,4-5-39-16,0 1-8 0,-4 0-2 0,4-5 0 15,-9-3-78-15,9-5-15 0,1 0-3 0,-6-7-1 16,6 3-99-16,3-12-20 0</inkml:trace>
        </inkml:traceGroup>
        <inkml:traceGroup>
          <inkml:annotationXML>
            <emma:emma xmlns:emma="http://www.w3.org/2003/04/emma" version="1.0">
              <emma:interpretation id="{A50D6F62-E0AA-4B3F-A0D7-5608BACCBBB4}" emma:medium="tactile" emma:mode="ink">
                <msink:context xmlns:msink="http://schemas.microsoft.com/ink/2010/main" type="inkWord" rotatedBoundingBox="20660,4737 21833,4663 21857,5045 20684,5119"/>
              </emma:interpretation>
              <emma:one-of disjunction-type="recognition" id="oneOf11">
                <emma:interpretation id="interp15" emma:lang="" emma:confidence="1">
                  <emma:literal/>
                </emma:interpretation>
              </emma:one-of>
            </emma:emma>
          </inkml:annotationXML>
          <inkml:trace contextRef="#ctx0" brushRef="#br0" timeOffset="44349.9401">17105 4102 1148 0,'0'0'25'0,"-4"-4"6"0,-1-8 1 0,1 8 0 0,4 4-32 0,-5-8 0 16,10 0 0-16,-5 0 0 0,0 0 99 0,4 4 13 16,10-4 4-16,-5-5 0 0,14 5-42 0,-5-4-8 15,9 4-2-15,5-8 0 0,9 4-2 0,5 0-1 16,4 0 0-16,4-1 0 0,6-3-12 0,-1 4-2 16,0 0-1-16,0 0 0 0,0 4-10 0,-9 4-3 15,-4-4 0-15,-1 3 0 0,1 5-24 0,-5-4-9 16,-5 0 0-16,5 4 9 0,-4 0-9 0,4 4-12 15,-9 0 2-15,0 1 1 16,-5 3-43-16,-9-4-8 0,5 0-1 0,-5 4-577 16,-4-4-115-16</inkml:trace>
          <inkml:trace contextRef="#ctx0" brushRef="#br0" timeOffset="44583.2725">17383 4252 576 0,'0'0'51'0,"0"0"-41"0,0 0-10 0,0 0 0 15,0 0 172-15,-4 8 33 0,4-8 7 0,0 0 0 16,0 0-77-16,0 0-16 0,0 0-3 0,0 0-1 16,0 0-17-16,0 0-3 0,9 4-1 0,9-4 0 15,0-4-34-15,9 0-8 0,5 0 0 0,9 0-1 16,0 0-27-16,9-4-4 0,0 8-2 0,5-4 0 15,-5 0-78-15,5 4-16 0,4 4-4 0,9-4-881 16</inkml:trace>
        </inkml:traceGroup>
        <inkml:traceGroup>
          <inkml:annotationXML>
            <emma:emma xmlns:emma="http://www.w3.org/2003/04/emma" version="1.0">
              <emma:interpretation id="{21773B67-B073-4D26-A0EA-5691A7040D64}" emma:medium="tactile" emma:mode="ink">
                <msink:context xmlns:msink="http://schemas.microsoft.com/ink/2010/main" type="inkWord" rotatedBoundingBox="22817,3918 25545,3747 25658,5529 22930,5701"/>
              </emma:interpretation>
              <emma:one-of disjunction-type="recognition" id="oneOf12">
                <emma:interpretation id="interp16" emma:lang="" emma:confidence="1">
                  <emma:literal/>
                </emma:interpretation>
              </emma:one-of>
            </emma:emma>
          </inkml:annotationXML>
          <inkml:trace contextRef="#ctx0" brushRef="#br0" timeOffset="45098.7713">19277 3770 345 0,'0'0'31'0,"0"-12"-31"0,5 0 0 0,-5-4 0 16,4 0 245-16,1 0 43 0,-1-5 9 0,1-3 2 15,-1 0-131-15,-4-4-25 0,5-1-6 0,-1-3-1 16,6 3-22-16,-1-3-5 0,4 0-1 0,1-5 0 16,0 5-35-16,4-4-7 0,5-1-2 0,-1 1 0 15,10 3-35-15,-4 1-7 0,8 0-2 0,-4 7 0 16,0 5-5-16,0 0-2 0,-1 4 0 0,1-1 0 15,0 9 1-15,0 0 0 0,0 0 0 0,0 12 0 16,-5 4-4-16,5 4-1 0,-5 5 0 0,1 7 0 0,-6 4-1 16,6 9-8-16,-1 3 12 0,-4 5-4 0,0-1 11 15,-1 13 1-15,1 3 1 0,-5 9 0 0,5-8 9 0,-5 4 2 16,5-1 0-16,0 1 0 0,0 0-32 0,-5-4 0 16,9-5-11-16,5 1 11 0,-9-4 0 0,0-1 12 15,-1-7 0-15,1-9 0 0,0 5-12 0,0-9 0 16,-1-4-12-16,1-3 12 15,-5-5-58-15,1-4-4 0,-1-8-1 0,-5 0 0 16,1-4-145-16,-14-4-28 0,9-4-7 0</inkml:trace>
          <inkml:trace contextRef="#ctx0" brushRef="#br0" timeOffset="45395.5715">20620 3216 1573 0,'-4'-28'69'0,"4"16"15"0,0-1-67 0,0-3-17 0,0-4 0 0,0 8 0 16,4 0 88-16,-8 0 15 0,4 4 2 0,0 8 1 16,0 0-33-16,0 0-6 0,0 0-2 0,-14 12 0 15,0 4 8-15,-4 8 2 0,-5 8 0 0,-4 9 0 16,-9 8-15-16,-1 3-4 0,-13 9 0 0,5 8 0 15,-6-9-13-15,1 9-3 0,5 4-1 0,-5 4 0 16,9-8-24-16,9-13-5 0,-5 1-1 0,1 4 0 16,-5 3-9-16,5 1-11 0,-10-4 3 0,10 0 0 15,-5-5-117-15,-5 9-23 0,10-8-5 16,-1-9-586-16,1-11-117 0</inkml:trace>
          <inkml:trace contextRef="#ctx0" brushRef="#br0" timeOffset="46348.4756">21940 3896 403 0,'0'0'36'0,"0"0"-36"15,10-4 0-15,-1 4 0 0,0 4 224 0,4 4 37 16,6 4 8-16,-1 0 2 0,-9 9-73 0,-9 3-14 16,0 12-4-16,-9 9 0 0,-14-1-62 0,0 5-13 15,-4-1-2-15,0 9-1 0,-10 0-45 0,5-1-9 16,-4 5-1-16,0-12-1 0,4-1-33 0,0-7-13 15,5-1 11-15,-5-3-11 16,9-5-90-16,0-4-24 0,5-3-5 0</inkml:trace>
        </inkml:traceGroup>
        <inkml:traceGroup>
          <inkml:annotationXML>
            <emma:emma xmlns:emma="http://www.w3.org/2003/04/emma" version="1.0">
              <emma:interpretation id="{F2B81609-BF4B-48EC-A347-0B0C3CC9B643}" emma:medium="tactile" emma:mode="ink">
                <msink:context xmlns:msink="http://schemas.microsoft.com/ink/2010/main" type="inkWord" rotatedBoundingBox="26910,3743 30196,3536 30294,5102 27009,5309"/>
              </emma:interpretation>
              <emma:one-of disjunction-type="recognition" id="oneOf13">
                <emma:interpretation id="interp17" emma:lang="" emma:confidence="1">
                  <emma:literal/>
                </emma:interpretation>
              </emma:one-of>
            </emma:emma>
          </inkml:annotationXML>
          <inkml:trace contextRef="#ctx0" brushRef="#br0" timeOffset="46739.0108">23375 3677 1728 0,'9'-24'76'0,"-5"12"16"0,1 0-73 0,-5 0-19 15,4 0 0-15,5 3 0 0,-9-7 46 0,5 0 6 16,4 4 0-16,-4 0 1 0,4-4 18 0,0-1 3 15,0 1 1-15,5 0 0 0,-1-4-26 0,6 4-5 16,-6-5 0-16,10 5-1 0,0 0-3 0,4 0 0 16,0 0 0-16,-4 4 0 0,0-1-16 0,4 5-4 15,5 0-1-15,-5 8 0 16,-4 4-10-16,4 8-1 0,-8 5-8 0,3 7 12 0,1-4 5 0,-5 12 1 16,1 5 0-16,3 20 0 0,-8-1-18 0,0 1 0 15,-5-5 0-15,0 5 0 0,-5 0 0 0,6-5 0 16,-6-3 0-16,5 0 0 0,-4-5 0 0,-1-4 0 15,5 1 0-15,-9-1 0 0,5-3 22 0,-5-13-2 16,9 0-1-16,-4-3 0 16,-1-9-153-16,-4 4-30 0,5-4-7 0,-5-12-865 0</inkml:trace>
          <inkml:trace contextRef="#ctx0" brushRef="#br0" timeOffset="46957.7522">24422 3163 1958 0,'0'0'43'0,"0"0"9"0,-5 4 1 0,-4 5 3 15,0 3-45-15,-5 4-11 0,-8 4 0 0,-6 8 0 0,1 5 53 0,-5 3 9 16,-18 21 2-16,0 4 0 0,-5-1 0 0,5 1 0 16,-9 4 0-16,4 0 0 0,-4-9-1 0,5 1 0 15,-1-5 0-15,5 5 0 0,4-4-35 0,10-9-6 16,4-3-2-16,5 3 0 15,4-7-112-15,0-1-22 0,5-8-5 0,4-3-969 16</inkml:trace>
          <inkml:trace contextRef="#ctx0" brushRef="#br0" timeOffset="47176.4132">24513 3657 1324 0,'32'-16'59'0,"-23"12"12"0,18-4-57 0,-4 0-14 0,4-4 0 16,5 4 0-16,4 3 144 0,5-7 25 0,-4 0 6 0,18 0 1 15,4 4-141-15,0 0-35 0,-4-4 0 0,-1 4 0 16,-4-5 44-16,-4 9 3 0,-10 0 0 0,1 0 0 16,-15 4-24-16,6 0-5 0,-10 8-1 0,-4 1-657 15,-10-1-132-15</inkml:trace>
          <inkml:trace contextRef="#ctx0" brushRef="#br0" timeOffset="47625.3882">25118 2811 1152 0,'0'0'102'0,"9"-4"-82"0,5 0-20 0,-5-4 0 16,-9 8 132-16,9 0 23 0,0 4 4 0,-4 8 1 16,-5 5-40-16,0 7-7 0,-5 4-1 0,-4 13-1 15,5 15-13-15,-5 1-2 16,-10 8-1-16,19 3 0 0,0 1-36 0,0 4-7 15,-13 8-2-15,-10 8 0 0,0-8 11 0,-4 4 3 16,-9-4 0-16,-1 4 0 16,-4-8-103-16,5 4-20 0,-10-12-4 0,5 12-1 15,0-13-158-15,5-7-32 0,-14 36-6 0,32-44-2 0</inkml:trace>
          <inkml:trace contextRef="#ctx0" brushRef="#br0" timeOffset="47348.2409">24631 3896 1958 0,'0'0'43'0,"0"0"9"0,0 0 1 0,0 8 3 0,0 0-45 0,9 4-11 15,5 0 0-15,-5-8 0 16,5 5 53-16,4-5 9 0,-4 0 2 0,13-4 0 0,0 0-52 0,-4 0-12 15,9 0 0-15,9-4 0 0,-5 0 0 0,1 4 0 16,-1-9 0-16,-4 1-646 16,0-4-132-16</inkml:trace>
          <inkml:trace contextRef="#ctx0" brushRef="#br0" timeOffset="48689.9515">26375 3163 1036 0,'0'0'92'0,"9"-8"-73"0,-9 0-19 0,0 8 0 0,5-8 102 0,-5 8 17 16,0 0 3-16,0 0 1 0,0 0-25 0,0 0-5 16,0 0-1-16,0 0 0 15,0 0-27-15,0 0-5 0,0 0-2 0,0 0 0 0,0 0-16 16,-10 8-3-16,6-4-1 0,-5 4 0 16,9 5-23-16,-14-5-5 0,10 4-1 0,-10 0 0 0,14 4 24 0,-14 4 5 15,1-3 1-15,-6-1 0 0,6 0-12 0,-5 4-3 16,4 0 0-16,0 1 0 0,-4-1-24 0,4 0 0 15,5 4 8-15,-4 1-8 0,-1 3 53 0,5 0 9 16,-9-3 2-16,18-5 0 0,-14 0-52 0,14 0-12 16,0-4 0-16,-5 5 0 0,5-1 0 0,0 0 0 15,0-8 0-15,5 9 0 0,-5-5 0 0,9 0 0 16,-9 0-9-16,5-8 9 0,8 0 8 0,-8-4 8 16,-5-4 2-16,0 0 0 0,9 8 6 0,5-8 0 15,-1 4 1-15,-4-4 0 0,-9 0 1 0,14 5 0 0,4-5 0 16,-4 0 0-16,0-5-34 0,-1 1-8 0,5 4 0 0,1-4-1 15,-6 0 27-15,10-4 6 0,-5 4 0 0,0-4 1 16,-4 0-17-16,4 4-16 0,-9 0 4 0,1-4 0 16,3 0 12-16,5 0 16 0,-8 0-3 0,-6-1-1 15,5 5 0-15,0-4 0 0,0-4 0 0,-4 4 0 16,-5 8-12-16,0 0-16 0,9-8 3 0,-4 0 1 16,-5-4 12-16,9 4 0 0,-5 0 0 0,5-1 0 15,0 5 0-15,10 0 0 0,-19 4 0 0,9-4 0 16,-5-4 0-16,-4 8 0 0,0 0 0 0,0 0 0 15,14-4 0-15,-14 4 0 0,0 0 0 0,0 0 0 0,0 0 0 16,0 0 0-16,0 0 0 0,0 0 0 0,-14-8 0 0,14 8 0 16,0 0 0-16,0 0 0 0,0 0 0 0,0 0 0 15,0 0 0-15,0 0 0 0,0 0 0 0,0 0 0 16,0 0 0-16,0 0 0 0,14-12 0 0,-14 12 0 16,0-12 0-16,0 12 0 0,0 0 0 0,0 0 0 15,0 0 0-15,0 0 0 0,0 0 0 0,0 0 0 16,9-8 0-16,-4 0 0 0,-5-5 0 15,-5 1 0-15,-4 4 0 0,9-4 0 16,0 12 0-16,0 0 0 0,0-8 0 0,9 0 0 0,-4-4 0 0,-5 0 0 16,0-1 0-16,0 5 0 0,4-4 0 0,-4 0 0 15,5 0 0-15,-1 0 0 0,1 0 0 0,-5 4 0 16,0-5 0-16,9-3 0 0,-9 4 22 0,5-4 7 16,-1-4 2-16,-8 4 0 15,-10-5-50-15,9 5-9 0,-4-4-3 0,5 0 0 16,-10 3-21-16,9 9-5 0,-8 0-1 0,-15 8 0 15,-3 0-170-15,3 8-35 0,-67 17-6 0,31 3-2 0</inkml:trace>
        </inkml:traceGroup>
      </inkml:traceGroup>
    </inkml:traceGroup>
    <inkml:traceGroup>
      <inkml:annotationXML>
        <emma:emma xmlns:emma="http://www.w3.org/2003/04/emma" version="1.0">
          <emma:interpretation id="{4EE4A503-5BF0-4284-A078-9DA9FCAB1D22}" emma:medium="tactile" emma:mode="ink">
            <msink:context xmlns:msink="http://schemas.microsoft.com/ink/2010/main" type="paragraph" rotatedBoundingBox="3549,7997 20117,6199 20314,8018 3746,98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8201A6-297C-4487-8DD0-90A9FA0F7924}" emma:medium="tactile" emma:mode="ink">
              <msink:context xmlns:msink="http://schemas.microsoft.com/ink/2010/main" type="line" rotatedBoundingBox="3549,7997 20117,6199 20314,8018 3746,9815"/>
            </emma:interpretation>
          </emma:emma>
        </inkml:annotationXML>
        <inkml:traceGroup>
          <inkml:annotationXML>
            <emma:emma xmlns:emma="http://www.w3.org/2003/04/emma" version="1.0">
              <emma:interpretation id="{B72B5B39-5F5F-44A6-AE94-D62CF3FE62EB}" emma:medium="tactile" emma:mode="ink">
                <msink:context xmlns:msink="http://schemas.microsoft.com/ink/2010/main" type="inkWord" rotatedBoundingBox="3613,8588 5236,8412 5343,9399 3720,9575"/>
              </emma:interpretation>
              <emma:one-of disjunction-type="recognition" id="oneOf14">
                <emma:interpretation id="interp18" emma:lang="" emma:confidence="1">
                  <emma:literal/>
                </emma:interpretation>
              </emma:one-of>
            </emma:emma>
          </inkml:annotationXML>
          <inkml:trace contextRef="#ctx0" brushRef="#br0" timeOffset="51078.7184">1480 8238 979 0,'0'0'87'0,"0"0"-70"15,0 0-17-15,0 0 0 0,0 0 144 0,0 0 24 16,18 4 6-16,-4-4 1 0,0-4-79 0,-1 0-16 16,1-4-4-16,0 0 0 0,4-4-27 0,-5-4-5 15,1 4-2-15,4-9 0 0,-4 5-5 0,0-4-1 16,-1 0 0-16,-4-1 0 0,0-3 4 0,-4 0 1 15,-5 0 0-15,0-1 0 0,0 1-1 0,-5 0 0 16,1 0 0-16,-1 3 0 0,-4-3-17 0,-4 8-4 16,-1 0-1-16,0 8 0 0,1 3-6 0,-6 10 0 15,-3 3-1-15,-1 4 0 0,5 4-2 0,-10 8 0 16,6 5 0-16,-6-1 0 0,6 8 7 0,3 1 0 16,1-1 1-16,0 5 0 0,4-1-4 0,1 5-1 0,13-5 0 15,-5-3 0-15,10-5 0 0,4 0 0 0,9-3 0 16,5-1 0-16,-1 0-12 0,1-3 0 0,14-9-12 0,4 0 12 31,0 0-123-31,4-4-17 0,1-4-4 0</inkml:trace>
          <inkml:trace contextRef="#ctx0" brushRef="#br0" timeOffset="50734.916">123 7862 1371 0,'-9'-24'60'0,"5"12"14"0,-1-5-59 0,1 5-15 0,-1 0 0 0,0 0 0 16,5 4 60-16,0 8 10 0,-4-8 2 0,-1 0 0 16,5 8-15-16,0 0-2 0,0 0-1 0,0 0 0 15,-4 12-34-15,-5 12-6 0,9 8-2 0,-5 9 0 16,5 3 2-16,0 9 0 0,0 4 0 0,5 3 0 15,-1 5 12-15,1 0 2 0,4-4 1 0,9 3 0 16,0 5-13-16,1-8-2 0,-1-9-1 0,4-3 0 16,1-8-13-16,0-5 0 0,0-8 0 0,-5-3 0 0,0-9 8 15,0-4 0-15,-4-8-8 0,0-4 12 0,-1-4-12 0,1-4 11 16,-5-8-11-16,0-5 10 0,5-3-2 0,0-8-8 16,4-1 12-16,-9-3-4 0,0-5-8 0,5 1 10 15,-5-5-10-15,0 1 10 0,0 8 14 0,-4-1 2 16,-1 5 1-16,1 7 0 0,-1 5-7 0,5 8 0 15,0 4-1-15,1 8 0 0,3 4-3 0,1 12 0 16,4 0 0-16,5 9 0 0,0 7-16 0,-1 0 0 16,10 1 0-16,-9 3 0 0,-5 1 14 0,0-5-4 15,10-4-1-15,-6 1 0 0,-3-5-9 0,-1-8 0 16,0-4 0-16,-4-4 0 0,-1-4 11 0,-3-4 9 16,-1-4 3-16,0-4 0 0,4-4 33 0,1-4 6 0,-9-4 2 15,-1-5 0-15,10 1-32 0,-5-4-7 0,0-9-1 0,-4 5 0 16,4-4-3-16,-5-5-1 0,1 1 0 15,-1 3 0-15,1-3-20 0,-1-1 0 0,6-3 0 0,-1 3 0 32,0 5-28-32,4-5-3 0,1 5-1 0,0 0 0 0,-1 3-224 0,1 9-44 0,18-17-10 15,-9 33-2-15</inkml:trace>
        </inkml:traceGroup>
        <inkml:traceGroup>
          <inkml:annotationXML>
            <emma:emma xmlns:emma="http://www.w3.org/2003/04/emma" version="1.0">
              <emma:interpretation id="{A153C929-9DF7-46BC-A44F-C8BDFFFD7F85}" emma:medium="tactile" emma:mode="ink">
                <msink:context xmlns:msink="http://schemas.microsoft.com/ink/2010/main" type="inkWord" rotatedBoundingBox="7425,8063 9426,7846 9553,9012 7551,9229"/>
              </emma:interpretation>
              <emma:one-of disjunction-type="recognition" id="oneOf15">
                <emma:interpretation id="interp19" emma:lang="" emma:confidence="1">
                  <emma:literal/>
                </emma:interpretation>
              </emma:one-of>
            </emma:emma>
          </inkml:annotationXML>
          <inkml:trace contextRef="#ctx0" brushRef="#br0" timeOffset="51781.5515">4635 7332 1152 0,'0'-8'102'16,"-4"-4"-82"-16,-1-5-20 0,1 1 0 0,-10-4 103 0,5 0 16 16,-5 4 3-16,0 3 1 0,1 1-17 0,-10 0-3 15,0 4-1-15,-4 0 0 0,0 4-39 0,-5 4-8 16,0 8-2-16,0 4 0 0,-4 8-12 0,-5 5-2 15,4 11-1-15,1 5 0 0,-5 3-5 0,4 9-1 16,1 7 0-16,0 5 0 0,4 4-2 0,4 4-1 16,1 0 0-16,9-5 0 0,4-3-9 0,5-8-1 15,4-5-1-15,5 1 0 0,5-13-18 0,9-3 10 16,-1-5-10-16,15-3 8 0,-1-5-8 0,5-4-17 16,13-4 4-16,-4-4 1 15,5-3-159-15,-1-1-31 0,1-8-6 0</inkml:trace>
          <inkml:trace contextRef="#ctx0" brushRef="#br0" timeOffset="52156.6663">5072 7838 1792 0,'5'-4'40'0,"-5"-4"8"0,0-5 1 0,0 1 1 0,4 0-40 0,-4 4-10 0,0 0 0 0,0 4 0 15,-4-4 76-15,-1 0 14 0,1 0 2 0,4 8 1 16,-9-4-47-16,-1 4-10 0,-3-4-1 0,-1 4-1 15,0 4-18-15,-4 4-4 0,5 0-1 0,-10 4 0 16,0 4 9-16,-4 8 1 0,-1 1 1 0,1 7 0 0,0 0 2 0,0 5 1 16,4-1 0-16,5 1 0 0,-1-5-8 15,6 0-1-15,4 1-1 0,-1-1 0 0,6-4-15 16,-1-3 0-16,10-5 8 0,-1-4-8 0,1-4 0 16,0 0 0-16,4 1 0 0,0-9-10 15,4-4-16-15,6-8-3 0,-6-5-1 0,10 1 0 0,0-8 11 0,4 0 3 16,0-9 0-16,-4 1 0 0,-5 0 16 0,5-5 0 15,0-3 0-15,-5 4 0 0,-4-5 13 0,-1 5 3 16,6 4 1-16,-10-1 0 0,-5 9 15 0,5 8 2 16,-4 0 1-16,0 4 0 0,-5 8-7 0,0 0 0 15,0 0-1-15,0 0 0 0,-5 12-2 0,5 8 0 16,-9 4 0-16,4 1 0 16,5-1-53-16,0 0-10 0,0 4-2 0,0 1-1 15,0-5-122-15,5-4-24 0,-1-4-5 0</inkml:trace>
          <inkml:trace contextRef="#ctx0" brushRef="#br0" timeOffset="52484.5069">5323 7781 1400 0,'18'-12'62'0,"-9"12"13"0,0-4-60 0,5 0-15 0,4 0 0 0,0 4 0 16,-4 4 138-16,4 0 25 0,0 4 5 0,0 0 0 15,1 4-41-15,-6 4-9 0,1 5-2 0,0-1 0 16,-5 0-56-16,0 0-12 0,-5 1-3 0,1-1 0 15,-5-4-25-15,0 0-6 0,0 0-1 0,0-4 0 16,-5 1 6-16,5-13 1 0,-4 8 0 0,4-8 0 0,-14 4-20 16,14-4 0-16,0 0-8 0,0 0 8 15,-4-8 8-15,-1 0 8 0,5-9 2 0,5-3 0 0,-1-4-6 16,10-4-2-16,4-5 0 0,0 5 0 0,5-1-10 0,0 1 12 16,0 4-12-16,4 4 12 0,-4-1-12 0,-1 13 12 15,1 0-12-15,0 12 12 0,-5 0 21 0,0 8 5 16,-9 5 1-16,5 3 0 0,-5 8-21 0,0 5-4 15,0-1-1-15,-4 4 0 0,4-3-13 0,5-1 0 16,-5 5 0-16,5-1 0 16,-5 4-98-16,4 1-22 0,1-9-5 0,4-3-1091 0</inkml:trace>
        </inkml:traceGroup>
        <inkml:traceGroup>
          <inkml:annotationXML>
            <emma:emma xmlns:emma="http://www.w3.org/2003/04/emma" version="1.0">
              <emma:interpretation id="{A9D0E407-EDC0-46F4-892C-97B6AC184247}" emma:medium="tactile" emma:mode="ink">
                <msink:context xmlns:msink="http://schemas.microsoft.com/ink/2010/main" type="inkWord" rotatedBoundingBox="11367,7293 15095,6888 15270,8505 11543,8909"/>
              </emma:interpretation>
              <emma:one-of disjunction-type="recognition" id="oneOf16">
                <emma:interpretation id="interp20" emma:lang="" emma:confidence="1">
                  <emma:literal/>
                </emma:interpretation>
              </emma:one-of>
            </emma:emma>
          </inkml:annotationXML>
          <inkml:trace contextRef="#ctx0" brushRef="#br0" timeOffset="53296.8616">8746 7198 990 0,'0'-28'44'0,"-4"16"8"0,4-4-41 0,-9-5-11 0,4 9 0 0,-9-4 0 16,5 0 98-16,-4 0 18 0,-10 4 3 0,5-1 1 16,-10 9-39-16,1 4-7 0,-5 0-2 0,0 0 0 15,1 8 71-15,-6 5 13 0,-4 3 4 0,0 4 0 16,-9 12-160-16,9-3-37 0,0 7-5 0,5 1-1 0,-1-1 43 16,10-4 8-16,4 5 1 0,0-5 1 0,14 5-10 0,0-5 0 15,5 0 0-15,4-3 8 0,9 3-8 16,-5-4 0-16,5 1 0 0,1-5 0 0,3-4 22 0,1 4 2 15,-5-3 1-15,0-1 0 0,-4 4 16 0,-1 1 3 16,-4-1 1-16,0 4 0 0,-4-8 7 0,-1 5 0 16,0-1 1-16,-4-4 0 0,0 0-13 0,-4 1-4 15,4-5 0-15,-5 0 0 0,5-4-23 0,-5 4-5 16,0-4 0-16,5-3-8 16,-4-1-25-16,-1 0-12 0,0 0-3 0,1-4 0 15,-1 0-120-15,5 0-25 0,-5-8-5 0,5 0-774 0</inkml:trace>
          <inkml:trace contextRef="#ctx0" brushRef="#br0" timeOffset="53718.5955">9120 7518 1036 0,'0'0'92'0,"0"0"-73"0,0 0-19 0,0-8 0 16,-5 4 137-16,5-4 24 0,0 8 5 0,0 0 1 15,0 0-39-15,-9 8-7 0,0-4-1 0,-5 8-1 16,-4 0-58-16,4 4-11 0,-4 5-2 0,5-1-1 0,-1 0-28 16,0 0-6-16,1 1-1 0,-1-1 0 0,9 4-3 0,-4 0-1 15,5-3 0-15,-1-1 0 0,5-4-8 0,5 4 12 16,-1-4-12-16,1 1 12 0,4-9-12 0,0 0 0 15,9 0 9-15,0-4-9 0,1-8 12 0,-1 0-1 16,5-4-1-16,4 0 0 0,-4-9-10 0,4 5 0 16,5-4 0-16,-5-4-11 0,1-4 21 0,-6-1 4 15,1-3 1-15,0 0 0 0,-5-1-15 0,0 1 0 16,-9 4 0-16,5-1 0 0,-9-7 12 0,-1 4-4 16,-4-1-8-16,0 1 12 0,-4 8 6 0,-1 0 1 15,-4 7 0-15,-9 1 0 0,-1 0 5 0,-3 8 0 16,-1 4 1-16,-9 8 0 0,0 4-25 0,-9 1 0 15,5 7 0-15,4 4 0 16,-4 0-76-16,8 5-21 0,5-1-4 0,5-4-954 0</inkml:trace>
          <inkml:trace contextRef="#ctx0" brushRef="#br0" timeOffset="53952.9514">9730 6361 2487 0,'9'-25'55'0,"-5"-3"11"0,6 4 2 0,3 3 2 15,1 9-56-15,4 4-14 0,-4 4 0 0,4 12 0 16,5 4 54-16,-1 9 8 0,1 3 2 0,0 12 0 16,-5 5-36-16,0 7-6 0,1 5-2 0,-6 8 0 15,-4-1 19-15,0 9 3 0,-4 0 1 0,-5 8 0 0,0 0-35 0,0 4-8 16,0-4 0-16,0-1 0 15,-5 1-23-15,1-8-6 0,-1-12-2 0,1-5-823 16,-5 1-165-16</inkml:trace>
          <inkml:trace contextRef="#ctx0" brushRef="#br0" timeOffset="54234.0978">10272 7214 1900 0,'0'0'169'0,"13"0"-135"15,1 0-34-15,0 4 0 0,4 9 110 0,0 3 15 16,-4 0 3-16,4 4 1 0,-5 5-59 0,-3 3-12 16,-1-4-2-16,0 4-1 0,0 5-27 0,-5-5-6 0,6 1-1 0,-1-1 0 15,-5 4 7-15,1-3 0 16,-1-9 1-16,1-4 0 0,4 0-13 0,-4-4-4 0,-1-4 0 0,-4-8 0 16,9 0 27-16,0 0 5 0,5-8 0 0,-5-4 1 15,5-4-21-15,4 0-4 0,0-13 0 0,5 1-1 16,-5-8-6-16,0-1-1 0,1-3 0 15,3-5 0-15,-3 1-12 0,-1-5 0 0,9 1 0 0,-4-1 0 16,4 1 0-16,0-1 0 0,5 4 0 0,0 1 0 16,0 7-77-16,-5 5-22 15,5 8-4-15,-9 8-1154 0</inkml:trace>
          <inkml:trace contextRef="#ctx0" brushRef="#br0" timeOffset="54530.9065">11073 7433 2530 0,'18'-4'56'0,"9"-4"11"0,5 4 2 0,5-4 3 0,-1 0-58 0,5 0-14 15,-4-1 0-15,-1 5 0 0,0 0 44 0,1 0 7 16,-5-8 1-16,4 4 0 0,-4-8-42 0,-5 4-10 16,-4-4 0-16,0-1 0 0,-5 1 11 0,-4 0 0 15,-1 4 0-15,-8 0 0 0,-1 0 14 0,-4 3 3 16,-9 5 1-16,0-8 0 0,-4-8 3 0,-6 4 0 15,-3 4 0-15,-6 8 0 0,1 8-16 0,0 4-4 16,-5 4 0-16,4 8 0 0,-3 0-12 0,3 9 0 16,1 3 8-16,9 5-8 0,0-1 0 0,8 0 9 15,1 1-9-15,5-5 8 0,4-3-8 0,9-1 0 16,5 0 0-16,-1 0 0 0,10-3-26 0,0-1 2 0,4-4 1 0,0 1 0 31,10-5-148-31,-1-4-29 0,10-4-7 0</inkml:trace>
        </inkml:traceGroup>
        <inkml:traceGroup>
          <inkml:annotationXML>
            <emma:emma xmlns:emma="http://www.w3.org/2003/04/emma" version="1.0">
              <emma:interpretation id="{60DC3B2E-7F81-46F3-966A-081D94F35013}" emma:medium="tactile" emma:mode="ink">
                <msink:context xmlns:msink="http://schemas.microsoft.com/ink/2010/main" type="inkWord" rotatedBoundingBox="17256,6510 20117,6199 20314,8018 17453,8329"/>
              </emma:interpretation>
              <emma:one-of disjunction-type="recognition" id="oneOf17">
                <emma:interpretation id="interp21" emma:lang="" emma:confidence="1">
                  <emma:literal/>
                </emma:interpretation>
              </emma:one-of>
            </emma:emma>
          </inkml:annotationXML>
          <inkml:trace contextRef="#ctx0" brushRef="#br0" timeOffset="55374.458">13814 6753 1202 0,'0'0'53'0,"-9"-8"11"0,4 4-51 0,0-4-13 16,1 4 0-16,4 4 0 0,-5-8 103 0,5 8 17 15,0 0 4-15,14-8 1 0,-5-5-37 0,9 5-7 0,10-4-1 0,-1 4-1 16,0-4-19-16,14 4-4 0,9 0-1 0,10 0 0 15,-1-4 5-15,-5 3 2 0,6 1 0 0,-1 4 0 16,-5-4-41-16,1 4-8 0,-5 4-1 0,0 0-1 31,-9 0-31-31,5-4-5 0,-10 4-2 0,0 4-667 0,-4-4-134 0</inkml:trace>
          <inkml:trace contextRef="#ctx0" brushRef="#br0" timeOffset="55640.2275">14565 5976 1382 0,'-9'-4'123'0,"0"-4"-99"16,0 0-24-16,-5 4 0 0,0 0 73 0,5 0 10 16,-5 8 1-16,1 0 1 0,-1 4-2 0,1 4-1 15,-1 0 0-15,0 8 0 0,1 1-43 0,-1-1-9 16,5 8-2-16,-5 13 0 0,5 7 1 0,4 5 0 15,-4 12 0-15,5 3 0 0,-1 9-2 0,-4 0-1 16,5 4 0-16,-1-4 0 0,-4-4-4 0,0 0-1 16,0 4 0-16,-5 4 0 0,0-5-11 0,1-3-2 15,-5-8-8-15,-1-4 12 0,1-5-28 0,-5-3-5 16,1-8-2-16,-1-1-669 16,5-12-135-16</inkml:trace>
          <inkml:trace contextRef="#ctx0" brushRef="#br0" timeOffset="56218.012">15389 5523 1940 0,'32'-24'86'0,"-19"15"18"16,1 5-84-16,0 0-20 0,-1 8 0 0,6 4 0 15,-1 9 59-15,-4 7 7 0,-14 12 2 0,4 5 0 16,5 11-20-16,-9 9-4 0,-4 8-1 0,-10 4 0 16,0 4 5-16,1 8 0 0,-1 4 1 0,-4 4 0 0,-14 0-29 15,14 4-5-15,4-8-2 0,-4 4 0 0,-9 4-5 0,8-4 0 16,1-8-8-16,0-4 12 0,4-4-12 0,-4-8 0 16,0-8 8-16,4-13-8 0,5-7 0 0,4-17 11 15,-8-8-11-15,4-12 10 0,9-4-10 0,-5 0 10 16,-4-4-10-16,0-4 10 0,0-8 11 0,4 0 3 15,1-9 0-15,4-3 0 0,4 0-24 0,5-5 0 16,5 1 0-16,4 0 0 0,0 7-12 0,5 1-6 16,0 4-2-16,4 4 0 0,1 8 20 0,-1 3 0 15,5 5 0-15,0 5 0 0,9 3-10 0,-5-4 2 16,5 4 0-16,0 0 0 0,5 0 8 0,-1 0 0 16,-4-4 0-16,-4 4 0 0,3-8-9 0,6 0 9 15,4-4-10-15,0-8 10 0,-9 0 0 0,5-8 16 0,13-1-1 16,0-7-1-16,-4 4-14 0,-5-5-16 15,-5 1 3-15,-4-4 1 0,5 3 12 0,-10-3 16 0,-13 4-3 16,0-5-1-16,4 1-12 0,-9 8 0 0,-9-1 0 0,-4 5 0 16,-5 0 28-16,-5 4 2 0,1 4 1 0,-5 4 0 15,-9-1 15-15,-1 9 3 0,1 0 1 0,-5 9 0 16,-9 7-23-16,5 8-5 0,0 0-1 0,4 9 0 16,0-5-10-16,1 8-3 0,-6 1 0 0,15 3 0 15,13 1-8-15,0-1 0 0,-5-3-12 0,10-1 12 16,17-8-17-16,6 5 4 0,-6-5 1 0,10-4 0 15,5 1-42 1,4-9-8-16,4-8-2 0,1-4 0 0,-1-4-102 16,10-4-21-16,9-4-4 0,-1-4-837 0</inkml:trace>
        </inkml:traceGroup>
      </inkml:traceGroup>
    </inkml:traceGroup>
    <inkml:traceGroup>
      <inkml:annotationXML>
        <emma:emma xmlns:emma="http://www.w3.org/2003/04/emma" version="1.0">
          <emma:interpretation id="{3CF70694-4522-4A56-89C4-11B4CB646D76}" emma:medium="tactile" emma:mode="ink">
            <msink:context xmlns:msink="http://schemas.microsoft.com/ink/2010/main" type="paragraph" rotatedBoundingBox="4311,9936 30438,7342 30638,9361 4511,119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26D1C6-9E43-4E8A-B23F-FB8484695D0B}" emma:medium="tactile" emma:mode="ink">
              <msink:context xmlns:msink="http://schemas.microsoft.com/ink/2010/main" type="line" rotatedBoundingBox="4311,9936 30438,7342 30638,9361 4511,11955"/>
            </emma:interpretation>
          </emma:emma>
        </inkml:annotationXML>
        <inkml:traceGroup>
          <inkml:annotationXML>
            <emma:emma xmlns:emma="http://www.w3.org/2003/04/emma" version="1.0">
              <emma:interpretation id="{B54D2A1F-9FA4-4F77-9A49-6BD61B9D9DFF}" emma:medium="tactile" emma:mode="ink">
                <msink:context xmlns:msink="http://schemas.microsoft.com/ink/2010/main" type="inkWord" rotatedBoundingBox="4370,10531 9418,10030 9555,11403 4506,11905"/>
              </emma:interpretation>
              <emma:one-of disjunction-type="recognition" id="oneOf18">
                <emma:interpretation id="interp22" emma:lang="" emma:confidence="1">
                  <emma:literal/>
                </emma:interpretation>
              </emma:one-of>
            </emma:emma>
          </inkml:annotationXML>
          <inkml:trace contextRef="#ctx0" brushRef="#br0" timeOffset="59982.761">3602 10007 2480 0,'4'-8'55'0,"-4"8"11"0,0-8 2 0,0 8 1 0,5-4-55 0,-1 4-14 15,10 4 0-15,0 4 0 0,-5 0 53 0,4 8 8 16,1 4 2-16,0 1 0 0,-1 11-45 0,1-4-9 16,-5 5-1-16,0-1-8 0,-4 0 12 0,-1 1-12 15,1-9 12-15,-1 4-12 0,-4-3 10 0,5-9-10 16,-5 0 8-16,5-4-8 0,-5 0 20 0,4-4 0 16,-4-8-1-16,0 0 0 0,0 0 13 0,0 0 2 15,5-4 1-15,8-4 0 0,-4-4-7 0,1-4 0 0,-1-4-1 0,4-5 0 16,1-3-14-16,4-4-2 15,-4 3-1-15,4-3 0 0,0-4-10 0,0-1-9 0,1 1 9 16,3-1-13 0,1 5-31-16,-5-5-5 0,1 5-2 0,3 4 0 15,-3 12-200-15,3 3-40 0</inkml:trace>
          <inkml:trace contextRef="#ctx0" brushRef="#br0" timeOffset="60311.4849">4489 10153 748 0,'0'0'67'0,"0"0"-54"15,10 4-13-15,-1 4 0 0,4-4 246 0,1 0 46 16,-5 0 10-16,5-4 2 0,-1 0-188 0,-3 0-36 16,-1 0-8-16,-9 0-2 0,9-4-42 0,0 0-9 15,-5 0-2-15,6-4 0 0,-6-1 2 0,-4 1 0 16,5-4 0-16,-1 0 0 0,-4 0 18 0,0-4 4 15,-4 4 1-15,-1-5 0 0,1 1-14 0,-1-4-2 16,0 0-1-16,-4 4 0 0,0-5-2 0,0 9-1 16,0-4 0-16,-5 8 0 0,5 4-5 0,0 0-1 15,-5 4 0-15,1 4 0 0,-1 4 13 0,5 4 3 16,-5 4 0-16,-4 5 0 0,4-1-32 0,5 8 0 16,-4 0 0-16,8 5 0 0,1-1 0 0,4-3 0 15,0 3 0-15,9 0 0 0,0 1 0 0,4-5 0 16,1-4-8-16,9 9 8 15,-5-13-96-15,9 8-12 0,-4-3-2 0,5-5-978 0</inkml:trace>
          <inkml:trace contextRef="#ctx0" brushRef="#br0" timeOffset="59045.8675">1589 9817 1450 0,'-22'-21'64'0,"12"13"14"0,1 0-62 0,0-8-16 0,5 0 0 0,-5 4 0 16,-1-4 79-16,1-1 13 0,0 5 2 0,0-4 1 16,0 8-24-16,0-4-5 0,-5 4-1 0,1 4 0 15,-1-4-56-15,0 8-9 0,-4 4 0 0,0 0-10 0,-5 4 26 16,-4 8 6-16,-1 0 1 0,-3 8 0 0,-1 5 9 0,0 3 1 15,0 5 1-15,-4 3 0 16,4 4 0-16,0 1 0 0,5 4 0 0,-5-1 0 0,0 1-14 16,4 3-4-16,6 1 0 0,-6 4 0 0,10-5-16 0,5 1 8 15,3-1-8-15,6 1 0 0,13-8 0 0,5-1 0 16,-1-3 0-16,10-5 0 0,9-4-15 0,0-3-3 16,4-5-1-16,5-4 0 15,0 0-172-15,9-12-34 0,50 5-7 0,-18-13-2 0</inkml:trace>
          <inkml:trace contextRef="#ctx0" brushRef="#br0" timeOffset="59357.9038">2322 10120 2091 0,'0'0'46'0,"0"0"10"0,-9 0 1 0,-4 4 2 0,3 4-47 0,-3 4-12 0,-1 5 0 0,0 3 0 15,1 4 22-15,-1 4 2 0,-13 5 1 0,9 3 0 16,4 5-4-16,0-5-1 0,-4 9 0 0,9-5 0 15,4-3-20-15,1-5 0 0,-1 0 0 0,5-3 8 16,0-9-8-16,5-4 0 0,-1-4-8 0,6 0 8 16,-10-12 0-16,4 8 0 0,5-8 9 0,5 0-9 15,-5-8 18-15,5 0-3 0,-1-4-1 0,1-8 0 16,0-4-4-16,-1-1-1 0,1-3 0 0,4-4 0 16,-4-5-9-16,-1 1 12 0,-3 7-12 0,-1-3 12 15,-5 0-12-15,1 3 8 0,-10 1-8 0,1 8 8 16,-5 4-8-16,-5-5 8 0,5 9-8 0,-5 0 8 15,-9 4 19-15,5 0 3 0,0 8 1 0,0 0 0 0,-5 4-23 16,5 8-8-16,0 0 0 0,-1 4 0 16,6 1-94-16,-6 3-25 0,6 4-5 15,4 0-869-15</inkml:trace>
          <inkml:trace contextRef="#ctx0" brushRef="#br0" timeOffset="59685.9499">2673 10023 1324 0,'18'-8'118'0,"-18"8"-94"16,14-4-24-16,4 4 0 0,0 4 107 0,5 0 17 15,0 0 3-15,-1 8 1 0,1 0-15 0,-5 5-2 16,1 3-1-16,-1 0 0 0,-4 4-60 0,-1 1-12 16,-8 3-2-16,-1 0-1 0,-4 1-21 0,0-5-4 15,-9 0-1-15,0 0 0 0,0-3-1 0,0-9 0 0,0 4 0 0,0-8 0 16,0 0 4-16,9-8 1 0,0 0 0 0,0 0 0 15,-5-12 16-15,0-4 3 0,5-4 1 0,5-5 0 16,0-3-11-16,-1 0-2 0,5-1-1 0,5-3 0 16,0 4-19-16,-1-1 0 0,1 5 8 0,0 4-8 15,-1 8 10-15,1-1-2 0,-14 13 0 0,13-4 0 16,1 8 3-16,-5 5 0 0,5 7 0 0,0 0 0 16,-5 4-11-16,4 4 0 0,1 1 0 0,0-1 8 15,-1 4-19-15,6 1-4 0,-1-5-1 0,0 0-770 16,0 1-154-16</inkml:trace>
          <inkml:trace contextRef="#ctx0" brushRef="#br0" timeOffset="60951.326">5874 9590 1555 0,'-14'-4'138'0,"9"8"-110"0,-4 0-28 0,0 4 0 0,-5 4 132 0,-4 4 22 16,-5 5 4-16,1 11 1 0,-6 9-80 0,1 11-16 16,-9 1-3-16,-1 12-1 0,-4-5-31 0,5 1-5 15,-5 4-2-15,0-1 0 0,0-7-13 0,0 4-8 16,5 4 10-16,-1-5-10 0,1-3 0 0,8-4-10 15,1-5 0-15,0-3 0 16,8-13-199-16,1-4-40 0</inkml:trace>
          <inkml:trace contextRef="#ctx0" brushRef="#br0" timeOffset="60763.8178">5204 10003 1094 0,'5'-8'97'0,"-5"-8"-77"16,4-1-20-16,5-7 0 0,1 4 176 0,3-4 32 15,-4-1 7-15,0 1 1 0,5 8-88 0,0-4-18 16,-5 3-3-16,5 5-1 0,-5 0-45 0,4 8-9 15,1 12-1-15,4 4-1 0,-4 0-16 0,4 9-3 0,5 3-1 0,-5 4 0 16,5 5 6-16,-5-1 0 0,5 0 1 0,-5 5 0 16,0-5-12-16,-4 5-2 0,4-5-1 0,0-4 0 15,0 5-22-15,-4-5 0 0,-5-4 0 0,5 1 0 32,-5-5-177-32,0-4-40 0,0-4-8 0,0 0-772 0</inkml:trace>
        </inkml:traceGroup>
        <inkml:traceGroup>
          <inkml:annotationXML>
            <emma:emma xmlns:emma="http://www.w3.org/2003/04/emma" version="1.0">
              <emma:interpretation id="{08DFE908-7CAB-4760-97FB-85DCA917A24B}" emma:medium="tactile" emma:mode="ink">
                <msink:context xmlns:msink="http://schemas.microsoft.com/ink/2010/main" type="inkWord" rotatedBoundingBox="10809,9545 13676,9261 13812,10633 10946,10918"/>
              </emma:interpretation>
              <emma:one-of disjunction-type="recognition" id="oneOf19">
                <emma:interpretation id="interp23" emma:lang="" emma:confidence="1">
                  <emma:literal/>
                </emma:interpretation>
              </emma:one-of>
            </emma:emma>
          </inkml:annotationXML>
          <inkml:trace contextRef="#ctx0" brushRef="#br0" timeOffset="62263.4689">7353 9845 403 0,'9'-12'36'0,"-4"0"-36"15,-1-9 0-15,6 5 0 0,-1-4 204 0,0 4 35 16,4 0 6-16,1-1 2 0,4 5-115 0,0 4-22 15,1-4-5-15,-1 8-1 0,5 0-3 0,4 4-1 16,0-4 0-16,1 0 0 0,-6 4-60 0,6 0-13 16,-6 4-3-16,6 0 0 0,4-4-24 0,-10 0-20 15,1 0 3-15,0 0 1 16,-5 0-82-16,0-4-16 0,1 0-3 0,-6 4-679 0</inkml:trace>
          <inkml:trace contextRef="#ctx0" brushRef="#br0" timeOffset="62435.647">7909 9303 288 0,'-9'-37'12'0,"4"17"4"0,0 0-16 0,1 0 0 0,-1 3 0 0,5 1 0 16,-4 8 293-16,-1 0 56 0,5 8 11 0,0 0 3 15,0 0-188-15,0 8-38 0,0 8-7 0,5 9-2 16,-5 7-48-16,0 0-9 0,0 9-3 0,0 3 0 16,-5 1-12-16,1 3-4 0,-1 5 0 0,1 0 0 0,-6-5-41 0,10 1-11 15,-4-1 0-15,-1 1 0 16,5-5-94-16,0-3-21 0,5-5-4 0,-1 1-866 15</inkml:trace>
          <inkml:trace contextRef="#ctx0" brushRef="#br0" timeOffset="62107.2526">7371 9254 403 0,'0'0'36'0,"5"-12"-36"0,-5 0 0 0,5 4 0 15,-1-4 153-15,-4 4 24 0,0 8 5 0,9-9 1 16,-9-3-115-16,5 4-24 0,-5 8-4 0,9-12 0 16,-5 4 13-16,-4 8 3 0,5-8 1 0,-5 8 0 15,0 0 11-15,0 0 1 0,0 0 1 0,9 0 0 16,-4 12 10-16,-1 8 1 0,-4 0 1 0,0 13 0 16,0 7 2-16,0 5 0 0,-4-1 0 0,4 9 0 0,-5-4-39 15,0 7-7-15,1-7-2 0,-1 7 0 0,5-3-6 0,-4 0-2 16,-1-5 0-16,1 1 0 15,4-1-64-15,-5-7-12 0,1-5-4 0,-1-3 0 16,1-1-121-16,-1-12-25 0,0 0-5 0,1-3-1 16,-1-5 77-16,5-12 15 0,0 0 4 0,0 0-480 15</inkml:trace>
          <inkml:trace contextRef="#ctx0" brushRef="#br0" timeOffset="62717.4849">8341 9586 1440 0,'0'0'128'0,"0"0"-103"15,0 0-25-15,0 0 0 0,0 0 119 0,0 0 18 16,5 12 4-16,-1 0 1 0,1 4-63 0,-1 9-13 16,5-1-2-16,-4 0-1 0,0 5-29 0,-1-1-6 0,1 0 0 15,4 5-1-15,-5-9-27 0,1-4 0 16,-1-4 8-16,1 1-8 0,0-5 19 0,-1 0 1 16,-4-12 1-16,0 0 0 0,0 0 32 0,0 0 7 0,5-12 0 15,-1-5 1-15,10 1-12 0,-5-4-2 0,0 0-1 0,5-8 0 16,-5-1-32-16,0 1-6 0,5 0-8 0,-1-1 11 15,-4 1-79 1,5 0-16-16,4-1-4 0,-4 5 0 0,0 0-126 0,4 3-26 16</inkml:trace>
          <inkml:trace contextRef="#ctx0" brushRef="#br0" timeOffset="63060.158">8924 9687 1670 0,'0'0'148'0,"0"0"-118"0,0 0-30 0,9-8 0 0,0 0 114 0,0-8 17 15,0 4 3-15,5-5 1 0,-5 1-50 0,5-4-9 16,9 0-3-16,-5-5 0 0,0 1-37 0,-4 0-7 16,4-4-1-16,0-1-1 0,-4 1-27 0,4-8 0 15,-4 3 0-15,-1-3 0 0,-4-5 15 0,0 1-3 16,1-5 0-16,-6-3 0 0,5-5-12 0,-4 0 9 15,-1 5-9-15,1-1 8 0,4 9 0 0,-4 3-8 16,-1 5 12-16,1 8-4 0,-1 4 20 0,-4 3 4 16,0 5 1-16,0 8 0 0,0 4-7 0,0 0-2 15,0 0 0-15,0 12 0 0,0 9-12 0,-4 3-4 0,-5 8 0 16,-1 5 0-16,-3 7 19 0,4 5 3 0,-10-1 1 16,6 5 0-16,-1 0-19 0,-4-1-4 0,4 5-8 15,5-9 12-15,0 5-12 0,4-4 0 0,5-1 0 0,-4-7 0 31,8-1-150-31,-4 0-33 0,10-7-6 0</inkml:trace>
          <inkml:trace contextRef="#ctx0" brushRef="#br0" timeOffset="63528.7936">9607 9481 2242 0,'0'0'100'0,"0"0"20"0,0 0-96 0,9-4-24 15,0-4 0-15,5 4 0 0,-1 4 59 0,1-4 7 16,0-1 2-16,-1-3 0 0,6 4-32 0,-6 0-7 16,1-4-1-16,4 0 0 0,0 4-20 0,-4-4-8 15,0 0 0-15,4 0 9 0,-5-4-9 0,6-5 0 16,-6 5 0-16,6-8 0 0,-1 4 35 0,-5-4 5 16,1-1 0-16,0-3 1 0,4 0-20 0,-4 0-4 15,-1-1-1-15,1 1 0 0,0-4-6 0,-1-1-2 16,-4 1 0-16,5-4 0 0,-5-1-8 0,0 1 0 15,0-5 0-15,0 5 0 0,-4 0 0 0,0-5 0 16,4 1 0-16,-9 3 0 0,4-3 0 0,-4 0 0 16,0-1 0-16,-4 1 0 0,4-1 0 0,-9 9 0 0,4-4 0 15,0 7 0-15,5 9 0 0,-9 0 0 16,5 4 0-16,-5 4 0 0,4 0 0 0,-4 4 0 0,4 0 0 0,-8 4 0 16,4 4 0-16,-5 0-11 0,5 4 3 0,-5 4 0 15,1 4 8-15,-6 0 0 0,6 5 0 0,-1-1 0 16,5 4 0-16,-5 8 0 0,1 1 0 0,8 7 0 15,-4 1 0-15,0 3 9 0,-5 5-1 0,5-1-8 16,5 9 31-16,-6 0-1 0,-3-1 0 0,-5 5 0 16,4 4-5-16,-4-4-1 0,4-5 0 0,0 1 0 15,-4-5-4-15,9-3 0 0,0-4-1 0,4-5 0 16,1-4-19-16,-1 1 0 0,5-5 0 0,5-3 0 16,-1-1-99-16,1-4-17 0,0-4-3 0,4 1-1132 15</inkml:trace>
        </inkml:traceGroup>
        <inkml:traceGroup>
          <inkml:annotationXML>
            <emma:emma xmlns:emma="http://www.w3.org/2003/04/emma" version="1.0">
              <emma:interpretation id="{145C6356-978C-4E4E-8479-BADE48002FD0}" emma:medium="tactile" emma:mode="ink">
                <msink:context xmlns:msink="http://schemas.microsoft.com/ink/2010/main" type="inkWord" rotatedBoundingBox="15462,9294 18798,8962 18901,9999 15565,10331"/>
              </emma:interpretation>
              <emma:one-of disjunction-type="recognition" id="oneOf20">
                <emma:interpretation id="interp24" emma:lang="" emma:confidence="1">
                  <emma:literal/>
                </emma:interpretation>
              </emma:one-of>
            </emma:emma>
          </inkml:annotationXML>
          <inkml:trace contextRef="#ctx0" brushRef="#br0" timeOffset="65153.4253">13727 8999 1728 0,'0'0'153'0,"0"0"-122"0,0 0-31 0,0 0 0 16,0 0 28-16,0 0-1 0,14 4 0 0,-1-4 0 16,1-4 39-16,0 0 8 0,4-4 2 0,0-4 0 15,5-4-16-15,0-1-4 0,4-3 0 0,-4-4 0 16,0 0-33-16,-5-1-7 0,-5 1-2 0,6-4 0 16,-6-1 19-16,1 1 4 0,-5-4 1 0,-4-1 0 15,-1 5-24-15,1-4-5 0,-10 3-1 0,1 5 0 16,-5 0-8-16,4 8 8 0,-4-1-8 0,0 9 8 15,-5 0 9-15,-4 8 2 0,0 0 0 0,-1 12 0 16,-3 5 9-16,-1 3 1 0,0 8 1 0,0 5 0 16,1 7-30-16,3 0 0 0,-3 9 0 0,13-4-10 0,-5-1 10 15,9 5 0-15,1-1 0 0,4 1 0 0,0-1-11 16,9-3 0-16,5-9 0 0,-1-3 0 16,5-5-139-16,1-4-28 0,3-8-6 0,6-7-808 15</inkml:trace>
          <inkml:trace contextRef="#ctx0" brushRef="#br0" timeOffset="65559.5716">14383 8736 1782 0,'0'0'79'0,"0"0"16"0,0 0-76 0,0 0-19 16,0 0 0-16,0 0 0 0,0 0 80 0,9 0 13 15,-9 0 3-15,9 4 0 0,0 0-17 0,0 4-3 0,-4-4-1 0,4 8 0 16,-5 1-19-16,1-1-4 15,0 4-1-15,-1 0 0 0,-4 4-20 0,5 1-4 0,-5-5-1 0,0 4 0 16,0 0 2-16,0 0 1 0,-5 1 0 0,5-5 0 16,-4-4-7-16,4 4-2 0,-5-8 0 0,0 4 0 15,1 1-10-15,4-13-2 0,0 0-8 0,0 0 12 16,0 0 6-16,0 0 1 0,0 0 0 0,0 0 0 16,0 0-19-16,0 0-19 0,0 0 4 0,0 0 1 15,0 8 14-15,0-8 0 0,0 0 0 0,0 0-9 16,0 0 9-16,0 0 0 0,0 0 0 0,0 0 0 15,0 0 11-15,0 8 4 0,0-8 1 0,0 0 0 16,0 0-16-16,0 0-18 0,0 0 4 0,0 0 1 0,0 0 13 16,0 0 0-16,0 0 12 0,0 0-12 0,0 0 8 0,0 0-8 15,0 0 0-15,0 0 0 0,0 0 8 0,0 0-8 16,0 0 0-16,0 0 0 0,0 0 0 0,0 0 0 16,0 0 0-16,0 0 0 15,0 0-15-15,0 0-9 0,0 0-3 0,0 0 0 16,0 0-85-16,0 0-18 0,0 0-3 0,0 0-627 15,0 0-126-15</inkml:trace>
          <inkml:trace contextRef="#ctx0" brushRef="#br0" timeOffset="66262.7365">14424 8963 806 0,'0'0'72'0,"0"0"-58"0,0 8-14 0,4 0 0 0,1 0 129 0,-5 0 23 16,0-8 5-16,4 12 1 0,-4-4-28 0,0-8-6 15,0 0 0-15,0 12-1 0,-4-3-23 0,4-9-5 16,0 0-1-16,0 0 0 0,0 0-29 0,0 8-5 15,0-8-2-15,0 0 0 0,0 0-26 0,0 0-4 16,0 12-2-16,0-12 0 0,0 0 0 0,0 0 0 16,0 0 0-16,0 0 0 0,0 0 1 0,0 0 0 15,0 0 0-15,0 0 0 0,4-16 4 0,6 3 1 16,-6-3 0-16,5-4 0 0,-4 0-15 0,4 0-2 16,0-5-1-16,5-3 0 0,-1 4-14 0,1-5 9 15,9-3-9-15,-1 4 8 0,-3-1-8 0,8 1 0 16,-4 4 9-16,-1 3-9 0,1 1 11 0,0 4-3 15,0 4 0-15,-5 4 0 0,5 4-8 0,0 0-14 16,-10 4 3-16,5 8 1 0,1 4 10 0,-6 0 0 0,1 4 0 16,0 5 0-16,-1-5 24 0,1 4 6 0,-5 4 2 15,0-4 0-15,-4 1-32 0,4 3 0 0,-9-4 0 0,4 0 0 16,1-3 0-16,-5-5 0 0,0 0 0 0,0-12 0 16,0 0 12-16,0 0-3 0,0 0-1 0,0 0 0 15,0 0-8-15,0 0 0 0,0 0 0 0,0 0 0 16,0 0 0-16,0 0 0 0,0 0 0 0,0 0 8 15,0 0-8-15,0 0 0 0,0 0 0 0,4-12 8 16,-4 0-8-16,0 4 0 0,5-1 0 0,0 1 0 16,-1 0 0-16,5-4 0 0,-4 4 0 0,4 4 0 15,-9 4 0-15,14-4-9 0,-1 4 9 0,1 0 0 16,-1 0-21-16,1 4 2 0,0 4 1 0,-1 0-852 16,6 0-170-16</inkml:trace>
          <inkml:trace contextRef="#ctx0" brushRef="#br0" timeOffset="66778.0462">14906 8951 403 0,'0'0'36'16,"0"0"-36"-16,0 0 0 0,0 0 0 15,0 0 137-15,0 0 21 0,9-4 4 0,-9 4 1 16,0 0-79-16,10-9-16 0,-10 9-4 0,9-4 0 16,-5-8 32-16,1 4 7 0,-1 0 1 0,-4 0 0 0,0-4 11 15,0 0 2-15,0 0 1 0,5-5 0 0,-5 1-42 16,4 0-8-16,-4 0-1 0,5-4-1 0,4-1-26 0,-4 1-4 15,4 0-2-15,0 0 0 0,0-1-13 0,0 9-2 16,5-4-1-16,-1 4 0 0,1 4-2 0,4 8 0 16,-4-4 0-16,4 4 0 0,-4 0-16 0,9 4 10 15,-1 8-10-15,-8 0 8 0,0 4-8 0,-1 0-14 16,10 5 3-16,-9-1 1 16,-1 4-61-16,-4 5-12 0,5-1-2 0,-5-4-931 0</inkml:trace>
          <inkml:trace contextRef="#ctx0" brushRef="#br0" timeOffset="64809.7485">11965 8760 921 0,'-13'0'82'0,"3"-4"-66"16,10 4-16-16,0 0 0 0,-9 4 171 0,9-4 30 15,0 8 7-15,5 9 0 0,-5 3-115 0,0 8-23 16,0 9-5-16,4 3-1 0,-4 5-17 0,5 3-4 16,0 5-1-16,-1 3 0 0,1-3-24 0,-1 0-5 15,-4-5-1-15,5 1 0 0,-1-9 4 0,5-7 0 16,-9-5 0-16,0-4 0 0,0-3 4 0,0-5 0 15,0-4 1-15,0-12 0 0,0 8 7 0,0-8 0 16,0 0 1-16,0 0 0 0,0 0 11 0,0-8 1 16,-4-8 1-16,4-1 0 0,4-11-18 0,1 0-3 15,-5-5-1-15,9-7 0 0,-4-9-20 0,-1-3 9 16,5-1-9-16,-4-8 0 0,9 1 8 0,-5-5-8 16,4 0 0-16,1 5 0 0,4 3 0 0,0-4 0 15,5 0 0-15,0 9 0 0,-5 7 0 0,5 5 0 0,0 8 0 0,-5-1 0 16,-5 5 10-16,6 8-2 0,-1 7 0 0,-4 17 0 15,8 17-8-15,-3 3 10 0,-1 4-10 0,0 13 10 16,5 7-10-16,-5 1-11 0,0 4 3 0,-4-1 0 16,-1 5 16-16,1-1 4 0,0 1 1 0,-1-4 0 15,-3-1 6-15,-6-11 1 0,5-1 0 0,-4-3 0 16,-1-9-20-16,1-4-14 0,-5-7 2 0,0-1 1 16,0-8 19-16,0-8 4 0,0 0 1 0,0 0 0 15,0 0-13-15,0-12 0 0,0-5 0 0,0-3 0 16,4-8 0-16,-4-4 8 0,0-5-8 0,5-7 9 15,-5-1-9-15,9-4 10 0,0-3-10 0,0-1 10 16,-4-3-10-16,4 3 0 0,9 0 0 0,0 5 0 0,5 3 0 16,0 1 0-16,0 7 0 0,-1 5 0 0,1 12 0 0,0 8 8 15,-5 12-8-15,0 4 0 0,5 8 12 0,-5 12-4 16,-4 4 0-16,4 5 0 0,-4 7-8 0,4 1 8 16,0 7-8-16,-4-3 8 0,0-1 0 0,4 1-8 15,0-1 12-15,5 5-4 0,-10-1-26 0,6 1-6 16,3 0 0-16,-3-1-800 15,3-11-159-15</inkml:trace>
        </inkml:traceGroup>
        <inkml:traceGroup>
          <inkml:annotationXML>
            <emma:emma xmlns:emma="http://www.w3.org/2003/04/emma" version="1.0">
              <emma:interpretation id="{03C8127A-2DDB-4F8E-9C53-8DAF51A4BF2E}" emma:medium="tactile" emma:mode="ink">
                <msink:context xmlns:msink="http://schemas.microsoft.com/ink/2010/main" type="inkWord" rotatedBoundingBox="19289,8449 23649,8016 23791,9440 19430,9873"/>
              </emma:interpretation>
              <emma:one-of disjunction-type="recognition" id="oneOf21">
                <emma:interpretation id="interp25" emma:lang="" emma:confidence="1">
                  <emma:literal/>
                </emma:interpretation>
              </emma:one-of>
            </emma:emma>
          </inkml:annotationXML>
          <inkml:trace contextRef="#ctx0" brushRef="#br0" timeOffset="68574.4877">18116 7376 2484 0,'0'0'55'0,"0"0"11"0,14 4 2 0,-1 0 1 0,-3 9-55 0,3-1-14 15,-4 4 0-15,5 8 0 0,0 5 61 0,-5 3 10 16,0 4 1-16,-5 9 1 0,1 3-14 0,-5 5-3 0,0 4-1 16,-5 3 0-16,-4-3-27 0,5 4-4 0,-5-5-2 0,-1 5 0 15,6-8 8-15,-5 3 2 0,0-3 0 0,-5-4 0 16,0-5-13-16,5-3-3 0,0-5 0 0,-4-4 0 15,3-7-16-15,6-1 0 0,-1-8 0 0,1 0 0 16,-1-4 0-16,1-4 0 0,4-8 0 0,0 0 0 16,0 0 0-16,0 0 0 0,0 0-10 0,9-12 10 15,4-4 0-15,-3-4 0 0,3-4-9 0,1 3 9 16,9-3 0-16,-5 4 0 0,-9-4 0 0,5 11 0 16,-1-3 0-16,1 8 0 0,-5 4 0 0,5 4 0 15,-5 4 0-15,4 4 0 0,-8 8 0 0,4 1 0 16,0 7-25-16,5-4-5 0,-5 4-1 0,-4-3 0 15,4 3-79-15,-5 0-16 0,1 1-3 0,4-5-1103 16</inkml:trace>
          <inkml:trace contextRef="#ctx0" brushRef="#br0" timeOffset="68761.9473">18799 8230 2361 0,'0'0'52'0,"0"0"10"0,0 0 2 0,0 16 4 0,0 1-55 0,0 3-13 16,0 0 0-16,0 0 0 0,-9 5 82 0,4-5 14 16,1 0 2-16,-1 0 1 0,5 1-64 0,0 3-13 15,0 0-2-15,0-8-1 0,5-4-32 0,-1 1-7 16,-4-5 0-16,9-4-793 0,5-4-159 0</inkml:trace>
          <inkml:trace contextRef="#ctx0" brushRef="#br0" timeOffset="67340.4054">15753 8097 1170 0,'5'-8'25'0,"-1"-5"6"0,-4-3 1 0,9 0 1 0,5 0-33 0,0 0 0 16,-14 4 0-16,9-1 0 0,0 5 131 0,0-4 19 15,-4 8 4-15,-5 4 1 0,0 0-39 0,0 0-7 16,9 16-1-16,-5 13-1 0,-8-1-19 0,4 8-3 16,9 9-1-16,-9 3 0 0,-5 5-12 0,1 4-4 15,4-1 0-15,4 5 0 0,-4 0-26 0,0-5-6 16,0-7 0-16,5-4-1 0,4-5-19 0,-5-4-4 16,-8-3-1-16,4-9 0 0,0-4-11 0,0 1 12 15,0-5-12-15,0-8 12 0,0 0-3 0,0-8 0 16,0 0 0-16,0 0 0 0,0 0 2 0,0 0 0 15,0 0 0-15,4-12 0 0,-4-4-3 0,5-1 0 16,4-7 0-16,5 0 0 0,4-9-8 0,5-3-16 16,-5 4 4-16,5-5 1 0,13 5 2 0,-4 4 0 15,-14 3 0-15,5 9 0 0,9 8-3 0,-5-4 0 0,0 8 0 16,-8 0 0-16,-6 8 12 0,1 4 0 0,4 0 0 16,-9 4 0-16,-13 4 0 0,4 5 0 0,0-1 0 0,-5 8 0 15,-8-4 22-15,-1 5 6 0,-9-1 2 0,9 0 0 31,5-3-50-31,-9-1-9 0,-18 0-3 0,4 1 0 0,9-9 2 16,0 4 0-16,-4-8 0 0,4 0 0 0,10-4-188 16,-1-4-38-16</inkml:trace>
          <inkml:trace contextRef="#ctx0" brushRef="#br0" timeOffset="67637.2598">16436 8582 1958 0,'0'0'174'0,"0"0"-139"16,0 0-35-16,0 0 0 0,0 0 60 0,0 0 4 16,0 0 2-16,18 4 0 0,5-4-30 0,-5-4-5 15,-4 0-2-15,4-4 0 0,9 4 3 0,-4-4 0 16,0-8 0-16,0 0 0 0,0-1-2 0,-1 5 0 16,6-4 0-16,-10 0 0 0,-9-4-7 0,0 4-2 15,14-1 0-15,-14-3 0 0,-5 0 10 0,1 4 1 16,0 0 1-16,4-1 0 0,-9 1-21 0,-5 8-4 15,-4-4 0-15,0 4-8 0,9 8 28 0,0 0-2 16,-14 4 0-16,-4 0 0 0,4 0-12 0,-4 8-2 16,0 4-1-16,0 0 0 0,0 1-11 0,4 7 0 15,0-4 0-15,1 4 0 16,-1 1-30-16,5-1 2 0,4 0 0 0,5 5 0 16,0-5-171-16,0 0-33 0,0-4-8 0</inkml:trace>
          <inkml:trace contextRef="#ctx0" brushRef="#br0" timeOffset="67918.5891">16905 8396 1324 0,'23'0'118'0,"-23"0"-94"0,0 0-24 0,0 0 0 16,9 8 144-16,0 4 25 0,0 1 5 0,-4-1 1 15,-1 0-24-15,5 4-5 0,0 0-1 0,1 0 0 16,-6 1-62-16,1-1-13 0,4 0-2 0,0 0-1 0,-5 0-28 15,6 1-6-15,-6-5-1 0,5 0 0 0,-4 0-32 0,-5-12 0 16,0 0 0-16,0 0 0 0,9 8 32 0,-9-8 0 16,0 0 0-16,0 0 0 0,0 0-16 0,0 0-3 15,0 0-1-15,0 0 0 0,4-8 4 0,1-4 1 16,-1-4 0-16,1-5 0 0,0 1-17 0,4 0 0 16,0 0-8-16,4-5 8 15,6 1-103-15,-1 0-14 0,9-5-3 0,5 5-1 16,-5 0-83-16,5 0-16 0,-4-1-3 0</inkml:trace>
          <inkml:trace contextRef="#ctx0" brushRef="#br0" timeOffset="68199.6177">17775 8246 2127 0,'0'0'47'0,"0"0"9"0,0 0 3 0,0 0 1 0,0 0-48 0,-5 0-12 0,-4-8 0 0,0 8 0 15,-5-4 98-15,1 4 18 0,3 4 3 0,-3-4 1 16,-1 4-61-16,0 0-12 0,5-4-3 0,0 9 0 16,0-5-28-16,0 4-7 0,4 4-1 0,-4 0 0 15,5 4-8-15,-1 4 8 0,1 1-8 0,-1-1 8 16,5 4 10-16,0 0 2 0,0-3 0 0,0 7 0 16,-4 0 15-16,-1 5 3 0,5-5 1 0,-4 0 0 15,-6 1-19-15,6-5-3 0,-5 0-1 0,0-4 0 16,-5 1-6-16,0-1-2 0,-4-4 0 0,4 0 0 15,1 0-76-15,4-7-15 0,-5-1-3 0,5-4-768 16,-5-4-154-16</inkml:trace>
          <inkml:trace contextRef="#ctx0" brushRef="#br0" timeOffset="68886.9139">19100 7935 230 0,'0'0'10'0,"0"0"2"15,-5-4-12-15,5 4 0 0,0 0 0 0,0 0 0 16,0 0 389-16,-9 8 75 0,4 0 16 0,5-8 2 16</inkml:trace>
          <inkml:trace contextRef="#ctx0" brushRef="#br0" timeOffset="69433.8685">19368 7975 2059 0,'0'0'45'0,"0"0"10"0,9-8 1 0,-4 0 2 0,-5 8-46 0,13-4-12 16,-3 0 0-16,-10 4 0 0,0 0 99 0,0 0 17 16,9 4 4-16,0 4 1 0,0 0-41 0,0 8-8 15,-4 5-1-15,4 3-1 0,-9 0-12 0,0 9-2 16,0 3-1-16,0 9 0 0,0-5-11 0,-5 9-3 16,1-1 0-16,-1-3 0 0,-4-1-5 0,0-3-2 0,4-1 0 15,1 1 0-15,-1-5-12 0,1-8-2 16,-1-3-1-16,0-5 0 0,1 0-8 0,-1-4-2 0,5 0 0 15,-4-7 0-15,4-9-9 0,0 0 8 0,0 0-8 0,0 0 8 16,0 0-8-16,0 0 12 0,0 0-12 0,0 0 12 16,0 0-12-16,0 0 10 0,-5-5-10 0,-4-3 10 15,5-4-10-15,-1 0 8 0,-4 0-8 0,4-8 8 16,5 0-8-16,-4-1 10 0,-1-7-10 0,5-4 10 16,5 3-10-16,4-11 0 0,0-1 0 0,5-3 0 15,4-5 0-15,5 1 0 0,4-5 0 0,5-4 0 16,4 1-24-16,5-1-6 0,9 0-2 0,0-3 0 15,5-1 16-15,-5 4 2 0,0 5 1 0,0 7 0 16,-9 13 0-16,0-1 0 0,-9 17 0 0,0 0 0 16,-5 8 13-16,-4 4 0 0,0 12 0 0,-10 0 0 0,-3 8 0 15,-1 5 0-15,0-1 11 0,-9 4-3 0,0 4-8 16,-9 9 12-16,0 3-4 0,-1 1 0 0,-8-5-8 0,5 1 8 16,-10-1-8-16,0-4 8 0,0 1-8 0,5-5 0 15,-5-4 0-15,-4-3 0 16,4-1-95-16,0-4-17 0,1 0-3 0,-6-8-778 15,1-4-156-15</inkml:trace>
        </inkml:traceGroup>
        <inkml:traceGroup>
          <inkml:annotationXML>
            <emma:emma xmlns:emma="http://www.w3.org/2003/04/emma" version="1.0">
              <emma:interpretation id="{8AED8E79-CD87-4C6F-9871-1211B60BDE73}" emma:medium="tactile" emma:mode="ink">
                <msink:context xmlns:msink="http://schemas.microsoft.com/ink/2010/main" type="inkWord" rotatedBoundingBox="25232,8040 30456,7521 30638,9361 25414,9879"/>
              </emma:interpretation>
              <emma:one-of disjunction-type="recognition" id="oneOf22">
                <emma:interpretation id="interp26" emma:lang="" emma:confidence="1">
                  <emma:literal/>
                </emma:interpretation>
              </emma:one-of>
            </emma:emma>
          </inkml:annotationXML>
          <inkml:trace contextRef="#ctx0" brushRef="#br0" timeOffset="74854.2712">22746 8072 1436 0,'0'0'64'0,"5"-8"12"0,-1 0-60 0,1 0-16 0,4-4 0 0,-4 4 0 16,4 0 46-16,-5 0 6 0,1 0 2 0,4 0 0 15,-4-1 14-15,-1 1 4 0,-4 8 0 0,0 0 0 16,0 0-8-16,0 0-2 0,0-4 0 0,0 4 0 16,0 0-9-16,0 0-1 0,0 0-1 0,0 12 0 15,-4 1-23-15,4 3-5 0,-5 4-1 0,5 4 0 16,0 5 1-16,0-1 0 0,0 4 0 0,5 5 0 15,-1-1 3-15,1 1 1 0,-1-1 0 0,1 0 0 16,4 1-1-16,-9-1 0 0,4-3 0 0,-4-1 0 16,0-8-10-16,0 1-1 0,0-9-1 0,0 0 0 15,0-4-2-15,0-12 0 0,0 0 0 0,0 0 0 16,0 0 8-16,0 0 0 0,0 0 1 0,0 0 0 16,0 0 1-16,-4-8 0 0,-1-8 0 0,5 0 0 0,0-5-2 15,0 1-1-15,5-4 0 0,-1-4 0 0,1-1-3 0,4-3 0 16,0-1 0-16,0 1 0 0,0 0-16 0,10-1 10 15,-1 5-10-15,5-4 8 0,-1 3-8 0,1-3-17 16,9 8 4-16,0-1 1 16,0 9-98-16,0 4-19 0,-1 0-4 0,-3 8-674 15,4 4-134-15</inkml:trace>
          <inkml:trace contextRef="#ctx0" brushRef="#br0" timeOffset="75213.633">23575 8153 576 0,'0'0'25'0,"0"0"6"0,0 0-31 0,0-8 0 0,0 0 0 0,0 8 0 15,0 0 294-15,-5-8 53 0,1 4 10 0,-1 0 3 16,1 0-194-16,4 4-38 0,-9 0-8 0,9 0-2 16,-5 4-57-16,1 4-11 0,-6 8-2 0,6-4-1 15,-1 9-28-15,1-1-6 0,4 4-1 0,0 4 0 16,0 1-12-16,4-1 9 0,1 0-9 0,-1 1 8 15,6-1-8-15,-1-4 0 0,4-3 0 0,1-1 8 16,0 0-8-16,-1-8 0 0,5-4 0 0,1 0 0 16,-1-4 0-16,5-4 0 0,-5-8 0 0,0 0 0 15,0 0 9-15,5-8-9 0,-5-4 10 0,0 4-10 0,5-1 11 16,-5 5-11-16,1-8 12 0,-1 0-12 0,0-4 13 16,-9-1-4-16,0 1-1 0,0 0 0 0,-4-1 20 15,-5 1 3-15,-5 4 1 0,1 4 0 0,-5 4-16 16,-5-5-4-16,0 1 0 0,-4 8 0 0,5 8-4 0,-10 0 0 15,0 0-8-15,0 4 12 0,-4 4-12 0,0 0-18 16,4 8 4-16,-4-3 1 16,8 3-135-16,-3 0-28 0,3 4-4 0</inkml:trace>
          <inkml:trace contextRef="#ctx0" brushRef="#br0" timeOffset="74370.0062">21795 8085 1357 0,'0'0'29'0,"-9"-9"7"0,0-3 0 0,-5 0 4 0,0 0-32 0,5-4-8 0,5 0 0 0,-1-1 0 15,0-3 48-15,1 0 8 16,4 0 1-16,4-5 1 0,6 1-38 0,-1 0-8 0,0-8-2 0,4 3 0 15,1 5 34-15,4-4 8 0,1 3 0 0,3-3 1 16,-3 4 10-16,8 3 1 0,5-3 1 0,-5 4 0 16,5-4-16-16,0 7-3 0,4 1-1 0,5 0 0 15,0-4 4-15,5 4 1 0,4 4 0 0,-5-1 0 16,-4 5-7-16,5 0-2 0,-5 4 0 0,0 0 0 16,-5 4-29-16,-4 4-12 0,-5-4 8 0,1 8-8 15,-10 4 12-15,-4 1-4 0,-1 3 0 0,-4-4 0 16,-4 4 4-16,-10 4 0 0,-4 5 0 0,0-1 0 15,-9 0 16-15,-5 0 3 0,-4 1 1 0,-5-5 0 16,-5 4-20-16,-3 5-3 0,8 3-1 0,-5-4 0 16,-4 1-8-16,5-1 0 0,-5 0 0 0,9 1 0 15,0-5-132-15,0 4-24 0,-4-8-6 0</inkml:trace>
          <inkml:trace contextRef="#ctx0" brushRef="#br0" timeOffset="74010.7877">21845 7947 1450 0,'4'-20'32'0,"1"8"6"0,-5-5 2 0,0 1 1 0,0 0-33 0,5 0-8 16,-1 0 0-16,1-1 0 0,-1 5 110 0,1 0 20 15,-1-4 4-15,1 4 1 0,-5 0-38 0,4 4-7 16,-4 8-2-16,0 0 0 0,0 0-34 0,0-8-7 15,0 8-2-15,0 0 0 0,0 0-13 0,0 0-4 0,0 0 0 0,0 0 0 16,0 0-28-16,0 0 0 0,0 0 0 0,5 16 0 16,-5 0 10-16,4 4-10 0,1 8 10 0,-5 1-10 15,0-1 20-15,0 4-1 0,0 5-1 0,0-1 0 16,0-3 12-16,0 3 2 0,0 5 1 0,0-5 0 16,0 0-7-16,0 1-2 0,-5-5 0 0,1 5 0 15,-1 3 13-15,5-7 3 0,-4 3 0 0,-1-4 0 16,1-3-27-16,-1 3-5 0,5-8 0 0,0 1-8 15,-4-5 0-15,4 0 0 0,0-4 0 0,0-4 0 16,0 1 10-16,0-13-10 0,0 0 8 0,0 8-8 16,0-8 0-16,0 0-12 0,0 0 0 0,0 0 1 15,0 0-23-15,4 8-5 0,-4 0-1 16,0-8 0-16,0 0-89 0,0 0-19 0,-4 4-3 0,-1 4-943 16</inkml:trace>
          <inkml:trace contextRef="#ctx0" brushRef="#br0" timeOffset="75713.6237">24258 7202 2257 0,'4'-8'49'0,"6"-4"11"0,-1 0 1 0,4 0 3 0,1 0-51 0,0 4-13 0,4-1 0 0,-5 9 0 16,6 0 54-16,-6 13 8 0,1 3 2 0,4 8 0 15,-4 0-44-15,0 9-8 0,-5 7-1 0,0 1-1 16,4 7 34-16,-13 5 6 0,14 4 2 0,-9 3 0 15,-5 1-24-15,0 0-5 0,0 7-1 0,0 1 0 16,-5-4 17-16,-9-4 3 0,14-5 1 0,-4-3 0 16,4-5-31-16,-5 1-12 0,1-8 8 0,4-1-8 15,-5-8 13-15,1 1-2 0,-1-9-1 0,5 0 0 0,0-7-2 16,0-1-8-16,0-8 12 0,0 0-4 0,-4 0-8 0,4-8 10 16,0 0-10-16,0 0 10 0,0 0-10 0,0 0 12 15,0 0-12-15,-5-8 12 0,0-4-12 0,5 0 10 16,0-9-10-16,5 1 10 0,-5 0-10 0,5 0 0 15,4-5 0-15,0 1 0 0,4 4 0 0,10-4 0 16,4-1-12-16,1 1 12 0,4-4-20 0,4 7 3 16,1-3 1-16,3 4 0 0,-3 4 8 0,-1 4 8 15,-4-1-12-15,0 9 12 0,-5-4-13 0,1 8 4 16,-10 8 1-16,0 5 0 0,-4-5 8 0,-14 8 0 16,13 0 0-16,-13 4 0 0,-13 0 0 0,8 1 0 15,-8 3 0-15,-15 0 0 0,10 1 0 0,-9-1 0 16,-5 0 0-16,0 0 0 0,-14 1 0 0,10-1 11 0,-5 0-3 15,-4-3 0-15,4-9-24 0,0 4-4 16,4-4-2-16,1 0 0 16,-1 0-189-16,5-4-37 0,5-4-8 0</inkml:trace>
          <inkml:trace contextRef="#ctx0" brushRef="#br0" timeOffset="75979.0043">25050 6923 345 0,'0'-12'31'16,"14"4"-31"-16,-5-8 0 0,4 4 0 15,-3 3 360-15,8 5 67 0,-9 4 13 0,-5 4 2 16,15 5-298-16,-6 3-60 0,1 8-12 0,9 4-3 16,0-4-4-16,-5 13-1 0,-5 11 0 0,15 5 0 15,-6 3 0-15,-8 1-1 0,9 8 0 0,-9-1 0 0,-5 1 1 0,4 4 1 16,-13-4 0-16,0 7 0 0,0-3-65 0,-4 0 0 15,-5 4-8-15,9 0-1 16,-5-5-37-16,1 1-7 0,-1 0-2 0,0-9 0 16,5-7-177-16,0-9-36 0,5 29-8 0,9-36 0 0</inkml:trace>
          <inkml:trace contextRef="#ctx0" brushRef="#br0" timeOffset="76244.5651">25624 8105 1854 0,'0'0'40'0,"0"0"9"0,0 0 2 0,13-8 1 0,1 8-41 0,-5-8-11 16,0-1 0-16,14-3 0 0,-5 0 63 0,5-4 10 15,4 0 3-15,-8 0 0 0,12-5-16 0,-3 1-4 0,-1 0 0 0,-4-4 0 16,0-5-24-16,-5 1-6 0,0 0-1 0,-9-1 0 16,0 1 31-16,-4 4 7 0,-5-1 1 0,0 5 0 15,-5 4-52-15,1 4-12 0,-10 4 0 0,9 4 0 16,-8 4 0-16,-5 4 0 0,-5 8 0 0,0 4 0 15,-4 8 18-15,-1 9 1 0,-3-1 0 0,12 13 0 16,-8-1-19-16,9 1 0 0,4-1 0 0,0 5 0 16,5-5 0-16,0 1 0 0,9 3 0 0,0-3 0 15,14-5-201-15,-5 1-44 0,23 28-9 16,-9-33-2-16</inkml:trace>
          <inkml:trace contextRef="#ctx0" brushRef="#br0" timeOffset="76775.6967">26352 7830 2185 0,'0'0'48'0,"0"0"9"0,0 0 3 0,9 16 2 0,-4 4-50 0,-5 0-12 16,0 5 0-16,0 3 0 0,0 0 52 0,0 5 7 16,-5-1 1-16,5 4 1 0,-9-3 6 0,9 3 1 15,0-3 0-15,0-5 0 0,0 4-55 0,0-3-13 16,0-9 0-16,0 0 0 0,0 0 24 0,0-8 1 15,0 1 1-15,0-5 0 0,0-8-13 0,0 0-2 16,0 0-1-16,0 0 0 0,0-8-2 0,14-5-8 0,-14 1 12 0,13-8-4 16,-3 0 11-16,-1 0 1 15,0-5 1-15,9 1 0 0,-4-4-21 0,4 3 0 0,0 1 0 0,0 4 0 16,5 0 0-16,-5 7 0 0,-4-3 0 0,4 8 8 16,-4 4-8-16,-1 4 0 15,6 4 8-15,-1 4-8 0,-4 4 0 0,4 1 0 0,-5 7 0 0,1 0-8 16,-5 0 8-16,0 1 0 0,-9-1 0 0,0 4 0 15,9 0 0-15,-4-3 0 0,-5-1 0 0,4-4 0 16,-4 0 0-16,0 0 0 0,0-3 10 0,0-13-10 16,0 0 8-16,0 0-8 0,0 0 0 0,0 0 0 15,0 0 9-15,0 0-9 0,0-5 8 0,5-3-8 16,0 0 0-16,-1 0-12 16,-4-4 0-16,14-4 1 0,-14 0 11 0,13-9 0 0,-8 1 0 0,9 4 0 15,-5-4 15-15,0 3 5 0,5 1 0 0,-1 0 1 16,5 4-33-16,-4 4-8 0,4-1 0 0,-4 5-1 0,9 4 36 15,-14 4 7-15,4 4 2 0,6 0 0 16,-6 8-39-16,-4 1-7 0,-4 3-2 0,9 4 0 0,-10 0 24 0,-4 5 0 16,14-1 0-16,-14 4 0 0,9 5 0 0,-4-5 0 15,-5 0 0-15,0 1 0 0,-5-5 0 0,-4 4 0 16,9 0 0-16,-5 5 0 16,-4-5-168-16,5-4-28 0,-10 1-7 0</inkml:trace>
        </inkml:traceGroup>
      </inkml:traceGroup>
    </inkml:traceGroup>
    <inkml:traceGroup>
      <inkml:annotationXML>
        <emma:emma xmlns:emma="http://www.w3.org/2003/04/emma" version="1.0">
          <emma:interpretation id="{B2C15AEE-2DB4-4987-AAF5-BBC82CBEF51B}" emma:medium="tactile" emma:mode="ink">
            <msink:context xmlns:msink="http://schemas.microsoft.com/ink/2010/main" type="paragraph" rotatedBoundingBox="6092,12469 19432,11253 19662,13777 6321,149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34E77D4-5678-45FD-9140-EB1B505620D7}" emma:medium="tactile" emma:mode="ink">
              <msink:context xmlns:msink="http://schemas.microsoft.com/ink/2010/main" type="line" rotatedBoundingBox="6092,12469 19432,11253 19662,13777 6321,14992"/>
            </emma:interpretation>
          </emma:emma>
        </inkml:annotationXML>
        <inkml:traceGroup>
          <inkml:annotationXML>
            <emma:emma xmlns:emma="http://www.w3.org/2003/04/emma" version="1.0">
              <emma:interpretation id="{89E656C7-539E-4658-A52A-DAD7CB767933}" emma:medium="tactile" emma:mode="ink">
                <msink:context xmlns:msink="http://schemas.microsoft.com/ink/2010/main" type="inkWord" rotatedBoundingBox="6092,12469 7108,12376 7338,14900 6321,14992"/>
              </emma:interpretation>
              <emma:one-of disjunction-type="recognition" id="oneOf23">
                <emma:interpretation id="interp27" emma:lang="" emma:confidence="1">
                  <emma:literal/>
                </emma:interpretation>
              </emma:one-of>
            </emma:emma>
          </inkml:annotationXML>
          <inkml:trace contextRef="#ctx0" brushRef="#br0" timeOffset="85336.2081">3529 11589 1036 0,'-41'-16'46'0,"27"12"10"0,-9-4-45 0,1 4-11 16,3 0 0-16,-3 8 0 0,-1 0 164 0,-4 12 30 16,-1 4 6-16,-4 13 2 0,1 11-145 0,-6 13-29 15,-4 12-5-15,-4 8-2 0,-5 8-13 0,-5 8-8 16,0 4 8-16,5 4-8 0,-4 8 8 0,3 4-8 16,6 1 8-16,9-1-8 0,8 0 9 0,1-3-9 15,9 3 12-15,13-4-12 0,10-8 33 0,8-3 0 16,10-9 0-16,14-4 0 0,3 0-13 0,15-4-4 15,4-1 0-15,14 1 0 0,9-8-16 0,5-4 0 16,4-8-11-16,13-5 11 0</inkml:trace>
        </inkml:traceGroup>
        <inkml:traceGroup>
          <inkml:annotationXML>
            <emma:emma xmlns:emma="http://www.w3.org/2003/04/emma" version="1.0">
              <emma:interpretation id="{010CEFB0-5F0A-45F0-B30A-27150740DA2A}" emma:medium="tactile" emma:mode="ink">
                <msink:context xmlns:msink="http://schemas.microsoft.com/ink/2010/main" type="inkWord" rotatedBoundingBox="9077,12336 16450,11664 16614,13462 9241,14134"/>
              </emma:interpretation>
              <emma:one-of disjunction-type="recognition" id="oneOf24">
                <emma:interpretation id="interp28" emma:lang="" emma:confidence="1">
                  <emma:literal/>
                </emma:interpretation>
              </emma:one-of>
            </emma:emma>
          </inkml:annotationXML>
          <inkml:trace contextRef="#ctx0" brushRef="#br0" timeOffset="84508.2567">6780 13066 2469 0,'0'0'54'0,"0"0"11"0,0 0 3 0,0 0 2 0,0 0-56 0,0 0-14 16,0 0 0-16,0 0 0 0,0 0 24 0,13 0 3 15,1 0 0-15,4-4 0 0,5 4-11 0,4-4-3 16,0 0 0-16,5 0 0 0,9 0-13 0,0 0 0 16,5 0-9-16,-1-4 9 0,10 4 0 0,-5 0 0 15,0-4 0-15,0 0 0 16,0 0-128-16,5-1-25 0,-5-3-6 0,0 4-837 0</inkml:trace>
          <inkml:trace contextRef="#ctx0" brushRef="#br0" timeOffset="84211.4507">6893 11751 1267 0,'0'0'112'0,"-9"-12"-89"16,5 4-23-16,-1-4 0 0,1 4 188 0,4 8 34 15,0-8 6-15,0 8 2 0,4-9-151 0,10 1-31 16,-1 4-5-16,1 4-2 0,0 0-23 0,4 0-5 16,5 0-1-16,0 4 0 0,8 0-12 0,1-4 0 15,5 4 0-15,4-4-10 0,9 0 18 0,-5 0 4 16,1-4 1-16,-1 0 0 0,5 4 0 0,-4-4 0 16,-1 4 0-16,1-4 0 0,0 0-13 0,-6 0 0 15,6 0 0-15,-5 0 0 0,0 0 0 0,-5-4 0 16,5 0 0-16,-9 4 0 0,0 0-16 0,0 0 0 15,-9 4 0-15,0 0 0 16,-5 4-42-16,-5 0-8 0,1 4-2 0,-9 0-572 0,4 4-116 16</inkml:trace>
          <inkml:trace contextRef="#ctx0" brushRef="#br0" timeOffset="83852.1596">7340 11832 1785 0,'-5'-16'159'0,"0"-4"-127"16,-4-1-32-16,5 1 0 0,-1 0 92 0,1 4 12 16,-1 0 2-16,5-1 1 0,-4 1-6 0,4 8-1 15,0 8 0-15,0 0 0 0,0 0-38 0,0 0-8 16,0 0-2-16,9 16 0 0,-5 9-41 0,5 7-11 16,0 16 0-16,-4 9 0 0,4 4 14 0,0 4 1 15,-4 7 0-15,-1 1 0 0,-4 4 27 0,5 0 6 16,-5 8 0-16,0-4 1 0,0-4-49 0,0-4 0 15,4-4-16-15,-4-9 4 0,0-7 12 0,0-1 15 0,0-7-3 16,0-9-1 0,-4 1-60-16,4-13-12 0,-5 0-3 0,1-7 0 15,-1-5-173-15,5-4-35 0,0-8-8 0,0 0-647 0</inkml:trace>
          <inkml:trace contextRef="#ctx0" brushRef="#br0" timeOffset="84867.552">8450 11346 2365 0,'0'-40'104'0,"0"24"23"0,5 0-102 0,0-1-25 0,4 1 0 0,4 8 0 16,1 4 36-16,9 8 1 0,-1 4 1 0,6 12 0 0,-1 9-11 0,5 3-3 15,-5 13 0-15,-4 11 0 16,0 1 10-16,-5 16 2 0,-4 8 0 0,-5 12 0 0,-5 0-16 15,-4 4-2-15,-9-4-1 0,0 4 0 0,0 0-1 16,-5-4-1-16,-4 1 0 0,0-10 0 0,0 1-15 16,-5-8 0-16,-4-4 0 0,-10 0 0 15,-4-4-106-15,-4 0-24 0,-10-1-5 0,-9-3-988 16</inkml:trace>
          <inkml:trace contextRef="#ctx0" brushRef="#br0" timeOffset="83274.1749">5623 12585 1209 0,'0'0'108'0,"-9"-4"-87"0,-5 0-21 0,5 0 0 16,9 4 272-16,0 0 51 0,0 0 9 0,0 0 3 15,0 0-235-15,0 0-46 0,9 0-10 0,5 0-1 16,4 4-32-16,0-4-11 0,10 0 0 0,4 0 9 16,-1 0-9-16,1-4 0 0,9 4 0 0,-4 0 0 15,4 0 0-15,-5-4-17 0,-4 4 2 0,4-4 1 16,1-1-40-16,-5 1-8 0,0 0-2 0,-1 0 0 16,-3 0-96-16,4 0-19 0,-10 4-4 0,1 0-1 0</inkml:trace>
          <inkml:trace contextRef="#ctx0" brushRef="#br0" timeOffset="86164.458">10991 11403 1911 0,'-27'-12'84'0,"13"8"19"0,0 0-83 0,1-4-20 15,-6 4 0-15,1 0 0 0,0 8 72 0,-5-4 9 16,0 8 3-16,-4 4 0 0,0 0-36 0,-5 8-6 16,5 5-2-16,-10 3 0 0,1 8-19 0,-5 9-4 15,-5-1-1-15,1 17 0 0,-5 4 2 0,-5 8 0 16,0-1 0-16,5 1 0 0,-4-4-6 0,-1 0 0 0,-4 4-1 16,0 0 0-16,4-5-11 0,0 1 0 0,5 4 0 15,0-8 0 1,5-4-24-16,-1-5-9 0,5-3-3 0,5-5-690 0,4-7-138 0</inkml:trace>
          <inkml:trace contextRef="#ctx0" brushRef="#br0" timeOffset="85915.1748">9621 11945 2286 0,'-10'-24'50'0,"6"8"10"0,-1-4 3 0,1-5 1 0,4-7-51 0,-5 0-13 16,5-5 0-16,5 9 0 0,-1-5 51 0,5 5 7 0,-4 0 2 0,9-1 0 15,-1 1-31-15,5 4-5 0,5 4-2 0,5-1 0 16,-1 5-22-16,0 8 0 0,5 0 0 0,-5 8 0 15,1 8 0-15,8 4-8 0,-4 9 8 0,4 3-8 16,-4 12 8-16,0 5 8 0,5 7-8 0,-10 5 11 16,0 8 21-16,-4-1 5 0,0 5 1 0,0 0 0 15,-1-5-17-15,-4 5-3 0,1-4-1 0,3 4 0 16,-3 3-17-16,3 1 0 0,1-4 8 0,5-8-8 16,-6-1-21-1,6-7-8-15,3-1-2 0,-3-7-776 0,-5-9-155 0</inkml:trace>
          <inkml:trace contextRef="#ctx0" brushRef="#br0" timeOffset="89897.6209">11719 12018 1094 0,'0'0'97'0,"0"0"-77"0,0 0-20 0,0 0 0 16,0 0 60-16,0 0 8 0,0 0 1 0,9 0 1 15,1-4-30-15,3 0-5 0,1 0-2 0,4 0 0 16,0 0-10-16,5 0-3 0,0 0 0 0,9 0 0 16,-5 0-1-16,5-4-1 0,0 0 0 0,4-1 0 15,5 1 3-15,-4-4 1 0,-1 4 0 0,0-4 0 16,-4 4-2-16,5-4-1 0,-1 4 0 0,-4 0 0 0,0-5-7 15,0 5 0-15,4 0-1 0,1 0 0 0,-6 4 1 16,1-4 1-16,5 0 0 0,-1 4 0 0,-4-4-5 16,0 4-8-16,0-4 11 0,0 4-11 0,-5 0 0 0,0-5 0 15,-4 5 0-15,0 0 0 16,0 0-26-16,-5 4-9 0,0-8-1 0,-4 4-1 16,-1 0-39-16,-4 0-7 0,-9 4-1 0</inkml:trace>
          <inkml:trace contextRef="#ctx0" brushRef="#br0" timeOffset="90194.4231">11879 12148 1209 0,'0'0'53'0,"0"0"12"0,0 0-52 0,0 0-13 0,0 0 0 0,0 0 0 16,-5 8 113-16,5-8 20 0,0 0 4 0,0 0 1 16,9 4-87-16,5 0-18 0,4-4-3 0,5 4-1 15,4-4-7-15,5 0-2 0,0 0 0 0,9-4 0 16,4 0 16-16,1 0 4 0,4 0 0 0,0-8 0 16,0 4-27-16,9-1-5 0,-4 1 0 0,4 0-8 15,0 0 9-15,5 0-9 0,0-4 0 0,-5 8 9 16,5-4-41-16,-5 0-8 15,0-4-1-15,5-1-834 0</inkml:trace>
        </inkml:traceGroup>
        <inkml:traceGroup>
          <inkml:annotationXML>
            <emma:emma xmlns:emma="http://www.w3.org/2003/04/emma" version="1.0">
              <emma:interpretation id="{95D0BD2F-58AC-4714-8F51-8AF5889D4CE3}" emma:medium="tactile" emma:mode="ink">
                <msink:context xmlns:msink="http://schemas.microsoft.com/ink/2010/main" type="inkWord" rotatedBoundingBox="17934,11896 19478,11755 19590,12979 18045,13119"/>
              </emma:interpretation>
              <emma:one-of disjunction-type="recognition" id="oneOf25">
                <emma:interpretation id="interp29" emma:lang="" emma:confidence="0">
                  <emma:literal>o</emma:literal>
                </emma:interpretation>
                <emma:interpretation id="interp30" emma:lang="" emma:confidence="0">
                  <emma:literal>0</emma:literal>
                </emma:interpretation>
                <emma:interpretation id="interp31" emma:lang="" emma:confidence="0">
                  <emma:literal>O</emma:literal>
                </emma:interpretation>
                <emma:interpretation id="interp32" emma:lang="" emma:confidence="0">
                  <emma:literal>C</emma:literal>
                </emma:interpretation>
                <emma:interpretation id="interp33" emma:lang="" emma:confidence="0">
                  <emma:literal>g</emma:literal>
                </emma:interpretation>
              </emma:one-of>
            </emma:emma>
          </inkml:annotationXML>
          <inkml:trace contextRef="#ctx0" brushRef="#br0" timeOffset="90881.8183">15243 11148 1720 0,'14'-24'76'0,"-10"16"16"0,-4 0-73 0,-4-5-19 0,8 5 0 0,1-4 0 16,-5 4 43-16,5-4 5 0,-5 0 0 0,4 4 1 16,5-4-21-16,-4 4-5 0,-10-1-1 0,5 1 0 15,0 4-22-15,0 4 8 0,-4-8-8 0,-1 4 0 16,-4 4 11-16,0 0-3 0,-5 0 0 0,1 0 0 15,-6 4 21-15,-3 0 4 0,-1 4 1 0,-4 4 0 0,-1 1 6 16,-4-1 2-16,0 8 0 0,-4 0 0 0,0 5-24 0,-5 3-5 16,4-4-1-16,-8 4 0 0,4 5-12 0,4-1 8 15,-4 5-8-15,5-1 0 0,-5 0 10 0,9 1-10 16,5 3 10-16,-1-3-10 0,1 3 10 0,4 5-10 16,1-5 10-16,3 5-10 0,1-1 0 0,9 5 0 15,-5-1 0-15,10-3 0 0,-1-1 8 0,5 1 0 16,5 4-8-16,-1-9 12 0,6 0-12 0,3-3 8 15,10-1-8-15,0-3 0 0,9-5 21 0,-1-4-1 16,6-3-1-16,8-9 0 0,1-4-19 0,9 0 0 16,-5-8 8-16,4 0-8 0,1-4 20 0,0-4 1 15,4-4 0-15,-9-5 0 0,4-3 19 0,-3-4 3 16,12-4 1-16,-8-5 0 0,0-3-18 0,-1-1-3 0,10-7-1 16,-5-1 0-16,-4-7 16 0,-1 3 3 0,-8-8 1 15,-5 5 0-15,0-1-27 0,-5 1-6 0,-8-1-1 0,-1 0 0 16,-9 1-8-16,5-1 0 0,-9 1 9 0,-10-1-9 15,-4 0 8-15,0 5-8 0,0 7 10 0,-4 1-10 16,-15 7 0-16,1 5 0 0,0 4 0 0,-5 0 0 16,-9 3-12-16,0 5-1 0,1 8-1 0,-6 0 0 31,1 4-122-31,-5 8-25 0,-18 4-5 0,4 0-978 0</inkml:trace>
        </inkml:traceGroup>
      </inkml:traceGroup>
    </inkml:traceGroup>
    <inkml:traceGroup>
      <inkml:annotationXML>
        <emma:emma xmlns:emma="http://www.w3.org/2003/04/emma" version="1.0">
          <emma:interpretation id="{53655D7B-BEE2-4D6B-986E-4E4E2279C150}" emma:medium="tactile" emma:mode="ink">
            <msink:context xmlns:msink="http://schemas.microsoft.com/ink/2010/main" type="paragraph" rotatedBoundingBox="8767,14774 13673,14326 13796,15674 8890,1612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D684D1B-1A5D-4E75-AEC6-CBBF9F4B0DC3}" emma:medium="tactile" emma:mode="ink">
              <msink:context xmlns:msink="http://schemas.microsoft.com/ink/2010/main" type="line" rotatedBoundingBox="8767,14774 13673,14326 13796,15674 8890,16122"/>
            </emma:interpretation>
          </emma:emma>
        </inkml:annotationXML>
        <inkml:traceGroup>
          <inkml:annotationXML>
            <emma:emma xmlns:emma="http://www.w3.org/2003/04/emma" version="1.0">
              <emma:interpretation id="{BB8D9C6E-06FD-48AB-B259-FCB5DC0DBF27}" emma:medium="tactile" emma:mode="ink">
                <msink:context xmlns:msink="http://schemas.microsoft.com/ink/2010/main" type="inkWord" rotatedBoundingBox="8767,14774 12361,14446 12484,15794 8890,16122"/>
              </emma:interpretation>
              <emma:one-of disjunction-type="recognition" id="oneOf26">
                <emma:interpretation id="interp34" emma:lang="" emma:confidence="1">
                  <emma:literal/>
                </emma:interpretation>
              </emma:one-of>
            </emma:emma>
          </inkml:annotationXML>
          <inkml:trace contextRef="#ctx0" brushRef="#br0" timeOffset="95724.3765">6365 13981 2602 0,'0'0'57'0,"-13"12"12"0,-1-4 3 0,0 8 1 0,-13 5-58 0,9 3-15 16,-5 4 0-16,5 1 0 0,4 3 8 0,5 4-8 15,0-3 11-15,4 3-11 0,5 1 0 0,9-1-14 16,1 0 1-16,8 1-757 16,5-5-151-16</inkml:trace>
          <inkml:trace contextRef="#ctx0" brushRef="#br0" timeOffset="95521.3012">6110 13997 1555 0,'-9'-4'138'0,"0"-4"-110"0,0 4-28 0,4 0 0 16,5 4 37-16,0 0 3 0,0 0 0 0,0 0 0 15,0 0-26-15,14 0-5 0,4-4-1 0,5-4 0 16,9 0-8-16,4 0 0 0,1-5-10 0,8 1 10 16,1 0-22-16,-1-4 2 0,1 0 0 0,-1 0 0 31,1-1-26-31,-10 5-5 0,1 0-1 0,-5 4-402 0,-5 0-81 0</inkml:trace>
          <inkml:trace contextRef="#ctx0" brushRef="#br0" timeOffset="95224.5043">5295 14750 1422 0,'0'0'31'0,"0"0"6"0,-13 0 2 16,4 0 1-16,9 0-32 0,-10 4-8 0,6-4 0 0,4 0 0 0,0 0 23 0,0 0 2 15,0 0 1-15,0 0 0 0,0 0-26 0,0 0 8 16,0 12-8-16,0-12 0 0,4 8 0 0,6-4 0 16,3 0-9-16,-4 0 9 0,0 0-12 0,5 0 12 15,0-4-12-15,-1-4 12 0,6 0 0 0,-1 0 12 16,0 0 0-16,0 0 0 0,5-4 29 0,-5-4 6 15,5 4 1-15,-5 0 0 0,5-4-18 0,0-1-3 16,-1-3-1-16,1 4 0 0,-5-4-26 0,1 0 0 16,3 0 0-16,1-1 0 0,0 1 0 0,-5-4 15 15,5-4-4-15,-5-1-1 0,5 5-10 0,-5 0 0 0,0 0 0 16,-4-1 8-16,0 5-8 0,-5-4 0 0,0 4 0 16,0 0-11-16,-4-1 11 0,-5 5-8 0,0 0 8 15,0 0-8-15,-10 0 8 0,6 4 11 0,-5 4-3 0,0 0 0 16,-5-4-8-16,0 8 8 0,1 0-8 0,-6 0 8 15,-3 8-8-15,-1-4 0 0,5 4 0 0,-5 4 0 16,-4 0 0-16,-1 0 0 0,1 9 0 0,0-1 0 16,-5 4 0-16,5 0 0 0,-5 5 0 0,9-5 0 15,-4 4 0-15,4-3 0 0,0 3 0 0,0 0 0 16,1 5 20-16,3-1 0 0,6-4-1 0,-1 5 0 16,9 3 14-16,1-4 3 0,4 5 1 0,4-1 0 15,1 1-5-15,4-5-2 0,5 0 0 0,4-3 0 16,0-1-18-16,5-4-3 0,4 1-1 0,1-5 0 15,3-4-16-15,1 4-4 0,0-12-1 0,0 1 0 16,4-5-68-16,1-8-14 0,8-5-2 0,-4-3-754 16</inkml:trace>
          <inkml:trace contextRef="#ctx0" brushRef="#br0" timeOffset="96317.9878">7795 14139 1951 0,'-37'12'86'0,"19"-4"18"0,0 4-83 0,-5 4-21 0,0 1 0 0,-4 7 0 16,-5 4 45-16,5 0 5 0,-9 5 1 0,4 3 0 15,0 5-33-15,0-1-6 0,-9 9-2 0,5-1 0 16,-5 1-10-16,0-5 0 0,0 5 0 0,0-4 0 16,0-1 0-16,0-4 0 0,4-3 0 0,-4-1-11 31,5 1-20-31,-5-1-4 0,9 1-1 0,0-9 0 0,0 4-46 0,0-3-10 15,5-1-1-15,4 0-714 0</inkml:trace>
          <inkml:trace contextRef="#ctx0" brushRef="#br0" timeOffset="96052.8161">7003 14641 2278 0,'-9'-37'101'0,"4"25"21"15,0-8-98-15,1 0-24 0,4-5 0 0,0 1 0 16,0 0 62-16,0-5 7 0,4 5 2 0,6 0 0 15,-1 0-32-15,4-1-7 0,1 9 0 0,9-4-1 16,-5 8-31-16,5 0 0 0,-1 3 0 0,1 9 0 16,5 9-12-16,-1 3 12 0,0 4-12 0,0 8 12 15,1 9-8-15,-1 7 8 0,0 5 0 0,-4-1 0 0,0 9 0 0,0-1 0 16,-1 1 0-16,1 0 9 0,0-5-9 0,0 1 0 16,-5-5 0-16,0-3 0 0,5-5 0 0,-9-4-9 15,-1-3 0-15,1-1 0 16,-5-8-152-16,-4-3-31 0,4-1-5 0</inkml:trace>
          <inkml:trace contextRef="#ctx0" brushRef="#br0" timeOffset="96630.4257">8246 14535 2386 0,'0'0'106'0,"0"0"22"0,0 0-103 0,0 0-25 16,0 0 0-16,0 0 0 0,0 0 23 0,9-4-1 16,9 0 0-16,0 4 0 0,0-4-22 0,5 4 0 0,9 0 0 15,-5 0 0-15,5-4-24 0,5 0 1 0,-1-4 0 0,0 0 0 16,5 0 3-16,-9 0 0 0,5 0 0 0,-5 0 0 15,-1 0 5-15,-3-1 2 0,-1 1 0 0,-9 4 0 16,5-4 1-16,-5 4 1 0,-9 0 0 0,5 0 0 31,-5 0-53-31,-9 4-10 0,0 0-2 0,0 0-1 16,0 0-147-16,0 12-30 0</inkml:trace>
          <inkml:trace contextRef="#ctx0" brushRef="#br0" timeOffset="96786.9001">8268 14701 1638 0,'0'0'72'0,"0"0"16"16,-4 4-71-16,4-4-17 0,0 0 0 0,0 0 0 15,0 0 86-15,0 0 14 0,0 0 2 0,0 0 1 0,13 0-50 0,10 0-9 16,0-4-3-16,4 4 0 0,10-8-41 0,-1 0 0 16,10-4-11-16,-1 0 3 15,5 0-104-15,5 0-21 0,-5-1-4 0</inkml:trace>
        </inkml:traceGroup>
        <inkml:traceGroup>
          <inkml:annotationXML>
            <emma:emma xmlns:emma="http://www.w3.org/2003/04/emma" version="1.0">
              <emma:interpretation id="{50476A03-D943-4A3E-B882-029AE2326DBB}" emma:medium="tactile" emma:mode="ink">
                <msink:context xmlns:msink="http://schemas.microsoft.com/ink/2010/main" type="inkWord" rotatedBoundingBox="13636,14475 13687,14471 13763,15308 13712,15313"/>
              </emma:interpretation>
              <emma:one-of disjunction-type="recognition" id="oneOf27">
                <emma:interpretation id="interp35" emma:lang="" emma:confidence="0">
                  <emma:literal>-1</emma:literal>
                </emma:interpretation>
                <emma:interpretation id="interp36" emma:lang="" emma:confidence="0">
                  <emma:literal>"</emma:literal>
                </emma:interpretation>
                <emma:interpretation id="interp37" emma:lang="" emma:confidence="0">
                  <emma:literal>I</emma:literal>
                </emma:interpretation>
                <emma:interpretation id="interp38" emma:lang="" emma:confidence="0">
                  <emma:literal>¢</emma:literal>
                </emma:interpretation>
                <emma:interpretation id="interp39" emma:lang="" emma:confidence="0">
                  <emma:literal>-I</emma:literal>
                </emma:interpretation>
              </emma:one-of>
            </emma:emma>
          </inkml:annotationXML>
          <inkml:trace contextRef="#ctx0" brushRef="#br0" timeOffset="97067.8159">10103 13637 1785 0,'0'0'79'0,"0"0"17"0,-9 8-77 0,4-4-19 0,-4 4 0 0,5 8 0 15,-1 5 220-15,1 7 41 0,4 4 8 0,0 9 2 16,4 3-204-16,1 9-41 0,-1 0-8 0,5-1-2 16,1-3-16-16,3-1 10 0,-4 1-10 0,0-5 8 15,1 5-58 1,3-5-12-16,-8 5-2 0,4 0-1 0,-5-1-179 0,1 1-36 0</inkml:trace>
        </inkml:traceGroup>
      </inkml:traceGroup>
    </inkml:traceGroup>
    <inkml:traceGroup>
      <inkml:annotationXML>
        <emma:emma xmlns:emma="http://www.w3.org/2003/04/emma" version="1.0">
          <emma:interpretation id="{717A586D-329D-4B0A-801A-DC3DBF68F8F9}" emma:medium="tactile" emma:mode="ink">
            <msink:context xmlns:msink="http://schemas.microsoft.com/ink/2010/main" type="paragraph" rotatedBoundingBox="8525,16603 12073,16853 11997,17937 8449,1768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C0EE9CE-7129-4935-B66C-38BBEE0FC4CF}" emma:medium="tactile" emma:mode="ink">
              <msink:context xmlns:msink="http://schemas.microsoft.com/ink/2010/main" type="inkBullet" rotatedBoundingBox="8525,16603 9571,16677 9496,17733 8451,17660"/>
            </emma:interpretation>
          </emma:emma>
        </inkml:annotationXML>
        <inkml:trace contextRef="#ctx0" brushRef="#br0" timeOffset="98036.3434">5987 15843 2131 0,'-22'0'189'0,"8"0"-151"0,-4 0-30 0,-5 4-8 0,-4 0 56 0,4 8 11 15,-9 0 1-15,0 12 1 0,-4 5-49 0,-1 3-11 16,1 8-1-16,-1 1-8 0,-8 3 9 0,4 5-9 16,0 0 0-16,-5 3 9 0,1-3-24 0,-1 3-5 15,1-7 0-15,-5 3-1 0,4 1 10 0,1-5 3 16,-1-7 0-16,1 3 0 0,-1 1 8 0,5-1-13 16,5-7 5-16,-1-1 8 15,1 0-174-15,9-7-27 0,8-1-6 0</inkml:trace>
        <inkml:trace contextRef="#ctx0" brushRef="#br0" timeOffset="97802.1694">4977 16373 2487 0,'0'-25'55'0,"0"13"11"0,-14-4 2 0,5-4 2 0,4 0-56 0,1-5-14 15,4-3 0-15,-5 4 0 0,5-5 22 0,5 1 2 16,4 0 0-16,9 3 0 0,5-3-24 0,4 4 8 15,0-4-8-15,10 7 0 0,4 9 0 0,-5 0 0 16,1 8 0-16,4 8 0 0,-5 4 0 0,1 12-12 0,4 9 2 0,-5 3 0 16,0 9 10-16,-4 3 0 0,5 1 0 0,-10 3 0 15,0-3 0-15,1 7 0 0,-6-3 12 0,-3-5-4 16,3 5-8-16,1-5 0 0,-5-3 0 0,1-1 0 16,-1 1 0-16,0-5 0 0,0-3 0 0,-4-9-8 31,4 0-99-31,-4-4-19 0,-1-7-4 0,6-1-875 0</inkml:trace>
      </inkml:traceGroup>
      <inkml:traceGroup>
        <inkml:annotationXML>
          <emma:emma xmlns:emma="http://www.w3.org/2003/04/emma" version="1.0">
            <emma:interpretation id="{F176C349-61A9-46CB-AB4A-171D8894901D}" emma:medium="tactile" emma:mode="ink">
              <msink:context xmlns:msink="http://schemas.microsoft.com/ink/2010/main" type="line" rotatedBoundingBox="10422,16856 12065,16972 11997,17937 10354,17821"/>
            </emma:interpretation>
          </emma:emma>
        </inkml:annotationXML>
        <inkml:traceGroup>
          <inkml:annotationXML>
            <emma:emma xmlns:emma="http://www.w3.org/2003/04/emma" version="1.0">
              <emma:interpretation id="{D2B153BC-DF81-4B6D-94B7-8DFE1C8ACF64}" emma:medium="tactile" emma:mode="ink">
                <msink:context xmlns:msink="http://schemas.microsoft.com/ink/2010/main" type="inkWord" rotatedBoundingBox="10422,16856 12065,16972 11997,17937 10354,17821"/>
              </emma:interpretation>
              <emma:one-of disjunction-type="recognition" id="oneOf28">
                <emma:interpretation id="interp40" emma:lang="" emma:confidence="1">
                  <emma:literal>7,</emma:literal>
                </emma:interpretation>
                <emma:interpretation id="interp41" emma:lang="" emma:confidence="0">
                  <emma:literal>7&gt;</emma:literal>
                </emma:interpretation>
                <emma:interpretation id="interp42" emma:lang="" emma:confidence="0">
                  <emma:literal>77</emma:literal>
                </emma:interpretation>
                <emma:interpretation id="interp43" emma:lang="" emma:confidence="0">
                  <emma:literal>7s</emma:literal>
                </emma:interpretation>
                <emma:interpretation id="interp44" emma:lang="" emma:confidence="0">
                  <emma:literal>7¢</emma:literal>
                </emma:interpretation>
              </emma:one-of>
            </emma:emma>
          </inkml:annotationXML>
          <inkml:trace contextRef="#ctx0" brushRef="#br0" timeOffset="98442.5478">7144 16073 2361 0,'0'0'104'16,"0"0"23"-16,0 0-102 0,0 0-25 0,0 0 0 0,0 0 0 15,0 0 40-15,13 8 2 0,6 4 1 0,-1-3 0 16,9-5-59-16,0 0-11 0,1 4-2 0,8-4-1 16,1-4-51-16,4-4-11 0,0 4-1 0,0-8-1 15,-10 4-30-15,6 0-7 0,-5-5-1 0,0 5 0 0,-10 0 101 0,-3 4 20 16,-1-4 11-16,-5 8-12 0,-3 4 114 0,-1 1 22 15,-9-1 5-15,4 4 1 0,1-4-20 0,-10 8-4 16,1 0-1-16,-5 0 0 0,-1 1-35 0,-3-1-7 16,-1 4-2-16,-4 4 0 0,-5 1-34 0,-4-1-7 15,0 4-2-15,-1 1 0 0,-8-1-18 0,-1 4 0 16,-4-3 0-16,0 3 0 0,-4 0 0 0,-5-3 0 16,4-5 8-16,5 0-8 15,0 5-33-15,-4-5-11 0,-1 4-1 0,1 1-1 16,-1-1-22-16,1 0-4 0,8-4 0 0,-4 5-1 15,9-9-135-15,1 0-26 0</inkml:trace>
          <inkml:trace contextRef="#ctx0" brushRef="#br0" timeOffset="98723.6844">8455 16510 2188 0,'0'0'195'0,"0"0"-156"0,0 0-31 0,0 0-8 15,-5 8 76-15,1 1 13 0,-1-1 3 0,-4 0 1 16,0 0-73-16,0 0-20 0,-5 8 8 0,1-4-8 16,-6 0 0-16,-3 9 0 0,-6-5-9 0,-3 8 9 15,-6-4-9-15,-4 9 9 0,-9-9-8 0,0 8 8 0,-14-4 0 16,0 1 0-16,-8-1 0 0,-1 4 0 0,5 1 0 0,-5-5 0 15,0 0 0-15,0 1-12 16,5-5-149-16,-1 8-31 0,1-8-5 0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6:14.05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1FDA44B-733C-4C4E-A309-F6485AC6569F}" emma:medium="tactile" emma:mode="ink">
          <msink:context xmlns:msink="http://schemas.microsoft.com/ink/2010/main" type="writingRegion" rotatedBoundingBox="7035,14677 7929,12458 8933,12862 8039,15081"/>
        </emma:interpretation>
      </emma:emma>
    </inkml:annotationXML>
    <inkml:traceGroup>
      <inkml:annotationXML>
        <emma:emma xmlns:emma="http://www.w3.org/2003/04/emma" version="1.0">
          <emma:interpretation id="{DDFF4CC6-7BED-43D5-A936-A95CA3D68953}" emma:medium="tactile" emma:mode="ink">
            <msink:context xmlns:msink="http://schemas.microsoft.com/ink/2010/main" type="paragraph" rotatedBoundingBox="7035,14677 7929,12458 8933,12862 8039,150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55272B-8BAF-43D5-AABB-DB06DCD5BAED}" emma:medium="tactile" emma:mode="ink">
              <msink:context xmlns:msink="http://schemas.microsoft.com/ink/2010/main" type="line" rotatedBoundingBox="7035,14677 7929,12458 8933,12862 8039,15081"/>
            </emma:interpretation>
          </emma:emma>
        </inkml:annotationXML>
        <inkml:traceGroup>
          <inkml:annotationXML>
            <emma:emma xmlns:emma="http://www.w3.org/2003/04/emma" version="1.0">
              <emma:interpretation id="{043A9F4E-CCDC-4E32-A6AA-EE6A7AB8D6CE}" emma:medium="tactile" emma:mode="ink">
                <msink:context xmlns:msink="http://schemas.microsoft.com/ink/2010/main" type="inkWord" rotatedBoundingBox="7035,14677 7929,12458 8933,12862 8039,1508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4148 12585 460 0,'-5'-8'41'0,"1"-4"-33"15,-5-1-8-15,4 1 0 0,1-4 248 0,-1 0 47 16,5 8 9-16,0-4 3 0,0 4-216 0,5-1-43 15,-5 9-9-15,0 0-2 0,0 0-26 0,0 0-11 16,0 0 8-16,0 0-8 0,0 0 0 0,0 0 0 0,0-8 0 16,0 8 0-16,0-4 20 0,0 4 0 0,0 0-1 0,0 0 0 15,-9-4 23-15,4 0 5 0,5 4 1 0,0 0 0 16,0 0-4-16,0 0 0 0,-9-4 0 0,9 4 0 16,0 0-16-16,-5 0-3 0,5 0-1 0,0 0 0 15,0 0-1-15,0 0-1 0,0 0 0 0,0 0 0 16,0 0 0-16,0 0 0 0,-4 12 0 0,-1 0 0 15,1 5-9-15,4 3-1 0,-5 0-1 0,5 0 0 16,0 13-11-16,-4-1 10 0,-1 5-10 0,1 3 10 16,-6 5-10-16,6 3 10 0,-10 9-10 0,5-1 10 15,0 5-10-15,-5 4 0 0,1 4 0 0,-1-1 0 16,5-3 0-16,-5 0 8 0,1-4-8 0,3-5 0 16,-8 1 10-16,5 0-10 0,-6-5 12 0,1 1-12 15,0-9 17-15,-5 5-3 0,5-5-1 0,0-3 0 16,0-9 2-16,4-3 0 0,-4-9 0 0,9-4 0 0,-5 0 0 15,9-8 0-15,-4-8 0 0,0 4 0 0,0-4 14 16,9 0 3-16,-4-4 1 0,-1-4 0 0,0 0-17 0,1-4-3 16,4 0-1-16,0-8 0 0,0-1 0 0,4 1 0 15,1-4 0-15,0 0 0 0,-1-5 0 0,5 1-1 16,0 0 0-16,0-1 0 0,0 1-11 0,1-4 12 16,-1-1-12-16,4-3 12 0,6-5-12 0,-10-3 0 15,9-5 0-15,-4-7 8 0,8-1-8 0,-3 0 0 16,-1-8 0-16,0 1 0 0,5-1 0 0,-1 0 0 15,6-12 0-15,-1 4 0 0,0-11 0 0,5 3 0 16,5-4 0-16,-1 8 0 0,5 0 0 0,-4 4 0 16,4 8 8-16,-5 0-8 0,0 5 11 0,-4 7 0 0,-4 5 0 15,-6 7 0-15,6 5-22 0,-10 3-4 0,-5 1-1 16,1 4 0-16,-5 7 16 0,5 1 0 0,-5 0 0 0,0 0 0 16,0 8 0-16,-4-5 0 0,4 5 0 0,0 4 0 15,-4 4 0-15,-1-4 0 0,5 0 0 0,-4 0 0 16,-5 8-8-16,9 0 8 0,-9 0 0 0,4-4-9 15,-4 4 9-15,0 0-10 0,0 0 10 0,10 4-10 16,-10-4 10-16,9 0 0 0,-9 0 0 0,0 0-8 16,0 0 8-16,0 0 0 0,0 0 0 0,9 12 0 15,-5 0 0-15,-4-12 0 0,0 12 0 0,0-12 0 16,0 0 0-16,0 12 0 0,0-12 8 0,-4 8-8 16,4 9 0-16,0-17 0 0,0 0 0 0,0 0 8 15,0 0-8-15,0 0 0 0,0 0 0 0,0 0 8 16,0 0-8-16,0 0 0 0,0 0 0 0,-5 8 8 0,5-8-8 15,0 0 0-15,0 0 0 0,0 0 0 0,0 0 0 0,0 0 0 16,0 0 0-16,0 0 0 0,-4 8 0 0,4-8 0 16,0 0 0-16,-5 8 0 0,5-8 0 0,-4 12 0 15,4-12 0-15,0 0 0 0,0 0 0 0,-5 8 0 16,5-8 0-16,0 0 8 0,-5 8-8 0,5-8 0 16,0 0 0-16,-9 8 0 0,9-8 0 0,0 0 0 15,-4 8 8-15,4-8-8 0,-9 4 0 0,9-4 0 16,0 0 0-16,0 0 8 0,0 0-8 0,0 0 0 15,0 0 0-15,0 0 0 0,-9 9 0 0,9-9 0 16,0 0 0-16,0 0 0 0,0 0 0 0,-10 0 0 16,10 0 0-16,0 0 0 0,-9 4 0 0,9-4 0 0,-4 0 0 0,4 0 0 15,-9 4 0-15,9-4 0 0,0 0 0 16,0 0 0-16,-9 4 0 0,9-4 0 0,-10 4 0 0,10-4 0 16,0 0 0-16,0 0 0 0,-4 4 0 0,4-4 0 15,0 0 0-15,0 0 0 0,0 0 0 0,0 0 0 16,0 0 0-16,0 0 8 0,0 0-8 0,0 0 0 15,0 0 0-15,-5 0 0 0,5 0 0 0,0 0 0 16,-9-4 0-16,9 4 0 0,0 0 0 0,0 0 0 16,0 0 0-16,0 0 0 0,0 0 0 0,0 0 0 15,0 0 0-15,0 0 0 0,0 0 0 0,0 0 0 16,0 0 0-16,0 0 0 0,0 0 0 0,0 0 0 16,0 0 0-16,0 0 0 0,0 0 0 0,0 0 0 15,0 0 0-15,0 0 0 0,0 0 0 0,0 0 0 16,0 0-20-16,0 0 2 0,0 0 0 0,0 0 0 15,0 0 18-15,0 0 0 0,0 0 0 0,0 0 0 0,0 0 0 16,0 0 0-16,0 0 0 0,0 0 0 0,0 0 0 16,0 0-8-16,9-8 8 0,-9 0 0 0,5-1 0 0,-5 9-10 15,0-8 10-15,0 8-8 0,0 0-7 0,4-8-1 16,-4 8 0-16,0 0 0 16,0 0-12-16,0 0-4 0,0 0 0 0,0 0 0 0,0 0 7 15,0 0 1-15,0 0 0 0,0 0 0 0,0 0 24 0,0 0-10 16,0 0 10-16,0 0 0 0,0 0 0 0,0 0 0 15,0 0 0-15,0 0 0 0,0 0 0 0,0 0 0 16,0 0 0-16,0 0 0 0,0 0 0 0,0 0 0 0,0 0 0 16,0 0 0-16,0 0-21 0,0 0 2 0,0 0 1 0,0 0 0 31,0 0-10-31,0 0-3 0,0 0 0 0,0 0 0 0,0 0 12 0,0 0 3 0,0 0 0 16,0 0 0-16,0 0 16 0,0 0 0 0,0 0 0 15,0 0 0-15,0 0 0 0,-4-8 0 0,-5 4 11 0,9 4-11 16,-9-4 11-16,9 4-11 0,-9-8 10 0,4 4-10 15,0 0 8-15,5 4-8 0,0 0 0 0,0 0 9 16,-9 0-9-16,9 0 0 0,0 0 0 0,0 0 0 16,-9 4 0-16,0 0 0 0,9-4 0 0,-4 8 0 15,-5 4-9-15,4 0 9 0,-4 0 0 0,0 1 0 16,0-1 0-16,4 0 0 0,-4 0 0 0,4 0 0 16,-4 0 0-16,5 0 0 0,-1 1 0 0,1 3 0 15,-5-4 0-15,4 4 0 0,-4 4 12 0,0 1-3 16,0-1 7-16,0 8 2 0,-5 1 0 0,0 3 0 0,1 4-4 0,-1 1-1 15,0 3 0-15,1 5 0 0,-6 3-13 16,6 5 0-16,-1-5 0 0,0 5 0 0,-4-4 0 16,5 3 0-16,-6-3 0 0,6-5 0 0,-5 1 0 15,4-1 9-15,-4-3-9 0,4-1 12 0,0-3 5 0,-4-1 2 16,4 5 0-16,-4 3 0 0,-5 5-6 0,5-1-1 16,-5 1 0-16,1-1 0 0,-1 1-12 0,0-5 0 15,-4 1 0-15,9-5 0 0,-1-3 8 0,1-5-8 16,0-3 0-16,4-1 0 0,1 0 8 0,-1-3-8 15,0-5 0-15,5 0 0 0,0 0 25 0,5 0-1 16,-5-3 0-16,-1-1 0 0,6-4-24 0,-1-4 0 16,1 0 0-16,-1 0 0 0,1 0 0 0,4-8 0 15,0 0 12-15,0 0-4 0,-5 4-8 0,5-4 0 0,0 0 0 16,0 0 0-16,0 0 12 0,-9 0-4 0,9 0 0 16,-5 0 0-16,5 0-8 0,0 0 0 0,0 0 0 0,0 0 0 15,0 0 0-15,0 0 0 0,0 0 0 0,0 0 0 16,-9-4 0-16,9 4 8 0,0 0-8 0,0-12 8 15,5 0-8-15,-1 4 0 0,1-4 0 0,0 0 8 16,-1 0-8-16,1-1 0 0,-1-3 0 0,1 0 0 16,-1 0 0-16,1 4 0 0,4-4 0 0,-4 3 0 15,-1-3 0-15,1 4 0 0,-1-4 8 0,1 4-8 16,-5 0 0-16,4 3 0 0,-4-3 0 0,5 0 0 16,-5 0 0-16,4 4 0 0,-4-4 0 0,5 0 0 15,0 4 0-15,-1-5 0 0,1 1 0 0,-1-4 0 16,5 0 0-16,-4 0 0 0,4-5 0 0,-5 1 0 15,6 4 0-15,-1 0 0 0,-5-4 0 0,5 3 0 16,-4 5 0-16,-1 0 0 0,6 0 0 0,-10 0 0 0,4 0 0 16,-4 4 0-16,0 8 0 0,0 0 0 0,5-12-10 0,-5 12 10 15,0 0 0-15,0 0-9 0,0 0 9 0,0 0 0 16,0 0 0-16,0 16-8 0,4 0 8 0,-4 4 0 16,-4 4 0-16,4 5 0 0,-5-1 0 0,-4 0-8 15,0 5 8-15,-5 3-8 0,5-3 8 0,0 3 0 16,0 0 0-16,-5 5 0 0,5-1 0 0,-4-3-8 15,3-1 8-15,1 1-8 0,0-5 8 0,5 0 0 16,-5-3 8-16,4-5-8 0,0 0 0 0,1-3 0 16,-1-5 0-16,1 0 0 0,-1-8 8 0,1 0-8 15,4-8 8-15,0 0-8 0,0 0 0 0,0 0 0 16,-9-4 0-16,9 4 0 0,0 0 11 0,0 0-3 16,0-8 0-16,-5-8 0 0,5 0 2 0,0-1 0 0,0 1 0 15,0-4 0-15,5-4 1 0,-5-1 0 0,4-3 0 16,-4 0 0-16,9 3-2 0,-4-7 0 0,4 0 0 0,0-5 0 15,0 1 4-15,0-5 1 0,0 1 0 0,0-9 0 16,10 5-14-16,-6-9 0 0,5 1 0 0,1-1 0 16,-1 4 0-16,0-3 0 0,0 7 0 0,1 1 0 15,-1 3 0-15,0 1-16 0,-4-1 3 0,4 1 1 16,-5 3 12-16,1-3 0 0,0-4 0 0,-1 3 0 16,1-3 0-16,4-1 0 0,1-4 0 0,-1 1 0 15,-5 3 0-15,6 1 0 0,-1-5 0 0,0 1 0 16,0-1 0-16,5 5 0 0,0-5 0 0,4 1 0 15,0-5-12-15,-4 4 12 0,9 1-13 0,0 3 5 0,-5 1-5 16,1 3-1-16,-1 9 0 0,-4 8 0 0,-5-1 14 0,5 1 0 16,-10 8 0-16,1 8 0 0,-5-4 0 0,0 4 0 15,-9 8 0-15,5-5-9 0,-5 5 9 0,9-4 0 16,-9 4 0-16,0 0 0 0,0 0 0 0,0 0 0 16,0 0 0-16,0 0 0 0,0 0 0 0,0 0 0 15,4-4 0-15,-4 4 0 0,0 0 0 0,0 0 0 16,0 0 0-16,0 0 0 0,0 0 0 0,0 0 0 15,0 0 0-15,0 0 0 0,0 0 0 0,0 0 0 16,0 0 0-16,0 0 0 0,0 0 0 0,0 13 0 16,-4-5 0-16,-1 8 0 0,1 0 0 0,-1 8 11 15,1 1-3-15,-1-1 0 0,-4 4-8 0,4 5 0 16,5-1 0-16,0-4 0 0,0 5 0 0,0-1 0 16,0 0 0-16,5-3 0 0,-1 7 0 0,1-3 0 0,4 7 0 15,-4 0 0-15,-1 1 0 0,5 7 8 0,-4 1-8 16,4 12 8-16,0-1 20 0,0 9 3 0,5 0 1 15,4 4 0-15,-4 0-4 0,4 0 0 0,0-1 0 0,0-3 0 16,1 4 0-16,-1-4-1 0,-5-4 0 0,1-5 0 16,0-3-27-16,-5-8 0 0,5-5 8 0,-10-3-8 15,5-5 0-15,-9-4-11 0,0 1 3 0,0-9 0 16,-4-4 8-16,-1 0-10 0,1-3 10 0,-6-1-10 31,-3-4-14-31,-1-4-2 0,0-4-1 0,1-4 0 0,-5-4-26 16,-1 0-6-16,6-4-1 0,-5-4 0 0,-1-4-200 0,1-5-41 15</inkml:trace>
          <inkml:trace contextRef="#ctx0" brushRef="#br0" timeOffset="437.3864">3911 13095 691 0,'0'0'30'0,"0"0"7"0,-4 0-29 0,-5 0-8 0,-1-4 0 0,1 0 0 16,9 4 196-16,-4-4 37 0,4 4 8 0,-5-5 2 16,1-3-124-16,4 8-25 0,0-8-5 0,4-4-1 15,1 4-23-15,-1-4-5 0,1 4 0 0,4 4-1 16,5-4-4-16,-1 4-1 0,1-4 0 0,4 8 0 15,0-4 7-15,1-1 2 0,3 5 0 0,1 0 0 16,5 0-37-16,3 0-7 0,6 0-2 0,-5 0 0 16,9 0-17-16,0 0 8 0,9-4-8 0,0-4 0 15,-5 4-100-15,10 0-26 16,0-4-6-16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6:36.59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BC40816-1A05-40B1-88B8-B9822000DBFA}" emma:medium="tactile" emma:mode="ink">
          <msink:context xmlns:msink="http://schemas.microsoft.com/ink/2010/main" type="writingRegion" rotatedBoundingBox="2490,235 30563,-483 30696,4688 2622,5408"/>
        </emma:interpretation>
      </emma:emma>
    </inkml:annotationXML>
    <inkml:traceGroup>
      <inkml:annotationXML>
        <emma:emma xmlns:emma="http://www.w3.org/2003/04/emma" version="1.0">
          <emma:interpretation id="{5B870924-B83D-405F-96C7-9CCC4B7608F5}" emma:medium="tactile" emma:mode="ink">
            <msink:context xmlns:msink="http://schemas.microsoft.com/ink/2010/main" type="paragraph" rotatedBoundingBox="2490,235 30563,-483 30628,2052 2555,27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8BF7F4-F23F-41D8-AF5C-ECAD27A05D77}" emma:medium="tactile" emma:mode="ink">
              <msink:context xmlns:msink="http://schemas.microsoft.com/ink/2010/main" type="line" rotatedBoundingBox="2490,235 30563,-483 30628,2052 2555,2772"/>
            </emma:interpretation>
          </emma:emma>
        </inkml:annotationXML>
        <inkml:traceGroup>
          <inkml:annotationXML>
            <emma:emma xmlns:emma="http://www.w3.org/2003/04/emma" version="1.0">
              <emma:interpretation id="{9DFA9122-C81E-42A6-A4CA-9EC120563B92}" emma:medium="tactile" emma:mode="ink">
                <msink:context xmlns:msink="http://schemas.microsoft.com/ink/2010/main" type="inkWord" rotatedBoundingBox="2490,235 5965,146 6030,2683 2555,2772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28 287 1018 0,'0'0'45'0,"0"-13"10"16,-9 1-44-16,4 0-11 0,1 4 0 0,-1-4 0 16,5 0 73-16,0 4 13 0,-5 0 2 0,5 0 1 15,0 8-14-15,5-9-3 0,0 5-1 0,8-4 0 0,1 8-41 0,9-4-8 16,4-4-2-16,5 0 0 0,13 0 12 0,5-4 3 16,10 4 0-16,8-4 0 0,9 3-18 0,1 1-3 15,-1 4-1-15,1 0 0 0,-6 0-5 0,1 0 0 16,0 0-8-16,-5 0 12 0,-8-4-12 0,-1-4 8 15,-5 4-8-15,-4-4 0 0,-4 4 0 0,-10-5-8 16,-4 9-1-16,-4 0-542 16,-6 0-108-16</inkml:trace>
          <inkml:trace contextRef="#ctx0" brushRef="#br0" timeOffset="249.9595">779 295 1796 0,'0'0'40'0,"-14"8"8"0,5 0 1 0,-4 8 1 0,-6 4-40 0,-3 9-10 0,-1 7 0 0,0 5 0 16,0 11 53-16,-4 9 9 0,0 4 2 0,4 7 0 16,0 1-23-16,5 0-4 0,4 4-1 0,-4-4 0 15,9-4-6-15,-5-5-2 0,5 1 0 0,5-8 0 16,-5-1-28-16,4-7 0 0,0 8 0 0,5-5 0 15,-4 1 0-15,4-5 0 0,0-3 0 0,-5 0 0 16,1-5-106 0,4-4-18-16,0-3-3 0,4-5-743 0</inkml:trace>
          <inkml:trace contextRef="#ctx0" brushRef="#br0" timeOffset="1140.5346">2054-705 1450 0,'18'-16'32'0,"-9"0"6"0,5 0 2 0,-10 3 1 0,10 1-33 0,-9 4-8 15,-5 8 0-15,0 0 0 0,0 0 50 0,-10 16 8 16,-3 1 2-16,-1 11 0 0,-4 0-10 0,-5 5-2 0,0-5 0 15,5 12 0-15,-9 9 3 0,4-1 0 16,0 5 0-16,5 0 0 0,0 3-18 0,4 5-3 0,-4 8-1 0,4 4 0 16,1 4 11-16,-1 8 3 0,0 12 0 0,-4 4 0 15,0 0-19-15,4 4-3 0,-8-4-1 0,3 5 0 16,6-1-2-16,-6-8-1 0,1-4 0 0,0-8 0 16,-5-4-6-16,5-8-2 0,0-4 0 0,4-5 0 15,-4-3-9-15,0-8 12 0,0-9-12 0,4-7 12 16,-4-9 0-16,4-4 0 0,0-8 0 0,5-7 0 15,0-1 2-15,0-12 1 0,-5 0 0 0,5-9 0 16,5-7 0-16,-1-4 0 0,1-8 0 0,8-5 0 16,1-3-15-16,8-5 9 0,1-3-9 0,4-1 8 15,0-8-8-15,10 5 0 0,4-5 0 0,0 4 0 16,-1 5 0-16,1 7 0 0,5 5-9 0,-1 8 9 0,-9 7 0 16,1 5 0-16,-5 8-8 0,-5 8 8 0,0 8-14 0,5 4 1 15,-10 5 0-15,6 7 0 0,-6 0 13 0,1 0 0 16,0 9 0-16,-1-5 0 0,1 0 0 0,0 1 0 15,-1-9 0-15,1 0 0 0,-1 1 8 0,1-5-8 16,0-4 0-16,4-8 0 0,0 0 0 0,-4-4 0 16,4-8 8-16,0 0-8 0,1 0 0 0,3-4 0 15,-3-9-11-15,-1 1 11 0,4-4 0 0,-3-5 0 16,-1-3 0-16,-4-4 0 0,4-1 8 0,-5 1-8 16,6-5 0-16,-6 5 0 0,-4 4 0 0,1 7 0 0,3 5-11 15,-8 8 11-15,-5 4 0 0,0 8 0 16,0 0 0-16,0 0 0 0,0 8 0 0,4 8 0 15,1 4 0-15,-1 9 0 0,5 7 0 0,-4 0 0 0,0 5 12 16,4-5-4-16,0 5-8 0,0-5 0 0,0-3 9 16,5-5-9-16,-1 0 0 0,1-7 0 0,0-5 0 0,-1-4 0 15,1 0 0-15,-5-8 0 0,9 0 0 0,-4-4 0 16,0-8 24-16,4 0 6 0,0-4 2 16,0 0 0-16,5-5-24 0,-5-3-8 0,-4 0 0 0,4-4 0 15,5-5 0-15,0 1-8 0,-5-4-1 0,0-1 0 16,0-3 9-16,10-1 0 0,-6 1 0 0,1 0 0 15,0 3 0-15,4 5 0 0,0-5 0 0,10 9 0 16,-1 4 0-16,5 0 0 0,0-1 0 0,0 9-8 16,-4 4 8-16,4 8 14 0,0 4-3 0,0 0-1 15,-5 8-10-15,0-3 0 0,-4 7 0 0,-4 0 0 16,-1 0 12-16,-9 4-4 0,-4 1 0 0,-5-1 0 16,-5 0 12-16,-4 0 1 0,-9 1 1 0,-4 3 0 15,-5-4 10-15,-10 0 1 0,1 5 1 0,-10-5 0 0,-4 0-22 16,-4 0-4-16,-1 1 0 0,-4-1-8 0,-4 4 8 0,-1-4-8 15,5 5 0-15,0-9 0 0,0 0-12 0,4-4-10 16,10 0-2-16,-1-4 0 16,1 0-145-16,9-12-30 0,4-4-5 0,0-8-876 15</inkml:trace>
          <inkml:trace contextRef="#ctx0" brushRef="#br0" timeOffset="1234.2581">2841-134 2019 0,'0'0'89'0,"-4"-8"19"0,4 4-86 0,0 4-22 15,-5-9 0-15,5 9 0 0,0 0 35 0,0 0 2 16,0 0 1-16,5 17-974 0</inkml:trace>
        </inkml:traceGroup>
        <inkml:traceGroup>
          <inkml:annotationXML>
            <emma:emma xmlns:emma="http://www.w3.org/2003/04/emma" version="1.0">
              <emma:interpretation id="{FE262297-B4FF-4921-B90B-2D0DB622F1E8}" emma:medium="tactile" emma:mode="ink">
                <msink:context xmlns:msink="http://schemas.microsoft.com/ink/2010/main" type="inkWord" rotatedBoundingBox="7943,1213 13213,1078 13242,2197 7972,2332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2936.8098">7827 1043 1792 0,'4'-12'40'0,"10"-4"8"0,-5-4 1 0,9 0 1 0,5-1-40 0,4 1-10 15,1 0 0-15,4-4 0 0,-1-1 53 0,1 1 9 16,5 0 2-16,-1-5 0 0,5 1-25 0,0 4-5 16,-4-5-1-16,4-3 0 0,-5 0-10 0,-4 3-3 15,-5-3 0-15,0 4 0 0,-4-5-11 0,-9 1-9 16,4 0 12-16,-9-1-12 0,5 1 27 0,-10-1-2 16,5 1 0-16,-9 4 0 0,0-1 15 0,-4 5 4 0,4 0 0 0,-5 8 0 15,-4 4-28-15,0-1-6 0,0 5-1 0,-5 4 0 16,-4 8-9-16,-5 4 0 0,1 9 0 0,-10 7 0 15,0 12 0-15,-4 5-11 0,-5 3 3 0,4 5 0 16,5 3 8-16,5 5 0 0,-5 0 0 0,9 3 0 16,5-3 0-16,0 0 0 0,9-1 0 0,4-3 0 15,1 0 0-15,8-5 0 0,5 1 0 0,0-9 0 16,5 1-84 0,0-5-14-16,4 1-3 0,5-9-1 0,4-8-121 0,0-4-24 15,28 5-5-15,-9-21 0 0</inkml:trace>
          <inkml:trace contextRef="#ctx0" brushRef="#br0" timeOffset="3249.2391">8715 833 1144 0,'13'-45'51'0,"-8"25"10"0,4-4-49 0,-5-4-12 16,6 3 0-16,-6 5 0 0,1-4 151 0,-1 4 27 15,1 3 6-15,-5 1 0 0,0 4-48 0,-5 0-11 16,-4 4-1-16,9 8-1 0,0 0-63 0,-9 4-13 16,-5 8-3-16,-4 0 0 0,0 8-34 0,0 9-10 15,-1-1 0-15,1 4 0 0,0 9 10 0,0-5-2 16,0 5-8-16,4-1 12 0,0-7 0 0,10-1-1 15,-5 0 0-15,9-7 0 0,0-1-23 0,4-4-5 16,-4-8-1-16,0-12 0 0,14 8 18 0,4-8-8 16,-4-8 8-16,4 0 0 0,5-4 0 0,4-4 0 15,-4-8 0-15,4-1 0 0,-4-3-14 0,0 0 4 16,-1-1 1-16,1 1 0 0,-9-4 33 0,4-1 6 0,-4 1 2 16,-1 4 0-16,1 3-32 0,-9 1 0 0,4 4 0 15,-5 8 0-15,-4 3 23 0,0 9-2 0,0 0 0 0,-9 9 0 16,0-1-8-16,0 8-1 0,-5 4-1 0,1 4 0 15,4 9-19-15,4 3-4 0,-4 1-1 0,4 3 0 32,5 1-186-32,0-1-37 0,9 37-7 0,5-29-1 0</inkml:trace>
          <inkml:trace contextRef="#ctx0" brushRef="#br0" timeOffset="2593.1461">5487 821 115 0,'-5'-16'10'0,"-4"-1"-10"0,0-7 0 0,-5 0 0 15,10-4 180-15,-1-5 35 0,5-3 6 0,0 3 2 16,0-3-111-16,5 0-23 0,4-1-4 0,4 5-1 16,6-5-4-16,-1 5-2 0,5 4 0 0,-1-1 0 15,1 9-37-15,0 0-7 0,4 16-2 0,-4 0 0 16,4 8-11-16,5 0-2 0,0 12-1 0,-5 8 0 15,10 5-2-15,-10 7-1 0,0 4 0 0,1 13 0 16,-1 8 6-16,-9-1 2 0,0 5 0 0,-8 4 0 16,3 4-4-16,-8 0-1 0,-1-9 0 0,-4-3 0 15,0-8 17-15,-4-5 3 0,-1-3 1 0,1-9 0 16,-1-3-5-16,-4-1-1 0,4-4 0 0,1-7 0 16,4-9 3-16,-5-4 1 0,-4 0 0 0,9-8 0 15,0 0-14-15,0 0-3 0,-9-12-1 0,0 0 0 16,4-5 5-16,-4-7 0 0,5-4 1 0,-5 0 0 0,9-1-13 0,-5-7-2 15,5-5-1-15,5 1 0 0,4-9-9 16,-5 1 8-16,10-1-8 0,0 1 8 0,4-5-8 16,5 4 0-16,-1 1 0 0,6-1 8 0,4 9-8 15,4-1 0-15,5 5 0 0,-5 8 0 0,5 3-9 0,0 5-4 16,0 8-1-16,5 4 0 0,-5 8 14 0,0 4 15 16,4 4-3-16,5 12-1 15,1 0-34-15,-6 9-6 0,-4-1-2 0,5 13 0 0,-10-5 31 0,0 9 0 16,-8 3 0-16,-6 1 0 0,-3-1 8 0,-6 1 2 15,-13-5 0-15,0-3 0 0,-4 3 10 0,-5-7 1 16,-5-1 1-16,-4-3 0 0,-5-5-22 0,0 0 0 16,-4-4 0-16,4-7 0 0,-4-5 0 0,4 4 0 0,5-8 0 15,-5-4 0-15,5-4 0 0,0-4 0 0,4-4 0 0,0-8 8 16,5 0 5-16,5-5 2 0,-1-3 0 0,5-4 0 16,0-9-6-16,5-7-1 0,4-5 0 0,5-3 0 15,-1-5-8-15,5 0 8 0,5-7-8 0,0 3 8 16,-5 0-8-16,14 4 0 0,0 5-12 15,4 3 12-15,5 5 0 0,-4 7 0 0,-1 13 0 16,1 4 0-16,-1 8-11 0,0 12 11 0,-4 4-8 0,0 4 8 16,0 4 0-16,0 4-8 0,-5 4 8 0,-4 5 0 15,9 3 0-15,-9 0 8 0,4 1 0 0,-4 3 0 16,-5-4-8-16,0 5 9 0,0-5-9 0,1 9 10 16,-6-9-10-16,1 8 10 0,-1 5-10 0,-3-1 10 15,-1 5-20-15,0-5-4 0,-5 9-1 0,5-1 0 16,1 5-185-16,-6 0-38 15,1 44-7-15,-5-24-2 0</inkml:trace>
          <inkml:trace contextRef="#ctx0" brushRef="#br0" timeOffset="3608.5303">9088 695 1756 0,'18'-20'39'0,"-4"12"8"0,-1-8 1 0,6 4 1 16,3-9-39-16,1 9-10 0,4 4 0 0,1 4 0 0,-1 0 104 0,5 4 20 15,-5 4 3-15,1 4 1 0,-1 8-43 0,-4 1-8 16,-1 3-1-16,-3 0-1 0,-6 4-52 0,-4 1-11 16,-4 3-1-16,0-4-1 0,-5 5 3 0,-5-5 1 15,0 0 0-15,5-4 0 0,-9-3-6 0,5-1 0 16,-5-4-8-16,9-12 12 0,0 0 7 0,0 0 1 15,0 0 0-15,0 0 0 0,0 0-6 0,4-8-1 16,5-4 0-16,0-4 0 0,1-5-5 0,8-3-8 16,0-4 11-16,9-1-11 0,1 1 8 0,3-8-8 15,6-1 0-15,-1 5 0 0,1-1 8 0,-5 5-8 16,-1 4 9-16,-3 4-9 0,-5 7 20 0,-5 5-1 0,0 4-1 0,-4 8 0 16,-1 0-6-16,1 13 0 0,-5 3-1 0,0 4 0 15,0 4-2-15,-4 5 0 0,4 7 0 0,-4 1 0 16,-5 3-9-16,4 5 0 0,-4-1 0 0,0 5 8 31,0-4-84-31,0-1-18 0,0-7-3 0,0-5-1096 0</inkml:trace>
          <inkml:trace contextRef="#ctx0" brushRef="#br0" timeOffset="3905.3357">10700 347 1670 0,'0'-16'148'0,"0"4"-118"16,4-4-30-16,-4-4 0 0,-4 3 112 0,4 1 16 15,-5 4 3-15,1 0 1 0,-1 4-30 0,-4 4-6 16,9 4 0-16,-9 4-1 0,-5 0-67 0,5 8-12 16,0 0-4-16,0 8 0 0,4 5-3 0,1 3-1 15,-5 0 0-15,9 5 0 0,0 3 29 0,-5 1 6 16,10-5 1-16,-5 8 0 0,0-3 16 0,4 3 3 15,-4-7 1-15,-4 3 0 0,4-4-33 0,0 1-7 16,-5-1 0-16,5 1-1 0,-5-9-13 0,1 0-2 16,-1-4-8-16,-4 5 12 15,0-5-59-15,-5 4-12 0,-4-4-2 0,-4 1-1235 0</inkml:trace>
        </inkml:traceGroup>
        <inkml:traceGroup>
          <inkml:annotationXML>
            <emma:emma xmlns:emma="http://www.w3.org/2003/04/emma" version="1.0">
              <emma:interpretation id="{55C2C312-79E9-4FE0-9D58-BAFF2AD3537A}" emma:medium="tactile" emma:mode="ink">
                <msink:context xmlns:msink="http://schemas.microsoft.com/ink/2010/main" type="inkWord" rotatedBoundingBox="15767,1007 17483,963 17503,1762 15787,1806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4967.5823">13258 96 1594 0,'-4'-28'35'0,"8"16"7"0,-4 4 2 0,5 0 1 0,-5 8-36 0,0 0-9 16,0 0 0-16,9 12 0 0,-4 8 76 0,-1 8 14 16,1 13 2-16,4 12 1 0,-9-1-51 0,4 5-10 15,-4 3-3-15,-4-3 0 0,4-4-15 0,4-5-3 16,-4 1-1-16,5-1 0 0,4-7-10 0,0-5 12 15,0-7-12-15,-4-5 12 0,4-8-12 0,0-4 12 0,0-8-12 0,5 0 12 16,-5-8 13-16,0-8 3 0,9-4 1 0,0-8 0 16,1-5-2-16,3 1-1 0,1 0 0 0,4-5 0 15,-4-3-13-15,0 4-2 0,0-5-1 0,-1 1 0 16,-3-1-2-16,-1 9 0 0,0 4 0 0,-4 7 0 16,-5 5 1-16,4 4 0 0,-8 8 0 0,4 4 0 15,0 4 8-15,0 9 2 0,-4 7 0 0,4 16 0 16,5 1-19-16,-5-1 8 0,4 5-8 0,6-5 0 15,-6 5 13-15,10-5-4 0,-5-7-1 0,5-1 0 16,0-4-8-16,-5-7 8 0,5-9-8 0,0-4 8 16,4-8 0-16,5-12 0 0,-5-5 0 0,5-3 0 15,-5-12 1-15,5-1 0 0,0-3 0 0,-5 4 0 16,-8-9 0-16,3 1 0 0,-4-1 0 0,-4 1 0 0,-5-1-9 16,-4-3 8-16,-1-1-8 0,5 1 8 0,-4-5-8 15,-5 9-16-15,5-1 4 0,-1 5 1 16,5 3-147-16,0 9-30 0,5 0-5 0,0 12-2 15</inkml:trace>
          <inkml:trace contextRef="#ctx0" brushRef="#br0" timeOffset="5248.7672">14547 663 1854 0,'0'0'82'0,"0"0"17"0,0 0-79 0,13 4-20 16,1 0 0-16,4-4 0 0,5 0 100 0,-5 0 16 0,5-8 3 0,4 0 1 15,5 0-52-15,-4 0-9 0,3-9-3 0,1 5 0 16,0-8-44-16,-5 0-12 0,1 4 0 0,-5-5 0 16,-5 1 0-16,-5 0 12 0,6-4-12 0,-10-5 12 15,-5 9 2-15,-4-4 1 0,0 0 0 0,-4 3 0 16,-5 5 9-16,0 0 3 0,-1 4 0 0,-8 4 0 16,5 8-3-16,-6 0 0 0,-3 4 0 0,3 4 0 15,-3 4-6-15,-1-4-2 0,0 8 0 0,0 5 0 16,5-1-6-16,4 0-2 0,1 4 0 0,8 1 0 15,1-1-8-15,4 0 0 0,4 0 0 0,5 5 0 16,0-5-120-16,5 0-25 16,9 1-6-16,4-1-956 0</inkml:trace>
        </inkml:traceGroup>
        <inkml:traceGroup>
          <inkml:annotationXML>
            <emma:emma xmlns:emma="http://www.w3.org/2003/04/emma" version="1.0">
              <emma:interpretation id="{26CE0C88-C88F-4CE4-9A75-7562D46B228B}" emma:medium="tactile" emma:mode="ink">
                <msink:context xmlns:msink="http://schemas.microsoft.com/ink/2010/main" type="inkWord" rotatedBoundingBox="20165,461 22804,393 22834,1582 20196,1650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5826.7605">18649-268 1198 0,'-5'-32'53'16,"5"16"11"-16,0-9-51 0,-4 5-13 0,-1-4 0 0,-4 0 0 0,0-1 91 0,0 1 15 15,-9 4 3-15,4-1 1 0,-9 9 6 0,-4 0 2 16,-5 8 0-16,0 8 0 0,0 12-43 0,-4 9-9 15,-1 7-2-15,-13 9 0 0,0 3 2 0,-4 5 0 16,-10-1 0-16,0 9 0 0,0-5-28 0,1 5-6 16,4-4 0-16,4 3-1 0,14 1 1 0,0-4 1 15,14 3 0-15,4-7 0 0,9-1-33 0,1 1 0 16,13-5 0-16,0 1 0 16,13-5-27-16,5 1-12 0,10-5-2 0,4 1-1 15,4-1-138-15,10-7-28 0,-1-9-6 0,10 0-418 16,-1-12-83-16</inkml:trace>
          <inkml:trace contextRef="#ctx0" brushRef="#br0" timeOffset="6139.1861">18995 141 1904 0,'9'-28'42'0,"-4"15"9"0,-5 1 1 0,0-4 1 0,0 4-42 0,-5 4-11 0,0 0 0 0,-4 8 0 16,-4 4 106-16,-1 8 19 0,-9 0 4 0,-4 12 1 15,-5 9-69-15,-4 3-13 0,-5 5-4 0,-9 3 0 16,4-3-22-16,1-1-5 0,4 5-1 0,0-5 0 15,0-3-6-15,9-5-2 0,4-4 0 0,10 1 0 16,0-5-8-16,4-8 0 0,10 0 0 0,-1-4 0 16,5-12 0-16,0 0 0 0,14 0 0 0,4 0 0 15,5-8 0-15,4-4 0 0,0-8 0 0,5-4 0 16,5-1 0-16,-5-7 0 0,0-4 0 0,4-5 0 16,-4 5 0-16,-5-5 0 0,0 1 0 0,-4 3-11 15,0 5 35-15,-5 4 6 0,0 3 2 0,-4 5 0 0,-5 0-20 16,-4 8-3-16,-1 4-1 0,-4 8 0 0,0 0 4 15,0 8 0-15,0 12 0 0,-4 4 0 0,-1 9-12 16,-4-1 0-16,4 8 0 0,1 1 0 16,-1 3-40-16,5 1-9 0,0 3-3 0,0 5-743 15,5-4-149-15</inkml:trace>
          <inkml:trace contextRef="#ctx0" brushRef="#br0" timeOffset="6467.2293">19400 299 1609 0,'18'-45'71'0,"-4"29"15"0,4-4-69 0,5 0-17 16,0 3 0-16,4 1 0 0,0 8 109 0,5 0 19 0,0 4 3 0,-5 8 1 15,5 4-42-15,-9 8-8 0,0 5-2 0,0 7 0 16,-10 0-28-16,1 1-5 0,0 3-2 0,-10 4 0 16,1-3-21-16,-5-5-4 0,0 0 0 0,-5-3-1 15,1-1 10-15,-1-4 3 0,0-4 0 0,1-8 0 16,-1 5-32-16,5-13 0 0,0 0 0 0,0 0 0 15,0 0 22-15,0 0-2 0,0-9 0 0,5-3 0 16,-1 0-6-16,10-8-2 0,0-4 0 0,4-5 0 16,0-3 13-16,5 0 3 0,4-5 0 0,5 5 0 15,-5-1-2-15,1 5 0 0,4 8 0 0,-5 0 0 16,5 7 10-16,-5 5 3 0,-4 4 0 0,0 8 0 16,-5 0-31-16,5 9-8 0,-5 7 0 0,0 0 0 15,-4 4-20-15,4 5-9 0,-9-1-2 0,0 4 0 16,5 1-51-16,-5 3-10 0,-5 1-3 0,6 3 0 15,-1 5-122-15,0-1-25 0</inkml:trace>
        </inkml:traceGroup>
        <inkml:traceGroup>
          <inkml:annotationXML>
            <emma:emma xmlns:emma="http://www.w3.org/2003/04/emma" version="1.0">
              <emma:interpretation id="{114E0EC2-A86F-4736-82B5-F523018F1D0D}" emma:medium="tactile" emma:mode="ink">
                <msink:context xmlns:msink="http://schemas.microsoft.com/ink/2010/main" type="inkWord" rotatedBoundingBox="26104,331 30581,216 30625,1937 26148,205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8544.9114">24941-61 1954 0,'9'-9'43'0,"5"1"9"0,-1-4 1 0,6 4 3 0,-10 0-45 0,9 8-11 0,-5 8 0 0,-3 8 0 16,-1 1 47-16,0 7 7 0,-5 4 2 0,-4 9 0 16,-4 7-4-16,-5 1 0 0,-5 11 0 0,0 1 0 15,-8 0-4-15,3-1-2 0,-8 1 0 0,-5 8 0 16,14-9-24-16,-9 1-5 0,-1 0-1 0,1-1 0 15,4-7-3-15,1-5-1 0,3 1 0 0,1-9 0 16,4-7-3-16,5-9-1 0,-4 0 0 0,8-8 0 16,1-4 7-16,4-8 1 0,0 0 0 0,0 0 0 0,-5-4 13 15,0-4 3-15,5-8 1 0,0-4 0 0,-4-5-19 0,8-7-4 16,1 0-1-16,4-9 0 0,5-11-9 0,4-1 0 16,0-4 9-16,5-7-9 0,9-5 0 0,4-8-15 15,5 0 3-15,14-4 0 16,0 0-12-16,4 8-3 0,0 9 0 0,14-1 0 15,-10 12-21-15,1 13-5 0,9 3-1 0,-5 9 0 0,-18 8 37 0,-9 8 7 16,5 8 2-16,-14 4 0 0,-5 8 8 0,-4 4-8 16,-14 4 8-16,-9 4-8 0,-5 9 8 0,-17 3 0 15,-1 4 0-15,-14 5 0 0,-4 3 0 0,-4 1 9 16,-1 3-1-16,-8 9-8 16,4-8-93-16,4-1-26 0,1 5-5 0,-1-1-864 0</inkml:trace>
          <inkml:trace contextRef="#ctx0" brushRef="#br0" timeOffset="8951.1831">25779-49 1555 0,'13'-8'138'0,"1"0"-110"0,-10 3-28 0,15 5 0 16,-10 9 78-16,-5-1 10 0,1 8 3 0,-5 8 0 15,0 4-14-15,-5 9-2 0,-4 3-1 0,-14 9 0 16,14-1-11-16,-13 5-3 0,3-4 0 0,-8 7 0 15,-5-3-11-15,14 4-2 0,-9-5-1 0,4 5 0 16,0-13-23-16,5-3-5 0,0-5-1 0,4-3 0 16,0-9 15-16,5 0 2 0,0-4 1 0,5-7 0 15,-1-1-23-15,5-12-12 0,0 0 12 0,0 0-12 0,0 0 24 0,0 0-1 16,-14-4-1-16,10-4 0 0,-1-9-8 0,-4 1-2 16,5-8 0-16,4-4 0 0,-5-1-12 0,10-7 0 15,-1-5 8-15,5-7-8 0,10-1 0 0,-1-11-13 16,4-5 2-16,10-4 1 0,5 4-2 0,4-4 0 15,9-3 0-15,4-5 0 16,1 12-37-16,4 8-8 0,0 5-2 0,5 11 0 16,-5 5 25-16,-4 11 5 0,-9 9 1 0,-1 12 0 0,-13 8 20 0,-5 8 8 15,-4 1 0-15,-9 7-9 0,-14 8-3 0,0 0-1 16,-14 5 0-16,-4 3 0 0,-5 1 31 0,-4-1 6 0,-5 1 2 16,0 3 0-16,-9 0-26 0,9 5 0 0,-4 0 8 15,-5-1-8 1,9 1-152-16,-5-5-32 0,1-4-6 0,0-3-2 0</inkml:trace>
          <inkml:trace contextRef="#ctx0" brushRef="#br0" timeOffset="9185.342">26894-713 2188 0,'32'-8'97'0,"-18"8"20"15,-1 4-93-15,5 4-24 0,-4 4 0 0,-5 8 0 16,0 5 56-16,-9 7 6 0,0 5 2 0,0 7 0 16,-4 5 0-16,-5 3 0 0,-10 5 0 0,6 0 0 15,-10-1-52-15,0-3-12 0,0 3 0 0,5 5 0 0,-4-4 0 16,3-5 0-16,1 9 0 0,4 0 0 16,-4-13-202-16,9 1-43 0,-5-5-9 0</inkml:trace>
          <inkml:trace contextRef="#ctx0" brushRef="#br0" timeOffset="8138.7147">24226 129 288 0,'18'-25'12'0,"-9"13"4"0,0 0-16 0,5-4 0 0,4-4 0 0,1-4 0 16,-1-5 184-16,-9 9 35 0,0-8 6 0,-4 7 2 15,4-7-108-15,0 8-22 0,0-4-4 0,-5 3-1 16,1 5-10-16,0 0-2 0,-5 0-1 0,-5 8 0 16,0-5 4-16,1 5 1 0,-10 4 0 0,-4 0 0 15,-5 4-51-15,-4 0-9 0,-5 4-3 0,-9 8 0 16,0 1-7-16,0-1-2 0,-4 8 0 0,-1 8 0 16,5 1 9-16,-4 3 2 0,-1 9 0 0,14-5 0 15,-4 8-2-15,-5 9 0 0,9 0 0 0,-5-1 0 16,6 5-10-16,3-4-3 0,6-1 0 0,-1 13 0 15,9-12-8-15,10-5 0 0,4-3 0 0,9-9 0 16,4-8 17-16,6-3-1 0,3-9-1 0,1-4 0 16,9-4-15-16,0-8 0 0,9-8 0 0,0-4-10 15,4-8 10-15,10-1 9 0,4-7-1 0,-4-4-8 0,-5 3 8 16,0-3-8-16,-5-4 0 0,1-5 0 0,-10 1 0 0,-4-1 0 16,-4-7-15-16,3-5 5 0,-8 4 10 0,-5 5 14 15,1-1-3-15,-1 9-1 0,-9 8 10 0,0 7 1 16,-4 5 1-16,-1 4 0 0,-4 12-22 0,0 0 0 15,0 0 0-15,-9 16 0 0,4 4 0 0,-4 9 0 16,0-1 0-16,0 9 0 0,0 3 0 0,5 0 0 16,-6-3 0-16,10 3 0 15,0-3-127-15,0 3-29 0,0-3-7 0</inkml:trace>
          <inkml:trace contextRef="#ctx0" brushRef="#br0" timeOffset="9591.562">27172-219 1728 0,'0'0'38'0,"0"0"8"0,18 8 2 0,-9 4 0 0,5 8-39 0,-1 0-9 16,-4 5 0-16,5 3 0 0,4 0 104 0,-4 1 20 0,0 3 3 15,-1 0 1-15,1 1-52 0,0-5-9 0,4-4-3 0,0 5 0 16,0-9-51-16,5-4-13 0,0-4 0 0,0 0 0 15,4-7 0-15,0-5 0 0,-4-5 0 0,9-7 0 16,0-4 54-16,0 0 8 0,-10-4 2 0,15-5 0 16,-10 5-52-16,0-4-12 15,5 0 0-15,0-1 0 0,-5-3 0 0,5 8 0 0,0 0 0 0,0 3 0 16,0 9 0-16,-5 0-8 0,-9 12 8 0,10 0-13 16,-10 12 13-16,0 5 0 0,-18-1 12 0,14 16-12 15,-19 1 8-15,-8 11-8 0,-1 1 0 0,-13 12 0 16,-5-1 0-16,-18 9 0 0,-14 0 0 0,-9 4 0 15,-4-4 35-15,8-1 3 0,-3 1 1 0,12-8 0 16,-3-4-11-16,13-13-3 0,0-3 0 0,-5-1 0 16,18-16-25-16,-4-4 0 0,10-3 0 0,-1-9 0 15,9-4 0-15,9-8 0 0,1-4 0 0,4-4 0 0,4-9 0 16,5-3 0-16,5-8 0 0,4-5 0 0,9 1 56 0,0-5 7 16,14-3 1-16,0-1 0 15,9 5-73-15,9-1-15 0,9 5-2 0,14 0-1 16,-5 3-60-16,10 5-12 0,-1 4-2 0</inkml:trace>
        </inkml:traceGroup>
      </inkml:traceGroup>
    </inkml:traceGroup>
    <inkml:traceGroup>
      <inkml:annotationXML>
        <emma:emma xmlns:emma="http://www.w3.org/2003/04/emma" version="1.0">
          <emma:interpretation id="{BCCC1D76-8443-43AC-AAE4-8AA1FE62A143}" emma:medium="tactile" emma:mode="ink">
            <msink:context xmlns:msink="http://schemas.microsoft.com/ink/2010/main" type="paragraph" rotatedBoundingBox="2905,2930 25303,1448 25469,3965 3071,5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401023-F3FF-4738-8A80-2984B485D3FB}" emma:medium="tactile" emma:mode="ink">
              <msink:context xmlns:msink="http://schemas.microsoft.com/ink/2010/main" type="line" rotatedBoundingBox="2905,2930 25303,1448 25469,3965 3071,5447"/>
            </emma:interpretation>
          </emma:emma>
        </inkml:annotationXML>
        <inkml:traceGroup>
          <inkml:annotationXML>
            <emma:emma xmlns:emma="http://www.w3.org/2003/04/emma" version="1.0">
              <emma:interpretation id="{2C302E12-4B9C-4FCB-8015-732CF53D8246}" emma:medium="tactile" emma:mode="ink">
                <msink:context xmlns:msink="http://schemas.microsoft.com/ink/2010/main" type="inkWord" rotatedBoundingBox="2905,2930 5102,2785 5266,5269 3069,541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685.023">1293 2525 1440 0,'-9'-17'128'0,"5"9"-103"0,4 0-25 0,0 8 0 16,0 0 81-16,0 0 11 0,0 0 3 0,9 24 0 15,-5 9-23-15,6 11-5 0,-6 13-1 0,1 8 0 16,-10 8 4-16,5 8 1 0,-4 8 0 0,-6 0 0 16,-3 4-31-16,-5 4-5 0,-1 0-2 0,-3 4 0 15,-1 0-5-15,0 0-2 0,0 1 0 0,-4-9 0 16,4-8-14-16,0 0-4 0,5 0 0 0,-4-8 0 16,8-13-48-16,0-3-11 0,5-12-1 0,5-5-662 15,-1-7-132-15</inkml:trace>
          <inkml:trace contextRef="#ctx0" brushRef="#br0" timeOffset="11278.6568">1731 2306 921 0,'36'-89'40'0,"-18"49"10"0,-4-1-40 0,9-3-10 16,8-5 0-16,-3 4 0 0,-1 9 112 0,0 4 20 15,-4 3 4-15,-5 9 0 0,-4 8-17 0,0 0-4 0,-14 12-1 16,0 0 0-16,4 20-46 0,1 8-10 16,-1 13-2-16,-4 11 0 0,-4 9-12 0,-1 16-2 15,-4 8-1-15,0 12 0 0,-5 0 11 0,1 4 3 16,-10 9 0-16,0 7 0 0,5 0-9 0,0 5-2 16,-5-5 0-16,5-7 0 0,0-1-28 0,-1-8-5 0,6-4-2 15,-5-8 0-15,-1-8-9 0,1-8 10 0,4-4-10 0,-4-5 10 16,0-7-10-16,0-8 0 0,0-5 0 0,4-11 8 15,0-9-8-15,1-4 0 0,-1-8 9 0,5-8-9 16,0-4 12-16,0 0-1 0,0-8-1 0,4-4 0 16,-4-8-2-16,9 0-8 0,4-5 12 0,1-3-4 15,0 0-8-15,8 3 0 0,5 5 0 0,1 0-11 16,-1 0 1-16,5 3 0 0,4 9 0 0,5 4 0 16,0 4-2-16,-5 4 0 0,5 0 0 0,4 4 0 15,5 9 12-15,-4-5-8 0,4 0 8 0,-5 0-8 16,5-4 8-16,-5 0-12 0,1-8 12 0,-1 0-12 15,1 0 12-15,4-8-10 0,0-8 10 0,0-8-10 0,0-1 10 16,0-11 0-16,0-4 0 0,0-1 0 0,0-3 8 16,-5-1 4-16,-4-4 1 0,0 5 0 0,0 3-13 15,-14 1 9-15,0 4-9 0,-9-1 8 0,0 5 0 0,-9-1 0 16,-9 13 0-16,0 0 0 0,-5 4 20 0,-4 4 3 16,0 8 1-16,-5 0 0 0,0 8-20 0,1 4-3 15,-10 8-1-15,0 4 0 0,0 8 2 0,0 5 0 16,5 3 0-16,4 9 0 0,-4 3-10 0,9 5 10 15,4-5-10-15,0 5 10 0,10-8-10 0,4-1 0 16,4 1 0-16,1-9 0 0,8-4 0 0,6-3 0 16,3 3 0-16,6-4 0 0,4-3-12 0,-1-1-2 15,1 4 0-15,5-3 0 16,4-5-181-16,0 0-36 0</inkml:trace>
          <inkml:trace contextRef="#ctx0" brushRef="#br0" timeOffset="10451.1288">547 3455 518 0,'-18'-12'46'0,"8"12"-37"15,-3-8-9-15,8 8 0 0,5 0 157 0,-4-8 30 16,-5 4 5-16,9 4 2 0,0 0-78 0,0 0-15 16,9 12-3-16,9 0-1 0,9 0-26 0,5 1-6 15,5-5-1-15,4 0 0 0,9 0-23 0,9-8-5 16,5 0 0-16,-1-4-1 0,1-4 1 0,0 0 1 16,9-5 0-16,-5 5 0 0,-9-4-37 0,-4 0 0 15,-5 4 0-15,-5 0 0 16,-4 4-169-16,-4-4-32 0</inkml:trace>
        </inkml:traceGroup>
        <inkml:traceGroup>
          <inkml:annotationXML>
            <emma:emma xmlns:emma="http://www.w3.org/2003/04/emma" version="1.0">
              <emma:interpretation id="{96C91434-BFF5-45EE-932C-1B62D7DFB0CD}" emma:medium="tactile" emma:mode="ink">
                <msink:context xmlns:msink="http://schemas.microsoft.com/ink/2010/main" type="inkWord" rotatedBoundingBox="6835,2983 11105,2998 11098,4966 6828,4951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2137.7748">5177 2027 1267 0,'-9'0'112'0,"-5"-4"-89"15,-4 0-23-15,4 4 0 0,1 0 80 0,-1 8 12 16,-4 12 3-16,4 8 0 0,-4 9-11 0,0 7-1 16,4 17-1-16,0 8 0 0,-4 0-19 0,5 7-4 15,-1 9-1-15,5 9 0 0,-5 3-6 0,1 0 0 0,3-4-1 16,1-4 0-16,5-4-21 0,-5 0-4 0,0 0-1 0,4 0 0 15,-4 4-16-15,4-4-9 0,1-8 10 0,-5 0-10 16,9-13-22 0,-5-3-10-16,-4-4-3 0,4-13 0 0,1 1-151 15,4-13-30-15,0-3-7 0</inkml:trace>
          <inkml:trace contextRef="#ctx0" brushRef="#br0" timeOffset="12450.2049">5446 3225 1825 0,'0'0'40'0,"4"8"8"0,1 4 1 0,4 4 3 0,0 4-41 0,5 5-11 15,-5 3 0-15,0 4 0 0,4-3 50 0,-3 3 8 16,-1 0 2-16,0 1 0 0,-5-1-23 0,1 1-4 16,-5-9-1-16,0 0 0 0,0-8 4 0,-5 0 0 15,1 1 0-15,-1-5 0 0,5-12-9 0,-4 4-2 16,4-4 0-16,0 0 0 0,-9 0 21 0,9 0 4 15,-10-4 1-15,6-4 0 0,-1-4-31 0,5-5-7 16,5 1-1-16,-1-4 0 0,1-4 16 0,4-1 4 16,5-11 0-16,4 4 0 0,0-9-32 0,0 5 0 15,5-1 0-15,0 1 0 0,4-1 0 0,5 1 0 16,-5 4 0-16,10-1 0 16,-5 5-44-16,4-4-8 0,1 3-1 0,-1 5-1 15,0-4-202-15,-4 3-40 0,28-19-8 0,-15 16-1 0</inkml:trace>
          <inkml:trace contextRef="#ctx0" brushRef="#br0" timeOffset="12856.3748">6261 3168 403 0,'0'0'36'0,"0"0"-36"16,0 0 0-16,0 0 0 0,0 0 256 0,0 0 44 16,0 0 8-16,0 0 3 0,0 0-140 0,9 12-28 15,-5 4-6-15,1 1-1 0,-5 7-68 0,0 4-13 16,4 5-3-16,-4 3-1 0,0-4-33 0,0 1-6 0,5-1-2 15,-1-4 0 1,1 1-95-16,-5-5-19 0,5-4-4 0</inkml:trace>
          <inkml:trace contextRef="#ctx0" brushRef="#br0" timeOffset="12981.339">6652 2464 1782 0,'-9'-16'79'0,"9"8"16"15,5 4-76-15,-5 4-19 0,0 0 0 0,0 12-524 16,0 0-109-16</inkml:trace>
          <inkml:trace contextRef="#ctx0" brushRef="#br0" timeOffset="13419.769">7440 3018 1094 0,'9'-16'48'0,"0"8"11"0,5 0-47 0,-5 0-12 15,0-4 0-15,0 0 0 0,0-1 180 0,0 1 35 16,-4-4 6-16,-5 0 2 0,0 4-91 0,-9 4-19 16,-5-4-3-16,0 3-1 0,1 1-53 0,-10 4-10 15,0 4-2-15,-9 0-1 0,0 4-27 0,-4 8-6 16,0 5-1-16,-1 7 0 0,1 4-9 0,-1 5 0 15,-4-1 0-15,5 8 0 0,4 5 13 0,0 4-2 0,5-5-1 16,4 9 0-16,5-5-10 0,4 1 8 0,5-5-8 0,5-3 8 16,4-1-8-16,0-7 0 0,4-9 0 0,5-4 0 15,5-8 8-15,0-4 0 0,-1-8 0 0,10-8 0 16,0-4 11-16,-1-8 1 0,6-4 1 0,-1-5 0 16,0-7-3-16,1 4-1 0,-1 3 0 0,-4-7 0 15,4-1-1-15,-4 1 0 0,-5-5 0 0,-4 5 0 16,-1 4-1-16,1-1-1 0,-5 1 0 0,0 8 0 15,0 3-14-15,0 5 0 0,1 8 0 0,-6 0 0 16,-4 8 0-16,0 0 0 0,0 16 0 0,0 4-10 16,0 9-35-16,-4-1-7 0,4 4-2 0,-5 5 0 15,0-1-68-15,1 1-14 0,-1-1-2 0,5 5-547 16,0-1-110-16</inkml:trace>
          <inkml:trace contextRef="#ctx0" brushRef="#br0" timeOffset="13762.3941">7891 3168 1267 0,'13'-12'112'0,"-4"-4"-89"15,5 0-23-15,0-1 0 0,4 1 170 0,5 0 30 16,-1 8 5-16,1-4 2 0,-5 4-94 0,5 4-18 16,0 4-4-16,4 4-1 0,-4 0-29 0,0 4-5 15,-1 0-2-15,1 4 0 0,-5 4-27 0,-4 0-6 16,-5 5-1-16,0-1 0 0,-4 0 10 0,-5 0 2 15,-5 1 0-15,-4-1 0 0,-4 4-32 0,-1-8 0 0,0-4 0 16,1 9 0-16,-6-9 0 0,10 0 0 0,0-8 0 0,0 0 0 16,0-4 12-16,9 0-3 0,-9-8-1 0,9-4 0 15,-5 0 0-15,5-9 0 0,5 1 0 0,8-8 0 16,1 0-8-16,0-5 0 0,4-3 0 0,9-1 0 16,1 1 0-16,-6 3 0 0,6 1 0 0,-1 12-11 15,0 0 11-15,-4 12 0 0,0-1 0 0,-5 9 0 16,0 0 0-16,1 5 11 0,-1 7-3 0,-5 4 0 15,1 4-8-15,-5 4 0 0,5 1 0 0,-5-1 0 16,0 4 0-16,0 5-17 0,0-5 4 0,0 4 1 16,0 1-190-16,5-1-38 0</inkml:trace>
          <inkml:trace contextRef="#ctx0" brushRef="#br0" timeOffset="11887.8784">4380 3217 1094 0,'-18'-8'97'0,"14"3"-77"0,-6 1-20 0,1 0 0 16,0-4 86-16,5 4 14 0,-5-4 2 0,9 4 1 15,0 4 1-15,9-8 1 0,4 0 0 0,1 0 0 16,9-4-45-16,9 0-8 0,9-1-3 0,0 5 0 0,9 0-37 0,4 0-12 15,5 4 0-15,1 0 0 0,-1 4 0 0,0 4 0 16,-4 0 0-16,-1 0-9 16,-4 0-63-16,-9 0-12 0,5-4-2 0,-5 0-720 15</inkml:trace>
          <inkml:trace contextRef="#ctx0" brushRef="#br0" timeOffset="20651.4062">4485 3257 1148 0,'-18'-8'51'0,"9"4"10"0,4 0-49 0,1-4-12 0,4 8 0 0,0-8 0 15,0 0 73-15,0 0 12 0,4-1 3 0,5 1 0 16,0 0-14-16,0 0-2 0,5-4-1 0,4 4 0 15,5 0-23-15,0 4-4 0,4-4 0 0,5 0-1 16,9-5-7-16,0 5-2 0,-5-4 0 0,5 4 0 16,5 0-10-16,-5-4-1 0,4 0-1 0,1 4 0 15,-5-5 0-15,4-3 0 0,1 0 0 0,0 0 0 16,-1 4-8-16,1-4-2 0,-5 3 0 0,4 5 0 16,-4-4 3-16,0 0 0 0,-5 0 0 0,1 0 0 15,-1 0-15-15,-8 0 0 0,-1 3 0 0,-4-3 0 0,-1 0 0 16,-8 4 0-16,0 0 0 0,-10 4 0 15,-4 4 11-15,0 0-1 0,0 0 0 0,-4-4 0 0,-10 4 2 16,0 8 1-16,-13 0 0 0,-5 4 0 0,-4 4-13 0,-10 9 0 16,-8-1 8-16,4 4-8 0,-10 1 0 0,-3-1 0 15,3 0 0-15,-3-3 0 0,8-5 8 0,-4 0-8 16,0 0 0-16,4-4 0 0,5-3 8 0,0 3-8 16,4-4 0-16,5-4 0 0,0 0 16 0,5-4-4 15,4 4 0-15,5-4 0 0,-5 0-12 0,14-4 9 16,0 0-9-16,4 0 8 0,0-4-8 0,5 0 10 15,0 4-10-15,9 0 10 0,0 0-10 0,0 0 0 16,5-12 9-16,4 4-9 0,9 0 0 0,5 0 0 16,4-4 0-16,9 4 0 0,5-5 0 0,9 5 12 15,-4-4 0-15,4 0-1 0,0 4-23 0,0 0-4 16,0-4 0-16,-4 4-1 0,-5-5 17 0,-5 5 0 16,5 0-8-16,-4 0 8 0,-5 0 0 0,-10 0 0 15,1 4 0-15,-5 0 0 0,-4 4 0 0,-5 0 0 0,-9 0 0 16,0 0 0-16,0 0 16 0,-9 4 1 0,-14 0 0 15,-4 8 0-15,-10-4-17 0,-4 4-9 0,-9 1 1 0,-4-1 0 16,-5-4 8-16,-1 4 16 0,-3-4-4 0,3 4-1 16,6 4-11-16,8-4 0 0,5 1 0 0,5-1 0 15,9 4-108 1,4 0-15-16,5 0-2 0,8-4-533 0,6 1-106 0</inkml:trace>
        </inkml:traceGroup>
        <inkml:traceGroup>
          <inkml:annotationXML>
            <emma:emma xmlns:emma="http://www.w3.org/2003/04/emma" version="1.0">
              <emma:interpretation id="{1DC3CB16-AA11-4426-861B-788590A0BF67}" emma:medium="tactile" emma:mode="ink">
                <msink:context xmlns:msink="http://schemas.microsoft.com/ink/2010/main" type="inkWord" rotatedBoundingBox="11492,2958 13631,2816 13759,4740 11620,4882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4356.0075">9744 3099 403 0,'-10'-8'36'0,"6"0"-36"0,-1 0 0 16,1-4 0-16,-1 4 273 0,1 0 48 0,-1 0 10 0,1-1 1 16,4 9-216-16,0 0-43 0,0-8-9 0,-5 0-1 15,5 8-44-15,0-4-9 0,0-4-2 0,0 8 0 16,5-8 7-16,-5 8 1 0,0-8 0 0,0 4 0 16,0 4-16-16,0 0 9 0,0-8-9 0,-10 4 8 15,1-4 16-15,0 4 4 0,0-4 0 0,5 3 0 16,-10 5-14-16,0 0-2 0,1 0-1 0,-6 5 0 15,-3-1 5-15,3 4 0 0,1 4 1 0,-5 4 0 16,-8 4-8-16,3 0-1 0,-8 1-8 0,4 3 12 16,0 4-12-16,0-3 0 0,5 3 0 0,4-4 0 15,0 0 0-15,5 1 0 0,4-1-10 0,1-8 10 16,8 0 0-16,-4-3 0 0,5-5 0 0,4 4 0 0,-5-4 0 16,5-8 0-16,0 0 0 0,0 0 0 0,14-4 23 0,-1-4 6 15,10 0 2-15,0 0 0 0,4-5-19 16,5-3-4-16,0-4-8 0,4 4 12 0,5 4-12 0,0-5 0 15,5 9 0-15,-5 0 0 0,0 4 19 0,-5 8-3 16,-4 4 0-16,0 5 0 0,-5 3 21 0,-8 4 4 16,-6 4 1-16,1 5 0 0,-10-1-8 0,-4 8-2 15,-9 1 0-15,0-1 0 0,-9 5 7 0,-5-1 1 16,-4 1 0-16,-5-1 0 0,-4 0-21 0,-1-3-4 16,1-5-1-16,-1-3 0 0,-4-1-3 0,5-4-1 15,0-4 0-15,-1 1 0 0,1-1-10 0,-1-4 0 16,5-4 0-16,5 0 0 0,-5-8-17 0,9 5-6 15,5-5-1-15,0 4 0 16,4-8-185-16,5 0-38 0,0 0-7 0,9 0-2 0</inkml:trace>
          <inkml:trace contextRef="#ctx0" brushRef="#br0" timeOffset="14574.7038">10222 1909 2487 0,'0'0'55'0,"9"0"11"0,4 9 2 0,1 3 2 16,4 8-56-16,-4 8-14 0,4 9 0 0,-4 7 0 16,-1 5 60-16,-4 7 10 0,-4 5 2 0,0 4 0 15,-10-4-39-15,0 3-7 0,-4-3-2 0,0 12 0 16,-9-4 7-16,4-1 1 0,-8 5 0 0,3 0 0 16,6 0-52-16,-5-4-9 0,4-4-3 0,0-5 0 15,1-3-182-15,3-13-37 0,6-3-7 0,-1-5-2 0</inkml:trace>
          <inkml:trace contextRef="#ctx0" brushRef="#br0" timeOffset="14840.2682">10549 3221 1267 0,'0'0'56'0,"0"0"12"0,9-12-55 0,5 3-13 16,4-3 0-16,1 4 0 0,3-4 117 0,6-4 21 16,-1 0 4-16,5-5 1 0,4-7-28 0,1 4-6 15,-5-5-1-15,4 1 0 0,5 0-16 0,0-5-3 16,0 5-1-16,-5-4 0 0,-4 3-45 0,0-3-10 15,-5 0-1-15,-4-1-1 0,-9 1 11 0,-1 0 2 16,-3 3 1-16,-10 9 0 0,0-4-26 0,-10 8-6 16,1 3-1-16,-4 1 0 0,-6 4 23 0,1 0 4 15,-5 8 1-15,-8 8 0 0,-6 4-26 0,5 9-5 0,14-1-1 0,-9 12 0 16,-1 13-8-16,1-1 0 0,4 1 0 0,1 3 0 16,3 9 0-16,1 0 0 0,5-1 0 0,3 5 0 31,1-4-28-31,9-1-2 0,0 5 0 0,9-8 0 0,10-1-137 0,-1-11-27 15,9-5-6-15,14-12-527 0,9-7-105 0</inkml:trace>
        </inkml:traceGroup>
        <inkml:traceGroup>
          <inkml:annotationXML>
            <emma:emma xmlns:emma="http://www.w3.org/2003/04/emma" version="1.0">
              <emma:interpretation id="{3FA3FA44-D54B-40EE-99A2-B11349623CF7}" emma:medium="tactile" emma:mode="ink">
                <msink:context xmlns:msink="http://schemas.microsoft.com/ink/2010/main" type="inkWord" rotatedBoundingBox="15495,3008 16289,2956 16372,4222 15578,4275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6527.4365">13245 2589 1602 0,'0'-4'35'0,"-5"-4"7"0,5 0 2 0,0 8 1 0,0 0-36 0,0 0-9 16,-9 8 0-16,4 12 0 0,-4 5 63 0,0 3 10 15,-4 8 3-15,-1 9 0 0,5-1-18 0,-5 5-3 16,0 4-1-16,1-1 0 0,4-3-21 0,-5-5-4 16,5-3-1-16,0-5 0 0,0-3-3 0,4-9-1 0,1 0 0 15,-5-8 0-15,4-8 3 0,5-8 0 0,0 0 0 0,0 0 0 16,0 0 14-16,0-8 3 0,9-8 1 0,0-8 0 15,5-4-23-15,4-9-5 0,0-7-1 0,5-9 0 16,4 0-6-16,-4-3-2 0,4-9 0 0,1 0 0 16,-1 5 0-16,-4-5-8 0,4-4 12 0,0-4-4 15,1-4-8-15,-1 8 0 0,0-3 0 0,1 7 8 16,4 12-8-16,-10 9 0 0,6 3 0 0,-1 13 0 16,-4 8 0-16,-5 8-11 0,5 3 11 0,0 14-8 15,-1 11 8-15,-4 12-12 0,1 8 12 0,-1 9-12 16,-4 8 12-16,4 3 0 0,-9 9 0 0,5 4 8 15,-5 0 19-15,-5-1 4 0,1 9 1 0,-1 0 0 0,1 0-32 16,-1-4 0-16,-4-8 0 0,0-1 0 16,0-7-20-16,-4-4-9 0,-1-5-3 0,1-7 0 15,-5-5-103-15,0-3-21 0,-1-5-4 0,6-4-836 16</inkml:trace>
          <inkml:trace contextRef="#ctx0" brushRef="#br0" timeOffset="16699.2113">13304 2792 1796 0,'-18'-21'40'0,"13"13"8"0,1 0 1 0,4 0 1 0,0 8-40 0,0 0-10 15,0 0 0-15,9 0 0 0,4-4 29 0,5 0 4 16,10 0 1-16,-1 4 0 0,5-8-16 0,4 4-3 16,5-4-1-16,0 0 0 0,0 4-27 0,5 0-6 15,-1 0-1-15,5-5 0 0</inkml:trace>
        </inkml:traceGroup>
        <inkml:traceGroup>
          <inkml:annotationXML>
            <emma:emma xmlns:emma="http://www.w3.org/2003/04/emma" version="1.0">
              <emma:interpretation id="{1C539132-2E4F-46C6-9B39-3B078074C3E0}" emma:medium="tactile" emma:mode="ink">
                <msink:context xmlns:msink="http://schemas.microsoft.com/ink/2010/main" type="inkWord" rotatedBoundingBox="17056,2532 23284,2120 23390,3720 17162,4132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17995.7846">16687 2274 1681 0,'22'-8'36'0,"-13"8"8"0,5 0 2 0,4 4 2 0,5 4-38 0,-5 4-10 16,-9 8 0-16,5 0 0 0,-5 5 95 0,0-1 17 15,-9 4 3-15,0 5 1 0,0-1-42 0,-4 4-8 0,4-7-2 0,-5-1 0 16,-4-4-6-16,0 1-2 0,9-5 0 0,-5-4 0 16,1 0-3-16,-1-8-1 0,5 0 0 0,0-8 0 15,0 0 10-15,0 0 2 0,0 0 0 0,0 0 0 16,9-12-32-16,1 4-7 0,-6-8-1 0,5 0 0 16,0 0 13-16,0-5 3 0,5 1 0 0,0 0 0 15,-5-4-48-15,4-1-10 0,10-3-2 0,-5 4 0 16,-4-5-11-16,4 1-2 0,5 0-1 0,0 8 0 15,-5-5-163-15,5 5-33 0,0 4-6 0,8 0-2 16</inkml:trace>
          <inkml:trace contextRef="#ctx0" brushRef="#br0" timeOffset="18120.7881">17215 2306 1792 0,'27'4'80'0,"-27"-4"16"0,9 8-77 0,0 8-19 15,-9-3 0-15,14 3 0 0,4 0 107 0,-4 4 17 16,-10-4 4-16,10 5 1 0,9-1-75 0,-10-4-15 15,-8 0-3-15,0 0-1 0,4 1-21 0,0-1-4 16,-5 0-1-16,1-4-721 16,-5 0-144-16</inkml:trace>
          <inkml:trace contextRef="#ctx0" brushRef="#br0" timeOffset="18230.0989">17697 1994 1792 0,'-4'-12'40'0,"4"4"8"0,9-4 1 0,-5 8 1 0,-4 4-40 0,0 0-10 0,14-4 0 16,-5 4 0-16</inkml:trace>
          <inkml:trace contextRef="#ctx0" brushRef="#br0" timeOffset="16917.913">14592 1739 1796 0,'9'-24'40'0,"5"-4"8"0,-5 0 1 0,0-1 1 0,5 1-40 0,-5 8-10 0,0 3 0 0,0 9 0 16,0 8 111-16,5 8 20 0,-5 5 4 0,0 7 1 15,0 12-58-15,-4 1-11 0,-1 11-3 0,1 5 0 16,-5 3-6-16,-5 5-2 0,5 4 0 0,-4 7 0 0,-5 1-44 0,0 4-12 16,-5-4 0-16,5 4 0 15,-5-4-24-15,5 3-6 0,0-3-2 0,0 4 0 16,0-8-153-16,4-1-31 0,-4-7-7 0,9-4-1 0</inkml:trace>
          <inkml:trace contextRef="#ctx0" brushRef="#br0" timeOffset="17370.9253">15435 2464 1652 0,'9'-8'36'0,"0"0"8"0,-5-9 2 0,10 5 0 0,-9 0-37 0,4 0-9 15,-5 0 0-15,1-4 0 0,-1 4 113 0,-4-1 21 0,0 1 4 16,0 0 1-16,-4 4-37 0,-1 0-7 0,1-4-2 15,-1 8 0-15,5 4-68 0,-4-8-13 0,-6 8-4 0,1-4 0 16,0 8-8-16,0-4 8 0,-5 4-8 0,1 4 8 16,-5 0-8-16,-5 4 0 0,0 4 0 0,-4 5 0 15,-1-1 0-15,-3 0 0 0,-1 4 0 0,4 1 0 16,1 3 0-16,0-4 0 0,4 4 0 0,0 1 0 16,5-9 0-16,0 0 0 0,4-4 0 0,5-3 0 15,0-1 0-15,4-4 0 0,5-8 0 0,0 0 0 16,0 0 0-16,0 0 0 0,14-8 0 0,9-4 0 15,-10 4 0-15,15-9 0 0,4 1 0 0,9-4 0 16,0-4-9-16,0 3 9 0,0-7 0 0,4 4 0 16,-4 4 0-16,0-1-8 0,0 1 8 0,-5 4 0 0,-4 4 0 15,-4 12 0-15,-6 0 0 0,-3 8 0 0,-6 4 20 0,-4 8-3 16,-9 0 0-16,0 9 0 0,-4 3 23 0,-10 5 5 16,-4 3 1-16,-5 1 0 0,-4 3-21 0,-5 5-4 15,-4-5-1-15,-5-3 0 0,0-1-12 0,-5 1-8 16,-4-5 8-16,4-4-8 0,5 1 0 0,0-1 0 15,1-4 0-15,-1 1 0 16,9-5-102-16,4 0-25 0,1 1-5 0,0-9-994 0</inkml:trace>
          <inkml:trace contextRef="#ctx0" brushRef="#br0" timeOffset="17698.9738">15835 2415 2257 0,'9'-12'49'0,"-9"12"11"0,0 0 1 0,0 0 3 0,0 0-51 0,5 12-13 16,4 9 0-16,-9 7 0 0,0 0 22 0,-5 9 2 0,1-1 0 0,-1 5 0 15,1-1 17-15,-1 0 4 0,5-3 1 0,0-1 0 16,5 1-22-16,-5-9-5 0,4 0-1 0,10-7 0 16,0-5 2-16,4-8 0 0,0 0 0 0,5-8 0 15,4-4 6-15,5-4 2 0,0-8 0 0,4-5 0 16,1-3-13-16,4-4-3 0,-5-5 0 0,1-3 0 15,-6 4 0-15,6-5 0 0,-1 1 0 0,-4-1 0 16,-18 1 13-16,4 4 3 0,5-5 0 0,-10 5 0 16,-3-1-5-16,-10 5-1 0,0 0 0 0,-5 3 0 0,-4 5-5 15,-9 4-1-15,-10 4 0 0,-4 4 0 0,-4 8-16 16,0 12 0-16,-10 0-11 0,-4 4 11 16,0 5-80-16,4 7-10 0,-4 0-2 0,0 5 0 15,0-5-160-15,5 4-32 0,-28 33-6 0,32-16-2 0</inkml:trace>
          <inkml:trace contextRef="#ctx0" brushRef="#br0" timeOffset="18605.0111">18612 1557 1382 0,'0'-8'123'0,"0"-4"-99"16,0 0-24-16,0 12 0 0,0 0 105 0,0 0 16 15,0 0 3-15,0 8 1 0,0 8-29 0,-4 4-7 16,-5 9-1-16,-5 3 0 0,0 9-14 0,-4-1-3 16,0 9-1-16,-5 3 0 0,-4 1-21 0,-5 4-4 15,0 3-1-15,-4 9 0 0,-5 0-32 0,4 0-12 16,-8-5 9-16,-1 5-9 0,1-8-14 0,-1 0-8 0,5-5-2 15,9 5-724 1,10-4-144-16</inkml:trace>
          <inkml:trace contextRef="#ctx0" brushRef="#br0" timeOffset="18417.5907">18025 1994 2095 0,'9'0'46'0,"5"0"10"0,4-4 1 15,9 4 2-15,10 0-47 0,-5 0-12 0,4 4 0 0,1-4 0 16,-6 0 64-16,10 0 10 0,-4 0 2 0,4-4 1 16,0 4-29-16,4-4-7 0,5 0-1 0,0 0 0 15,-9 4-53-15,-4 0-11 0,-1-4-3 0,-8 0 0 16,-6 4-132-16,-3-4-26 0,-19 4-6 0,0 0-692 16</inkml:trace>
          <inkml:trace contextRef="#ctx0" brushRef="#br0" timeOffset="18979.9237">19314 1379 1670 0,'13'-20'74'0,"-13"20"15"15,0 0-71-15,9 4-18 0,5 8 0 0,-5 8 0 16,-4 1 68-16,-5 11 9 0,-5 9 3 0,1 11 0 0,-6 5-13 0,-3 4-3 16,-5-1 0-16,-5 9 0 0,5-4 22 15,-5 8 4-15,-4-5 1 0,-5 5 0 0,4-8-54 0,1 0-10 16,4 0-3-16,-4-5 0 0,4-11 7 15,5-9 1-15,0-7 0 0,9-5 0 0,0-12-20 0,-1 0-3 16,6-4-1-16,-1-7 0 0,5-5 13 0,0 0 3 16,0 0 0-16,0 0 0 0,5-13 12 0,-1-7 4 15,6-4 0-15,-1-4 0 0,0-1-25 0,9 1-5 16,0-4-1-16,5-1 0 0,0 1-9 0,-1 7 0 16,1 5 0-16,-5 4 8 0,1 8-8 0,-1 4 0 15,-4 0 0-15,-1 12 0 0,-8 8-14 0,-1 4 5 16,1 5 1-16,-5 7 0 15,-9 4-93-15,-5 1-19 0,5-1-3 0,-5 1-1076 0</inkml:trace>
          <inkml:trace contextRef="#ctx0" brushRef="#br0" timeOffset="19464.1836">19783 2233 1796 0,'40'-28'40'0,"-26"20"8"0,4-4 1 0,1 4 1 0,8-1-40 0,0 9-10 0,1 0 0 0,-6 4 0 16,1 5 89-16,0-1 16 0,-5 8 3 0,-9-4 1 16,-4 4-36-16,-10 4-7 0,-4 5-2 0,0-1 0 15,0 0 0-15,0 5 0 0,0-5 0 0,-1 8 0 16,-3-7-20-16,-1-1-4 0,1-4 0 0,-1-4-1 0,5 4-22 16,0-7-4-16,4-5-1 0,1 0 0 0,-1-4-12 0,5-4 0 15,0 0 0-15,0 0 0 0,0 0 0 0,0 0 11 16,0 0-11-16,9-4 10 0,5-4-10 0,-1-4 0 15,6-1-10-15,-1-3 10 0,9-4 0 0,-4 0 15 16,4-5-2-16,10 1 0 0,-1-4-13 0,1 4 0 16,-6-5-12-16,6 13 12 0,-5 0 0 0,0 4 0 15,-5 4 8-15,0 0-8 0,0 4 0 0,-4 8 0 16,-9-4 0-16,0 12 0 0,-5 4 0 0,0 4 0 16,-9 0 0-16,0 5 0 0,-5-5 0 0,5 0 0 15,-4 4 0-15,-5-3 0 0,4-5 12 0,-4 0 8 16,4-8 3-16,1 4 0 0,-1-4-23 0,5-8 0 15,0 0 0-15,0 0 0 0,0 0-11 0,0 0-6 16,9-4-2-16,0-4 0 0,5-8 19 0,0-4 0 16,-1 0 0-16,10-5 0 0,0 1 0 0,9 4 0 0,4-5 0 15,1 5 0-15,-5 0 8 0,4 4 4 0,-4 4 2 0,4 4 0 16,-8 8-22-16,-6 4-5 0,-3 4-1 0,-6 4 0 16,-4 4 41-16,-4 4 8 0,-5 5 1 0,-9 3 1 15,-5-4-37-15,-4 4 0 0,0 5 0 0,-10-1 0 16,6 1-63-1,-6-5-13-15,1 4-4 0,0 1-762 0,-1-9-153 0</inkml:trace>
        </inkml:traceGroup>
        <inkml:traceGroup>
          <inkml:annotationXML>
            <emma:emma xmlns:emma="http://www.w3.org/2003/04/emma" version="1.0">
              <emma:interpretation id="{DA03A503-D7C9-4431-A29B-132D8127C145}" emma:medium="tactile" emma:mode="ink">
                <msink:context xmlns:msink="http://schemas.microsoft.com/ink/2010/main" type="inkWord" rotatedBoundingBox="25407,3269 25423,3268 25427,3329 25411,3330"/>
              </emma:interpretation>
              <emma:one-of disjunction-type="recognition" id="oneOf10">
                <emma:interpretation id="interp10" emma:lang="" emma:confidence="0">
                  <emma:literal>•</emma:literal>
                </emma:interpretation>
                <emma:interpretation id="interp11" emma:lang="" emma:confidence="0">
                  <emma:literal>I</emma:literal>
                </emma:interpretation>
                <emma:interpretation id="interp12" emma:lang="" emma:confidence="0">
                  <emma:literal>l</emma:literal>
                </emma:interpretation>
                <emma:interpretation id="interp13" emma:lang="" emma:confidence="0">
                  <emma:literal>1</emma:literal>
                </emma:interpretation>
                <emma:interpretation id="interp14" emma:lang="" emma:confidence="0">
                  <emma:literal>.</emma:literal>
                </emma:interpretation>
              </emma:one-of>
            </emma:emma>
          </inkml:annotationXML>
          <inkml:trace contextRef="#ctx0" brushRef="#br0" timeOffset="21510.5942">22901 2363 1555 0,'0'0'68'0,"5"-12"16"16,-5-1-68-16,4 1-16 0,-4 4 0 0,0 8 0 15,0 0 168-15,0 0 29 0,0 0 7 0,0 0 0 16,0-8-100-16,0 8-21 0,-4-8-4 0,4 8-1 15,0 0-30-15,0 0-7 0,0 0-1 0,0 0 0 16,0 0-57-16,0 0-12 0,0 0-3 0,-5 8 0 16,5 4-96-16,0 0-19 0,-4 1-4 0,4-1-1 0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7:06.4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504C346-63AD-420A-98D0-FB45A360928E}" emma:medium="tactile" emma:mode="ink">
          <msink:context xmlns:msink="http://schemas.microsoft.com/ink/2010/main" type="writingRegion" rotatedBoundingBox="1255,406 26903,-1470 27500,6687 1852,8564"/>
        </emma:interpretation>
      </emma:emma>
    </inkml:annotationXML>
    <inkml:traceGroup>
      <inkml:annotationXML>
        <emma:emma xmlns:emma="http://www.w3.org/2003/04/emma" version="1.0">
          <emma:interpretation id="{91854BD5-745B-4EF6-AB9F-EFB383AD43F6}" emma:medium="tactile" emma:mode="ink">
            <msink:context xmlns:msink="http://schemas.microsoft.com/ink/2010/main" type="paragraph" rotatedBoundingBox="1443,209 18823,-124 18859,1724 1479,20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DF402C-220C-4C29-9D85-229527074D52}" emma:medium="tactile" emma:mode="ink">
              <msink:context xmlns:msink="http://schemas.microsoft.com/ink/2010/main" type="line" rotatedBoundingBox="1443,209 18823,-124 18859,1724 1479,2058"/>
            </emma:interpretation>
          </emma:emma>
        </inkml:annotationXML>
        <inkml:traceGroup>
          <inkml:annotationXML>
            <emma:emma xmlns:emma="http://www.w3.org/2003/04/emma" version="1.0">
              <emma:interpretation id="{F53482D1-382E-42F0-91E4-7B4F71F84F8C}" emma:medium="tactile" emma:mode="ink">
                <msink:context xmlns:msink="http://schemas.microsoft.com/ink/2010/main" type="inkWord" rotatedBoundingBox="1444,241 5743,158 5777,1947 1478,203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1891 958 864 0,'5'-28'38'0,"-1"20"8"0,1-8-37 15,4 4-9-15,-4-8 0 0,4 3 0 16,-5 1 161-16,5-4 31 0,0 4 5 0,1 0 2 0,-6-5-85 0,1 5-17 16,-5-4-3-16,0 4-1 0,0 0-21 0,0-1-5 15,-9 1-1-15,-1 4 0 0,1-4-21 0,-4 4-4 16,-1 8-1-16,0-4 0 0,1 8-16 0,-5 4-3 16,-1 4-1-16,1 8 0 0,0 4-12 0,-5 9-8 15,0 3 10-15,1 8-10 0,3 5 8 0,1-1-8 16,5 5 0-16,3-5 0 0,-3 5 9 0,8-5-9 15,5 1 8-15,0-1-8 0,5-7 0 0,-1-1 8 16,1-4-8-16,4-3 0 0,0-1 0 0,5-12 0 16,-5-8 0-16,4-4 0 0,1-8 0 0,0-8 0 15,4-8 0-15,5-8 0 0,0-1 19 0,4-3-2 16,-4-8 0-16,-1-1 0 0,-3-3-17 0,-1-1-12 16,5-7 1-16,-5 3 1 0,-5 1 10 0,1-1 16 15,0 9-4-15,-5 7-1 0,0 5-11 0,-4 8 0 16,4 8 0-16,-5 3 0 0,-4 9 19 0,0 0 1 0,0 17 1 0,-4 7 0 15,-1 4-21-15,5 5 8 0,-4 3-8 16,4 4 0-16,0 1 0 0,4-5-13 0,1 1 1 0,4-1 1 31,4 4-177-31,6-11-35 0,12 23-7 0,10-23-2 0</inkml:trace>
          <inkml:trace contextRef="#ctx0" brushRef="#br0" timeOffset="265.6075">2998 623 2322 0,'0'0'51'0,"0"0"10"0,-9-12 3 0,9 4 1 0,-5-1-52 0,-4 5-13 15,0-4 0-15,0 0 0 0,4 8 54 0,-9-4 8 16,-4 8 2-16,0 4 0 0,0 0-31 0,-5 5-5 16,0 3-2-16,-4 4 0 0,4 12-5 0,5 1-1 15,-5 7 0-15,10 1 0 0,-6-1-9 0,10 4-3 16,0-3 0-16,9 3 0 0,9 1-8 0,-4-1 0 15,8-3 0-15,1-5 0 0,4 1 0 0,10-5 0 16,8-4 0-16,0-3 0 16,1-5-45-16,4-12-11 0,0-4-3 0,0-8 0 15,4 0-149-15,-4-8-29 0,0-9-7 0,0 1 0 0</inkml:trace>
          <inkml:trace contextRef="#ctx0" brushRef="#br0" timeOffset="-624.8548">28 412 1036 0,'-19'-24'92'0,"10"8"-73"0,5-4-19 0,4-4 0 0,4-5 28 0,5-3 3 15,5-1 0-15,4 1 0 0,0 0 41 0,14-5 8 16,0 5 1-16,9 0 1 0,0 3 26 0,9 5 6 16,-5-4 1-16,5 3 0 0,0 5-46 0,0 8-9 15,-4 0-1-15,-1 8-1 0,1 4-41 0,-5 4-8 16,-10 4-1-16,1 8-8 0,-4 4 0 0,-6 9 0 15,-13 3 0-15,-4 9 0 0,-10 3 0 0,-4 5 0 16,-9 3 0-16,-5 5 0 0,-8-5 0 0,-6 1 0 16,5 4-12-16,-9-9 12 0,5 1 0 0,-9-5-9 15,4-3 9-15,-5-1 0 0,1-8 0 0,-1-3 0 16,1-5 0-16,9-8 0 0,8-4 13 0,1-4-1 16,0-4-1-16,13-4 0 0,5-8 8 0,4 0 1 15,5-4 1-15,9-4 0 0,10-4-10 0,8 0-3 0,9-1 0 16,5 1 0-16,5-8-8 0,4 3-9 0,4 5 9 15,5 8-13-15,10 0 13 0,-1 12 0 0,9 0 0 0,0 12 0 16,-4 4 8-16,-5 9-8 0,0 3 12 0,-9 4-12 16,-4 5 10-16,-10 3-10 0,-4-4 8 0,-4 1-8 15,-5-1 24-15,-10 1 0 0,-4-5 0 0,-8-4 0 16,-1 5 14-16,-9-5 2 0,-5 4 1 0,-4-3 0 16,-14-1-15-16,1 4-3 0,-10-3-1 0,-9 7 0 15,-9-4-11-15,-5 5-3 0,-13 3 0 0,-5 1 0 16,-4 3-8-16,0 1 0 0,-5-9 0 0,5 1 0 0,-5-9 0 15,0-4-17-15,0-8 4 0,14-4 1 16,4-12-27-16,10-4-5 0,4-8 0 16,18-12-1-16,5-8-136 0,18-13-27 0,4-64-6 0,19 20-1 15</inkml:trace>
          <inkml:trace contextRef="#ctx0" brushRef="#br0" timeOffset="-1155.9791">96 255 1378 0,'0'-12'30'0,"0"-1"6"0,0-7 2 0,0-4 2 15,-5 0-32-15,5-1-8 0,5-3 0 0,-1 4 0 0,1 4 68 0,-5-1 13 16,0 1 3-16,4 12 0 0,1-4-8 0,-5 8 0 15,0 4-1-15,0 0 0 0,9 12-34 0,-9 8-6 16,-5 13-2-16,5 11 0 0,-4 5 19 0,-1 7 4 16,-8 9 1-16,4 4 0 0,0-1-16 0,-1 9-3 15,1-4-1-15,-4 4 0 0,4-4-12 0,0-4-2 16,-1-5-1-16,6-7 0 0,-5-1-12 0,4-7-2 16,5-9-8-16,0 5 12 0,0-9-12 0,5 1 0 15,-5-9 0-15,4 0 0 0,1 1 0 0,-5-5 0 16,4-4 0-16,1 4-10 15,4-7-129-15,-4 3-25 0,-5 0-6 0,4-4-770 0</inkml:trace>
          <inkml:trace contextRef="#ctx0" brushRef="#br0" timeOffset="1858.9386">3558 776 748 0,'-28'-12'33'0,"19"8"7"0,9 4-32 0,-13-8-8 16,-1 0 0-16,-4 0 0 0,4 0 69 0,-4 0 12 15,0 0 3-15,4 0 0 0,0 4-16 0,5-4-2 16,5 3-1-16,-1-3 0 0,5 8-13 0,-4-8-4 16,8 0 0-16,1-4 0 0,8-4-14 0,1 4-3 15,0 0-1-15,8 4 0 0,-3-9-8 0,3 1-2 16,-8 0 0-16,9 0 0 0,4 0 32 0,0-1 5 15,10 1 2-15,-5 0 0 0,4 4-12 0,-4 0-3 16,9-4 0-16,-5 8 0 0,-4 4-16 0,9-5-3 0,-9 5-1 16,5 0 0-16,-6 8 2 0,6 0 0 0,-5 9 0 0,0-1 0 15,-1 4 0-15,-3 8 0 0,-1 4 0 0,-4 1 0 16,-5 7-26-16,0-3 8 0,-9-1-8 0,0 4 0 16,1-3 17-16,-6-5-1 0,-8 4-1 0,4-3 0 15,-10-5 20-15,1 0 4 0,-4 0 1 0,-1 1 0 16,-4-5-20-16,0 0-4 0,-10-4-1 0,6 0 0 15,-1-3-4-15,0 3-1 0,0-4 0 0,-4-4 0 16,-5 0-10-16,0-4 8 0,0 4-8 0,0-4 8 16,1 0-8-16,3-4 0 0,-4 0 0 0,1-4 8 15,8 4-8-15,0-4 0 0,0 0 0 0,0 0 0 16,-4-4 0-16,4 0 0 0,19-4 0 0,-10 4 0 0,0-4 0 16,5 4 0-16,5-5 0 0,4 1 0 0,-5 4 0 0,10 4 8 15,-5-4 0-15,0 8 0 0,13-8-8 0,-3 4 0 16,-10 4-12-16,13 0 12 0,5 0 0 15,-4 0 0-15,0 8 0 0,-1-4 0 0,1 4 21 0,0-4 9 16,4 4 2-16,-4 4 0 0,-1 1-24 0,-4-1-8 16,1 0 0-16,-1 0 0 0,0-4 23 0,0 4-2 15,-5 0 0-15,10 4 0 0,-5-3 0 0,5-1 0 16,-1 0 0-16,1 0 0 0,4 4-6 0,1 0-2 16,3-4 0-16,-3 5 0 0,8-1 0 0,0 0 0 15,0-8 0-15,1 4 0 0,-1 0-5 0,0 1 0 16,1-9-8-16,-6 4 12 0,-3 4-12 0,3-4 0 15,1 0-12-15,0-4 12 16,0 0-142-16,-5 0-22 0,-4 4-4 0,-1 0 0 0</inkml:trace>
          <inkml:trace contextRef="#ctx0" brushRef="#br0" timeOffset="609.2729">3485-235 1324 0,'18'-20'59'0,"-13"16"12"0,-5 4-57 0,0 0-14 0,13-4 0 0,-4 12 0 15,5 0 168-15,-5 12 32 0,-4 1 5 0,-1 11 2 16,5 8-73-16,0 9-14 0,-4 4-4 0,-1 7 0 16,1 5-32-16,0 8-6 0,-1-5-2 0,-4 1 0 15,-9 8-19-15,9 0-4 0,0 0-1 0,-5-4 0 16,1 3-32-16,-1-7-8 0,1-4 0 0,4-8-1 15,0-1-11-15,0-7 10 0,-5-9-10 0,1-8 10 16,4-3-10-16,0-5 0 0,0-8 9 0,-5-4-9 16,5-12 0-16,0 0 0 0,0 0 0 0,0 0 0 0,5-12 0 0,-1-4 0 15,1-8 0-15,-1-5-12 0,-4 1 12 16,14-4-13-16,4-1 5 0,5 1 8 0,0 0 0 0,4 7 0 16,0-3 0-16,-4 12 0 0,0 4 0 0,0 4 0 15,-1 4 0-15,1 4 0 0,0 8 0 0,-5 4 0 16,0 4 0-16,1 0 0 0,-1 9 0 0,0-1 0 15,0 0 0-15,5 0 0 0,0 1-11 0,0 3-7 16,4-4-2-16,5 0 0 16,0-3-178-16,9-1-36 0</inkml:trace>
          <inkml:trace contextRef="#ctx0" brushRef="#br0" timeOffset="2405.6863">3653 906 230 0,'0'0'10'0,"0"0"2"0,-13-4-12 0,3-4 0 15,10 8 0-15,-4-8 0 0,-10 4 120 0,5-4 20 16,0 3 5-16,0 1 1 0,4-4-74 0,1-4-16 16,-5 4-2-16,4-4-1 0,-4 0 12 0,5 0 3 15,-1 0 0-15,0-5 0 0,-4 1 0 0,9 4 0 16,-4-8 0-16,4 8 0 0,0-4-5 0,0 16-1 16,0 0 0-16,0 0 0 0,0 0 0 0,0 0 0 15,0 0 0-15,0 8 0 0,-5 12-18 0,1 4-4 16,8 8-1-16,-8 9 0 0,-1 12-11 0,-4-5-3 15,4 5 0-15,1 3 0 0,-5-7 18 0,4 3 3 0,-4-3 1 0,5-9 0 16,-1 1-19-16,-4-9-3 0,4-4-1 0,1-3 0 16,-1-9 6-16,1-4 1 0,4-12 0 15,0 0 0-15,0 0-6 0,0 0-1 0,0 0 0 0,4-16 0 16,-4 0 13-16,5-5 3 0,-1-7 0 0,1 4 0 16,-1-4-32-16,-4-1-8 0,-4-3 0 0,4 4 0 15,0-5 0-15,-5-3 0 0,1 3 0 0,4 1 0 16,9 4 0-16,-5-1 0 0,6 5 0 0,-6 0 0 15,5 4 0-15,-4 4 0 0,8 3 0 0,-3 5 0 16,-10 8 0-16,0 0 0 0,9 4 0 0,4 4 8 16,-4 5-8-16,-4 3 0 0,0 4 0 0,4 0 0 15,9 4-32-15,-9 1 0 0,0 3-1 0,0 0 0 16,5 5-99-16,-1-1-20 0,1 0-4 16</inkml:trace>
        </inkml:traceGroup>
        <inkml:traceGroup>
          <inkml:annotationXML>
            <emma:emma xmlns:emma="http://www.w3.org/2003/04/emma" version="1.0">
              <emma:interpretation id="{9BFA402C-9516-463C-868D-83A9B44C8808}" emma:medium="tactile" emma:mode="ink">
                <msink:context xmlns:msink="http://schemas.microsoft.com/ink/2010/main" type="inkWord" rotatedBoundingBox="7818,86 9386,56 9415,1586 7847,1616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3327.3458">6453 384 172 0,'0'0'8'0,"-9"-4"1"16,0 4-9-16,0-4 0 0,-5 4 0 0,10-4 0 0,-10 4 212 0,5-4 41 15,4 0 8-15,-4 0 2 0,0 0-127 0,9 4-26 16,0 0-5-16,0 0-1 0,0 0-17 0,0 0-4 16,0 0-1-16,0 0 0 0,0 0-38 0,18 8-7 15,1-4-1-15,8 4-1 0,9-4 3 0,5 0 1 16,0 4 0-16,5-8 0 0,-1 4-17 0,5-4-3 16,5 0-1-16,-5-4 0 0,0 0-10 0,5 0-8 15,-10-4 12-15,5 4-12 16,-4 0-65-16,0 0-20 0,-1-4-4 0,-9 0-491 15,1 4-99-15</inkml:trace>
          <inkml:trace contextRef="#ctx0" brushRef="#br0" timeOffset="3577.3541">7132-186 518 0,'4'-37'46'0,"1"25"-37"0,-5-8-9 0,0 0 0 16,0 0 132-16,0 3 25 0,0 5 5 0,0 0 1 15,-5 0-44-15,1 4-9 0,-1 0-2 0,5 8 0 16,-9 0-11-16,9 0-2 0,-5 8-1 0,-4 4 0 16,0 12-26-16,0 5-4 0,0 11-2 0,4 9 0 15,1 3 2-15,-1 9 0 0,-4 8 0 0,0 3 0 16,-5 5-8-16,1-4-2 0,-5 4 0 0,4-4 0 16,-4 0-25-16,-5 3-5 0,5-3 0 0,-5 0-1 15,5 0-15-15,0-4-8 0,-1-1 10 0,1-3-10 16,4 0-65-16,-4-1-19 0,5-3-4 0,-1 0-971 15</inkml:trace>
          <inkml:trace contextRef="#ctx0" brushRef="#br0" timeOffset="3999.0646">7646 663 1342 0,'0'0'29'0,"0"0"7"0,5-12 0 0,-5 12 3 0,0 0-31 0,9-8-8 0,-9 8 0 0,0 0 0 15,0 0 95-15,0 0 17 0,-5-8 4 0,5 8 1 16,0 0-19-16,-9-4-4 16,-5 4-1-16,1 4 0 0,4 4-33 0,0 0-8 15,-5 4 0-15,0 8-1 0,1-3-25 0,-1 7-5 0,0 4-1 16,10-4 0-16,-5 1-4 0,4 3 0 0,0 0-1 15,5 1 0-15,0-5-15 0,5 0 0 0,4-4 8 0,0 5-8 16,0-9 19-16,0 4 1 0,5-4 0 0,4-4 0 16,5-4-20-16,-5 1 0 0,5-9 0 0,0 0 0 15,4-9 0-15,-4 1 0 0,0 0 0 0,-1-4 0 16,6-4 10-16,-5 0-2 0,-1-4 0 0,-4-1 0 16,1-7-8-16,-1 4 8 0,-4-5-8 0,-1 1 8 15,-4 0 0-15,-4-5 0 0,-1 1 0 0,-4 4 0 16,0 0 4-16,-9 7 0 0,0-3 0 0,-4 4 0 15,-6 4 16-15,-3-5 3 0,-6 5 1 0,1 0 0 16,4 8-32-16,0 0 0 0,-4 4 0 0,4 4 0 16,-4 4-10-16,4 0-8 0,1 4-2 0,-1 8-773 15,5 4-155-15</inkml:trace>
        </inkml:traceGroup>
        <inkml:traceGroup>
          <inkml:annotationXML>
            <emma:emma xmlns:emma="http://www.w3.org/2003/04/emma" version="1.0">
              <emma:interpretation id="{19B13E5E-5D54-40BF-A128-7D21795F90D3}" emma:medium="tactile" emma:mode="ink">
                <msink:context xmlns:msink="http://schemas.microsoft.com/ink/2010/main" type="inkWord" rotatedBoundingBox="11364,173 18826,30 18859,1724 11397,1868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5155.0471">10095 433 1263 0,'-9'-29'56'0,"5"17"12"0,-1-8-55 0,1 0-13 0,4 0 0 0,-5-5 0 15,5-3 111-15,0-4 19 0,5-1 4 0,4-3 1 16,4-1-30-16,6 1-5 0,8-4-2 0,5-5 0 16,9 1-50-16,13-1-9 0,6 1-3 0,3 3 0 15,6 5-13-15,-6 7-3 0,6 1-1 0,-1 12 0 16,-9 4-3-16,-4 8 0 0,-5 8 0 0,-9 4 0 16,0 4-16-16,-9 8 8 0,0 1-8 0,-10 7 0 15,-3 0 13-15,-10 9-4 0,0 3-1 0,-5 4 0 16,-8 1 16-16,-5 4 4 0,-5-9 0 0,-4 4 0 15,0-3 5-15,-1-1 2 0,-8-3 0 0,-5-1 0 16,-4-3-7-16,-5-1-2 0,-5 0 0 0,-4-3 0 16,5 3-15-16,-5-8-3 0,0 0-8 0,-1 1 12 0,1-5-12 15,9 0-8-15,5-4 8 0,0 5-13 16,8-9-145-16,1 4-29 0,9 0-5 16,4 0-822-16</inkml:trace>
          <inkml:trace contextRef="#ctx0" brushRef="#br0" timeOffset="4858.2382">10191 101 864 0,'0'0'76'0,"0"-12"-60"0,5 4-16 0,-5-4 0 16,0-5 90-16,0 9 15 0,0-4 3 0,0 0 1 15,0 8 11-15,0 4 1 0,0 0 1 0,0 0 0 16,0 0-35-16,-5 8-7 0,5 8-2 0,-9 9 0 16,4 11-15-16,1 9-3 0,-5 7-1 0,-5 5 0 0,5 7 9 15,-5 9 3-15,1 0 0 0,-1 4 0 16,-4 4-15-16,4-4-2 0,1-5-1 0,-6 1 0 0,6-4-14 0,-1 0-3 16,0-13-1-16,5-3 0 0,-4-5-24 0,3 1-11 15,1-9 10-15,0 1-10 0,5-5 0 0,-1-3 0 16,1-9-11-16,4-4 11 15,-5-4-58-15,5 0-4 0,0-7-1 0,0-1 0 16,0-8-136-16,0 0-27 0,9-8-6 0,-4-5-658 16</inkml:trace>
          <inkml:trace contextRef="#ctx0" brushRef="#br0" timeOffset="5608.1418">11621 501 1609 0,'9'-16'71'0,"-9"8"15"0,4-4-69 0,1 0-17 0,-5 0 0 0,0 0 0 15,0-1 109-15,0 1 19 0,-5-4 3 0,1 8 1 16,-5 0-43-16,0 0-8 0,-1 0-1 0,-3 4-1 16,-1 0-31-16,0 4-5 0,-8 4-2 0,-1 8 0 15,0-4-29-15,-9 8-12 0,0 0 8 0,1 9-8 16,-10-1 11-16,4 12-3 0,1-3-8 0,4 7 12 16,0 1-12-16,0 3 0 0,5 1 0 0,4 3-10 15,0-3 10-15,5-9 0 0,0 4 0 0,0-7 0 16,9-9 0-16,-1 0 0 0,1-8 0 0,9 1 0 15,0-5 0-15,0-12 0 0,5 8 0 0,4-4 8 16,5-4-8-16,-1-4 0 0,6-4 0 0,3 0 0 16,6-9 0-16,4 1 0 0,8-4 0 0,-3-4 0 15,4-4 0-15,4-1 0 0,-8-3 0 0,4-1 0 16,-5-3 0-16,-4 0 0 0,0-1 0 0,-5 5 8 0,-9 4-8 16,1 3-10-16,-6 13 10 0,-4 0-13 0,-9 12 13 0,0 0 0 15,0 0 12-15,0 0-12 0,-9 4 24 0,5 8-1 16,-5 4-1-16,4 1 0 0,-4 7-22 0,4 4-10 15,1 1 1-15,4-1 0 0,0 0-4 0,0 0-1 16,4 1 0-16,1-1-749 16,4-4-149-16</inkml:trace>
          <inkml:trace contextRef="#ctx0" brushRef="#br0" timeOffset="6279.7856">12254 522 1695 0,'4'-25'75'0,"5"17"16"0,-4 0-73 0,4-4-18 0,0 0 0 0,-4 0 0 15,-1 0 87-15,1 0 13 0,4-5 4 0,-9 5 0 16,0 0-17-16,0 0-3 0,-5 0-1 0,1 0 0 16,-1 4-34-16,-4 0-6 0,0 3-2 0,-5 5 0 15,5 0-29-15,-9 0-12 0,4 9 8 0,-4-1-8 16,-5 4 0-16,0 4 0 0,-4 0 0 0,4 4 0 15,1 5 0-15,-1-1 0 0,5 0 0 0,4 0 0 16,-4 1 0-16,9-1 0 0,0-4 0 0,4-4 0 16,5 1 0-16,-5-1 0 0,10-4 0 0,-5-12 0 15,9 4 0-15,0 4 0 0,0-8 0 0,10 0 0 16,-6-4 0-16,10 0 0 0,0-4 0 0,-1-4 0 16,6 4 0-16,-1-1 0 0,5 1 0 0,-5 0 0 0,5 8 0 15,0 0 0-15,-5 0-9 0,5 8 9 0,-9 9-9 16,0 3 9-16,0 4 0 0,-10 8-9 0,1-3 9 15,-14 3 0-15,0 0 0 0,-9 5 0 0,0-5 0 0,-5 1 0 16,-9-1 0-16,0 0 8 0,1-3-8 0,-10-5 8 16,0 0-8-16,-4 0 8 0,-1-7-8 0,1 3 11 15,-1-4-11-15,-4-8 12 0,0 0-12 0,14 0 0 16,0-4 9-16,8 0-9 0,1-4 0 0,5 4 0 16,-1-4 0-16,14 0 0 0,0 0 0 0,0 0 0 15,0 0 0-15,0 0 0 0,27 8 0 0,1-4-12 16,3 1 4-16,6-1 0 0,-5-4 8 0,4 0 0 15,1-4 0-15,-1-1-8 0,0-3 8 0,1-4 0 16,-1-4 8-16,5 0-8 0,-4-4 0 0,4-1-8 0,4-7 0 0,-4 0 0 16,0-5 8-16,5 1 0 0,4-8 0 0,0-5 8 15,-5 1 4-15,-4-5 0 0,0 1 1 16,-4-5 0-16,-5 5-13 0,-10 3 8 0,-3 5-8 0,-6 3 0 16,-4 1 13-16,-4 7-3 0,-1 5-1 15,-4 4 0-15,-4 8 25 0,-1 4 5 0,1 4 1 0,-10 4 0 16,-4 4-23-16,-5 8-4 0,-4 4-1 0,0 8 0 15,-1 5-12-15,1 7 9 0,-5 0-9 0,9 1 8 16,0 3 0-16,10-3 0 0,4-1 0 0,0 5 0 16,9-5-8-16,0 0 0 0,4-3 0 0,10-5 0 15,-1-4 0-15,10-3-17 0,0-1 4 0,4 0 1 16,1-4-154-16,4 0-30 16,4-4-7-16,0-3-1 0</inkml:trace>
          <inkml:trace contextRef="#ctx0" brushRef="#br0" timeOffset="7420.6558">13642 113 1494 0,'-4'-20'66'0,"4"20"14"0,4-8-64 0,-4 8-16 0,0 0 0 0,0 0 0 16,0 12 89-16,0 4 15 0,0 8 4 0,0 9 0 15,0 3 3-15,-4 13 1 0,-1-1 0 0,-4 9 0 16,0-5-26-16,-5 9-5 0,5 4-1 0,-5-5 0 16,1 1-25-16,-5-4-6 0,4-1-1 0,5-7 0 15,-5-9-28-15,5 1-7 0,0-9-1 0,0-4 0 16,4-3-12-16,1-5 9 0,-1-4-9 0,5-8 8 0,0-8 0 0,0 0 0 15,0 0 0-15,0 0 0 0,0 0-8 0,0 0 0 16,0 0 0-16,0 0 0 0,-4-8 0 0,-1-4 0 16,-4-4 0-16,4-4 0 0,-4-5 0 0,5 5 0 15,-1 0 0-15,-4-8 0 0,5-9 0 0,4 5-17 16,0-9 4-16,0 1 1 0,0-5 3 0,9-11 1 16,4 3 0-16,1 1 0 0,9-1-4 0,-5 1-1 15,5-1 0-15,-1 0 0 0,6 1 13 0,-1 3 0 16,5 1 0-16,4-1 0 0,-4 5-18 0,9 3-4 15,0 1-1-15,5 3 0 0,-1 5 23 0,1 4 0 16,4 8-9-16,4-1 9 0,-3 9-9 0,3 0 9 16,-4 8-13-16,0 4 5 0,-4 8 8 0,-10 4 0 15,1 0 0-15,-10 5 0 0,-4 7 0 0,-5 0 14 16,-9-4-3-16,-4 9-1 0,-5 3 10 0,-9-4 1 0,-5 1 1 0,-9-1 0 16,-4 4-22-16,-10-3 0 0,-4-1 0 0,-4-4 0 15,-1 4 0-15,-4-3 0 0,-4-1 0 0,4-4 0 16,-5 0-11-16,9 1-3 0,5-9-1 0,5 4 0 15,4-4 25-15,5 0 5 0,4-4 1 0,5 4 0 16,9-8-16-16,0 9 0 0,4-1 0 0,1 8 0 16,8 0 0-16,1 0 0 0,4 9 0 0,0-5 0 15,5 4 0-15,4 1 9 0,4-1-9 0,1 0 8 16,5 5 2-16,8-1 0 0,0-4 0 0,-4 1 0 16,5 3-10-16,-5 0 0 0,9-3 0 0,-5-1-11 15,5 0-196-15,-5-4-39 0,-4 1-8 0</inkml:trace>
          <inkml:trace contextRef="#ctx0" brushRef="#br0" timeOffset="7795.0527">15022 578 1638 0,'13'-20'72'0,"-8"8"16"0,4 0-71 0,0 0-17 16,0 0 0-16,0 3 0 0,5-3 112 0,-5 0 20 15,0 4 3-15,0 0 1 0,-9 8-22 0,5-12-4 16,-5 12-1-16,0 0 0 0,-5-8-33 0,5 8-8 15,0 0 0-15,-9-8-1 0,-5 4-47 0,-8 8-10 16,-1 0-2-16,-4 4 0 0,-5 4-8 0,-5 8 8 16,-4 4-8-16,0 9 8 0,0-5 0 0,5 8 0 0,-5 5 0 15,9-1 0-15,0 1-8 0,5-5 0 0,4-3 0 0,5-1 0 16,4-8 0-16,5-4 0 16,0-3 0-16,9-5 0 0,0-4 0 0,0-8 0 0,9 4 0 0,5-4 8 15,4-4-8-15,0-8 0 0,10-4 0 0,-1-5 8 16,9-3-8-16,1-4 0 0,-5-5 0 0,0 1-11 15,-1 0 11-15,1-1 0 0,-9 1 0 0,-5 4 0 16,0 3 0-16,1 1 0 0,-10 8 0 0,0 4 0 16,-5 4 0-16,-4 8 0 0,0 0 0 0,0 0 0 15,0 0 0-15,5 16 0 0,0 4 0 0,-5 8 0 16,0-3 0-16,4 7 0 0,-4 0 0 0,5 1 0 16,-1-5-79-16,1 4-13 0,4-3-4 0,0-9-1067 15</inkml:trace>
          <inkml:trace contextRef="#ctx0" brushRef="#br0" timeOffset="8123.102">15422 469 1789 0,'0'0'79'0,"0"0"17"0,0 0-77 0,19 4-19 16,-6 4 0-16,1 8 0 0,-1 1 117 0,1-1 20 15,0 4 4-15,-1 4 1 0,-8 0-24 0,4 5-5 16,0-1-1-16,-4 0 0 0,-1 1-60 0,1-5-13 15,-1 0-3-15,1-8 0 0,-10 1-3 0,5-9-1 16,0-8 0-16,0 0 0 0,0 0-32 0,0 0 0 16,0 0-12-16,0 0 3 0,5-4 19 0,0-8 4 15,-1-1 1-15,5-7 0 0,-4 0-7 0,8-4 0 16,1-5-8-16,4 1 12 0,5-4-4 0,-5-1-8 16,10 5 11-16,-1-4-11 0,5 3 0 0,0 5 0 0,0 0 0 0,-1 4 0 15,-3 3 0-15,-1 9 0 0,0-4 0 0,-4 12 0 16,-5 0 0-16,1 8 0 0,-1 0 0 15,-5 5 0-15,-4 3 0 0,1 4 0 0,-6 0 0 0,5 0 0 32,-4 5-25-32,4-1-9 0,-5 4-2 0,10 1 0 0,-9-1-196 15,-1 0-40-15</inkml:trace>
          <inkml:trace contextRef="#ctx0" brushRef="#br0" timeOffset="9607.1518">16451 574 1443 0,'0'0'32'0,"0"0"6"0,0 0 2 15,5-12 0-15,4 4-32 0,0 0-8 0,5 0 0 0,4-4 0 16,5 0 80-16,-1-1 15 0,6-3 2 0,-1-4 1 0,9 0-18 0,-4 0-4 16,5-5-1-16,-1 1 0 15,5-4-9-15,-4-1-2 0,-1-3 0 0,-4 0 0 0,-5 3-8 16,0-3-3-16,-4 0 0 0,0-1 0 0,-5 1-36 0,0 0-7 16,-8 3-2-16,3-3 0 0,-4 4-8 0,-4-1 8 15,-1 1-8-15,-4 4 8 0,0-5 0 0,0 5 0 16,-4 4 0-16,4 0 0 0,-5 4-8 0,1 3 0 15,-1-3 0-15,-4 4 8 0,5 4-8 0,-1-4 0 16,0 4 0-16,-4 4 0 0,0-4 0 0,5 0 0 16,-5 4 0-16,4-5 8 0,0 5-8 0,1 0 0 15,4 4 0-15,-9 0 0 0,9 0 0 0,0 0 0 16,-9 0 0-16,9 0 0 0,-5 0 0 0,-4 8 0 16,-5 5 0-16,5-1 0 0,0 4 0 0,-4 0 0 0,-1 4 0 15,0 5 0-15,1 7 0 0,-6 0 0 0,1 1 0 16,0 15 8-16,0 1-8 0,-5 3 12 0,9 1-12 0,-4 3 12 15,9-3 9-15,-5 0 3 0,1-1 0 0,4 1 0 16,4-1 4-16,-4-3 2 0,4-1 0 0,-4 1 0 16,5-1-1-16,-5 1 0 0,4 0 0 0,0-1 0 15,-4-12-8-15,5 5-1 0,4-9-1 0,-5 1 0 16,1-9-4-16,-1-4-1 0,5 0 0 0,-4-8 0 16,-1 1-3-16,5-5-1 0,0-8 0 0,0 0 0 15,0 0-2-15,0 0-8 0,-9 8 12 0,9-8-4 16,-9 0-8-16,0-4 10 0,0 4-10 0,0 0 10 15,9 0-10-15,-10 0 0 0,1 0 0 0,0 0 0 16,0 0 0-16,5 0 0 0,-6 0 0 0,1 0 0 16,5 0 0-16,4 0 0 0,0 0 0 0,0 0 0 15,0 0 0-15,0 0 0 0,-9 4 0 0,9-4 0 0,0 0 0 16,0 0 0-16,0 0 0 0,0 0 0 0,0 0-10 0,0 0-1 16,0 0 0-16,0 0 0 0,0 0 11 0,0 0 0 15,0 0 0-15,0 0-8 0,4-12 8 0,-4 12 0 16,5-8 0-16,-5 8 0 0,0 0 0 0,0 0-10 15,0 0 10-15,0 0 0 0,9-9 0 0,-9 9-8 16,0 0 8-16,0 0 0 0,0 0 0 0,0 0-8 16,0 0 8-16,0 0 0 0,0 0 0 0,0 0 0 15,9-8 0-15,-9 8 0 0,0 0 0 0,0 0 0 16,0 0 0-16,5-4 0 0,4-4 0 0,-5 0 0 16,1 0 0-16,4 0 0 0,-5 0 0 0,1 0 0 15,4 0 0-15,0 0 0 0,0-4 0 0,0 3 0 16,-4-3 0-16,4 0 0 0,5 0 0 0,-5-4 0 0,4-4 0 15,1 3 0-15,0-3-8 0,-1 0 8 0,1 0 0 16,4-4 0-16,1 3-11 0,-1-3 11 0,4-4-10 0,1-1 10 16,-5 1-12-16,10 0 12 0,-1-5-13 15,0 5 5-15,1 8 8 0,4-4 0 0,-5-1 0 0,9 5 0 16,-8 4-9-16,4-4 9 0,4 4-10 0,-9-1 10 16,1 9-32-16,-1 0 0 15,5 0 0-15,-5 4 0 0,-9 4 32 0,1 0 0 0,-6 4 0 0,5 4 0 16,1-4 0-16,-10 0 0 0,-9-4 0 0,4 16 0 15,5-7 0-15,-4 7 0 0,-10-4 0 0,5 0-9 16,-4 0 9-16,4 4 0 0,0-4 8 0,-5 1-8 16,-4 3 0-16,5 0 0 0,-1 0 0 0,0-4 8 15,-4 4-8-15,0 1 0 0,9-1 0 0,-4 4 0 0,-5-8 0 16,0 0 0-16,4-4 0 0,-4 4-12 0,4 1 12 0,-4-1 0 16,-4-8 0-16,-6 4 0 0,6 0 24 0,-6 0 6 15,-3 0 2-15,-1 0 0 16,0-4-52-16,-4 4-9 0,0-4-3 0,-5 5 0 0,4-9 32 0,1 4 0 15,0 0 0-15,4 0 0 0,0-4 0 0,5 0 0 16,4 0 0-16,14 0 0 0,0 0 0 0,0 0 0 16,-9 0 0-16,9 0 0 0,0 0 0 0,0 0 0 15,0 0 0-15,0 0 0 0,9 4 0 0,0 0 0 16,5 0 0-16,0 4 0 0,-1 0 0 0,1 0 0 16,0 0 0-16,-1 0 0 0,1 0 0 0,0 0 0 15,-1 0 0-15,1 5 0 0,0-5 20 0,-1 0 9 16,-4 0 3-16,5-4 0 0,-5 8-32 0,0-4 0 0,-9-8 0 15,5 12 0 1,4 0-26-16,-4-3-11 0,-5-9-3 0,9 12 0 16,0 0-192-16,-5 0-40 0</inkml:trace>
        </inkml:traceGroup>
      </inkml:traceGroup>
    </inkml:traceGroup>
    <inkml:traceGroup>
      <inkml:annotationXML>
        <emma:emma xmlns:emma="http://www.w3.org/2003/04/emma" version="1.0">
          <emma:interpretation id="{736EE6CA-CE3C-4755-A5C9-6DF230518154}" emma:medium="tactile" emma:mode="ink">
            <msink:context xmlns:msink="http://schemas.microsoft.com/ink/2010/main" type="paragraph" rotatedBoundingBox="1460,3217 14503,2258 14673,4563 1630,55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4AFDB3-6B4B-441E-BE7C-7F17C6DED64D}" emma:medium="tactile" emma:mode="ink">
              <msink:context xmlns:msink="http://schemas.microsoft.com/ink/2010/main" type="line" rotatedBoundingBox="1460,3217 14503,2258 14673,4563 1630,5522">
                <msink:destinationLink direction="with" ref="{A299CAD8-4A8C-42F9-9938-18C075D6C65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7EFD33A-EF33-43E5-BAE0-65798FDB169F}" emma:medium="tactile" emma:mode="ink">
                <msink:context xmlns:msink="http://schemas.microsoft.com/ink/2010/main" type="inkWord" rotatedBoundingBox="1462,3239 8408,2728 8576,5011 1630,5522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26197.1964">3612 3879 1177 0,'0'0'52'0,"0"0"11"0,-9-4-51 0,0-5-12 15,4-3 0-15,5 4 0 0,-4-4 124 0,4 0 23 16,0 0 4-16,0-4 1 0,-5 8-29 0,5-9-6 16,0 1-1-16,5 4 0 0,-5-4-41 0,4 4-9 0,-4-4-2 15,5 3 0-15,9 1-19 0,-10 0-4 16,-8-4-1-16,8 8 0 0,1-4-22 0,-1 4-5 16,-4 4-1-16,0-4 0 0,-4-1-12 0,4 5 0 0,0 4 0 0,0 0-10 15,-5-8 10-15,1 8 0 0,-5-4 0 0,9 4 8 16,0 0-8-16,0 0 0 0,0 0 8 0,0 0-8 15,0 0 0-15,-10 4 0 0,1 0 0 0,0 4 0 16,0 1 0-16,0-1 0 0,-5-4 0 0,5 4 0 16,-4 0 0-16,-1 0 8 0,5 4-8 0,0 0 0 15,-9-4 0-15,4 9 0 0,0-5 0 0,1 4 0 16,-1 0 0-16,0 4 0 0,1 0 0 0,4 1 0 16,-5 11 0-16,0-4 0 0,5 1 0 0,0-1 0 15,0 0 0-15,0 5 0 0,4-9 0 0,1 0 8 16,-1-4-8-16,5 1 11 0,0-9-11 0,5 0 12 0,-1-4-4 15,-4-8-8-15,9 8 12 0,-9-8-4 0,14-4 15 0,0-8 2 16,8 0 1-16,1-4 0 0,-5-5-26 16,10-3 0-16,-1 0 0 0,5-5 0 0,-5-7 0 0,10 4 16 15,-6-1 0-15,6 1-1 0,4 0-5 0,0 3-1 16,-5 1 0-16,-4 12 0 0,-5 0-9 0,-4 8 8 16,0 4-8-16,-9 4 8 0,4 8 0 0,-4 8 0 15,-5 4 0-15,0 8 0 0,-5 5 16 0,-8 3 4 16,4 13 0-16,-9-1 0 0,-5 5-4 0,-4-1 0 15,0 5 0-15,-5 0 0 0,-5-1-9 0,-3 1-3 16,-6-9 0-16,1-7 0 0,4-1 5 0,0-3 1 16,0-5 0-16,0-4 0 0,0-3 3 0,5-5 1 15,-5-4 0-15,5-4 0 0,0-4-22 0,8 0 0 16,1-8 0-16,5-4 0 0,-6-8 0 0,6 0 0 16,8 0 8-16,1-8-8 15,4-1-56-15,4-3-15 0,1 0-3 0,4-8-1 16,9-5-145-16,0-7-30 0,28-45-6 0,-5 16 0 0</inkml:trace>
          <inkml:trace contextRef="#ctx0" brushRef="#br0" timeOffset="26431.4353">4204 2762 1324 0,'27'-64'118'0,"-8"35"-94"0,-6-11-24 0,10 3 0 15,4 1 170-15,5 8 30 0,-4 8 5 0,3-1 2 16,-8 13-67-16,5 4-12 0,-6 4-4 0,1 12 0 0,-5 9-70 0,0 11-14 15,-8 8-4-15,-1 13 0 0,0 8 13 0,-5 3 3 16,-4 9 0-16,0 0 0 0,-4-4 2 0,-1 3 1 16,1 5 0-16,-5-4 0 0,-1 4-14 0,6-4-2 15,-5 0-1-15,4-5 0 0,5-3-38 0,-9-4-16 16,0-9 0-16,0-3 1 16,14-5-66-16,-10-3-14 0,-4-9-2 0,0-4-1 15,4-7-165-15,1-1-33 0</inkml:trace>
          <inkml:trace contextRef="#ctx0" brushRef="#br0" timeOffset="26634.3843">4782 3640 1796 0,'0'0'80'0,"0"0"16"0,9 4-77 0,1 8-19 0,-1-4 0 0,0 0 0 15,0 4 122-15,5-3 21 16,-5 3 4-16,4 0 1 0,-4 4-68 0,0 0-14 0,5-4-2 0,0 4-1 15,-1-3-43-15,1 3-9 0,-5-4-2 0,0 0 0 32,-4-8-76-32,4 4-15 0,-4 0-3 0,4-4-1 0,4-4-150 15,-4 0-31-15,-9 0-5 0,14-20-2 0</inkml:trace>
          <inkml:trace contextRef="#ctx0" brushRef="#br0" timeOffset="26759.4595">5183 3256 2372 0,'-5'-8'105'0,"5"4"22"15,0-9-102-15,0 5-25 0,0 0 0 0,0 4 0 0,5 0 92 16,-5 4 12-16,0 0 4 0,0 0 0 16,0 0-189-16,0 0-38 0,5 12-7 0</inkml:trace>
          <inkml:trace contextRef="#ctx0" brushRef="#br0" timeOffset="24556.7453">211 3494 817 0,'-13'-8'36'0,"13"4"8"0,-5-8-36 0,1 0-8 0,-1 0 0 0,0 0 0 16,5 0 92-16,0-5 16 0,0 1 3 0,-4-4 1 15,4 4-45-15,4 0-9 0,1-5-2 0,0 1 0 16,-1 0-19-16,-4 4-4 0,5 0-1 0,-1 3 0 16,1 5-9-16,-1-4-3 0,1 4 0 0,-5 8 0 15,0 0 0-15,0 0 0 0,0 0 0 0,0 0 0 16,0 0-5-16,0 0-2 0,14-8 0 0,-14 8 0 16,0 0-2-16,9 4-1 0,0 0 0 0,4 0 0 0,-13-4 1 0,14 4 0 15,0-4 0-15,-14 0 0 0,9 0 7 0,0 0 2 16,5 0 0-16,-1-4 0 0,-4 0 6 0,0 4 2 15,5-4 0-15,0 0 0 0,-5-4-4 0,5 4-1 16,-1-4 0-16,5 0 0 0,-4 4-11 0,0-4-1 16,4 4-1-16,0 0 0 0,-4-1-10 0,4 1 0 15,5 4 9-15,-5 0-9 0,0 0 0 0,5 0 0 16,-5 4 0-16,9 1 0 0,-4 3 0 0,5 0 0 16,-6-4 0-16,6 0 0 0,-6 0 0 0,6 4 0 15,-1 0 0-15,0 0 0 0,1 0 0 0,-1-4 0 16,-4 0 0-16,-5 4 0 0,5 0 0 0,-1 1 0 15,-8-1 0-15,4 4 8 0,-4-4 0 0,0 0 0 16,-1 0 0-16,-4 0 0 0,1 4 6 0,3 0 2 16,-8-4 0-16,8 1 0 0,-3 3-4 0,-1 0-1 0,0 4 0 15,-5-4 0-15,10 0-1 0,-5 4 0 0,0-3 0 16,-4 7 0-16,4-8 5 0,-5 4 1 0,1-4 0 0,-1 4 0 16,1 1 2-16,-5 3 1 0,9-4 0 0,-9 0 0 15,0 0 0-15,0 1 0 0,0-1 0 0,0 0 0 16,-4 4 1-16,-1-4 1 0,0 1 0 0,1-1 0 15,-1 4-1-15,1-4 0 0,-5 8 0 0,0-7 0 16,4-1-4-16,0 0-2 0,1 4 0 0,-5 0 0 16,4 1-4-16,1-1-1 0,-1 4 0 0,1-4 0 15,-5-4 3-15,4 5 1 0,-4-5 0 0,0 4 0 16,0 0 5-16,-5 5 1 0,0-1 0 0,1 0 0 16,-6 0-4-16,-3 1-1 0,-1-1 0 0,0 4 0 0,-4-4 8 15,0 5 2-15,-1-5 0 0,1 4 0 0,-5-3-24 16,0-1 0-16,-4 0 0 0,4-4 0 0,-9 5 0 0,4-5 0 15,6 4-8-15,-6-4 8 0,-4 1 0 0,5-5 0 16,-1-4 0-16,1 4 0 0,-5-4 0 0,5 0 0 16,-1 0 0-16,1-3 0 0,-5-5 0 0,9 0-12 15,0 0 2-15,9-4 0 16,10 0-25-16,-1 0-5 0,5-4 0 0,9 4-1 16,13-12-115-16,15-5-22 0,8-3-5 0,10 0-523 15,13-8-105-15</inkml:trace>
          <inkml:trace contextRef="#ctx0" brushRef="#br0" timeOffset="23197.6871">407 3385 716 0,'0'0'32'0,"0"0"6"0,-4-4-30 0,4 4-8 0,0-8 0 0,0 0 0 15,0 0 57-15,0 0 11 0,0 0 1 0,0 0 1 16,0 8-10-16,4-9-1 0,-4 1-1 0,0-4 0 16,0 8-1-16,5-4 0 0,-5 0 0 0,0 0 0 15,-5 0-3-15,5 0-1 0,0 8 0 0,-4-8 0 16,4 8-5-16,0-8 0 0,0 0-1 0,-5-5 0 15,5 5-12-15,0 0-3 0,-5 4 0 0,5-4 0 16,0 8-9-16,0-8-3 0,0-4 0 0,0 4 0 16,0 0-7-16,0 8-1 0,0-4-1 0,0 4 0 15,0 0-3-15,0-8-8 0,0 8 12 0,0 0-4 16,0 0-8-16,0 0 10 0,0-9-10 0,0 9 10 0,0 0-10 16,0 0 8-16,0 0-8 0,0 0 8 0,0 13-8 15,0-1 0-15,0 4 0 0,0 4 8 0,0 12 17 0,0 1 3 16,0-1 1-16,0 9 0 0,0 3 3 0,0 9 0 15,-4-5 0-15,4 9 0 0,-5-1-3 0,1 1 0 16,-1 0 0-16,1-1 0 0,-1 1-1 0,1-4 0 16,-6-5 0-16,6 1 0 0,-1-1-1 0,1-3-1 15,-1-5 0-15,5 1 0 0,-4-1-5 0,-1-4-1 16,5-3 0-16,0-1 0 0,0-4-1 0,-4 1-1 16,4-1 0-16,0 0 0 0,0-3-9 0,-5-1-1 15,5-4-8-15,-5 0 12 0,1-4-12 0,4 1 11 16,-5-1-11-16,5-4 10 0,0-4-10 0,0 0 10 15,0 0-10-15,0-8 10 0,0 0-10 0,0 0 0 16,0 0 0-16,0 0 0 0,0 0 0 0,0 0 0 0,0 0 0 16,0 0 0-16,0 0-13 0,0 0 1 0,0 0 1 0,0 0 0 15,0 0-6-15,0 0-2 0,0 0 0 0,0 0 0 32,-4-8-8-32,4 8-1 0,0-12-1 0,0 12 0 15,0 0-102-15,0 0-20 0,9-8-4 0,-9 8-1 16,0 0-33-16,0 0-7 0</inkml:trace>
          <inkml:trace contextRef="#ctx0" brushRef="#br0" timeOffset="25181.5985">1982 3834 1580 0,'0'0'35'0,"0"-8"7"0,0-4 2 0,0 0 0 0,5 4-36 0,-5 0-8 16,0-9 0-16,-5 5 0 0,5 0 79 0,-4-4 13 15,-5 4 4-15,4 0 0 0,-4 0-39 0,0 3-7 16,-5 1-2-16,1 0 0 0,-1 4-4 0,0 0 0 16,1 0-1-16,-6 4 0 0,1 0-27 0,0 8-6 15,0 0-1-15,-5 0 0 0,0 9-9 0,0 7 8 16,1 0-8-16,-6 8 8 0,6 9 5 0,-1 3 1 15,-4 1 0-15,4 3 0 0,5 1-6 0,4 4-8 16,-4-5 11-16,9-3-11 0,0-5 16 0,4 0-3 16,5-7-1-16,0-5 0 0,5 0 7 0,-1-7 1 15,10-9 0-15,-5 0 0 0,4-8-20 0,6-4 0 0,-1-4 0 16,5-4 0-16,4-4 0 0,-4-9 0 0,4-3 0 0,0-4 0 16,1-4 0-16,-1-5 0 0,-4-7 0 0,0-1 0 15,4-3 0-15,-4-1 0 0,-5-3 0 0,0-1 0 16,5 4 0-16,-10 5 0 0,1-1 0 0,0 13 0 15,-10 0 0-15,5 7 0 0,-4 9 0 0,4 4 0 16,-9 4 10-16,0 8-2 0,0 0 0 0,0 0 0 16,-4 20-8-16,-1 5 0 0,0 7 0 0,5 0 0 15,-9 1 0-15,9-1 0 0,-4 8 0 0,4-7 0 16,4-1 0-16,1 0-11 0,-1-3 3 0,6-5 0 16,3 4-184-16,-4-3-37 15,19 11-7-15,-10-16-2 0</inkml:trace>
          <inkml:trace contextRef="#ctx0" brushRef="#br0" timeOffset="25540.8946">2251 3777 1422 0,'14'-20'63'0,"-5"8"13"0,9 0-61 0,5 4-15 16,-5-8 0-16,9 4 0 0,-4 4 128 0,4-1 24 15,-4 1 4-15,4 4 0 0,1 4-41 0,-10 4-9 16,5 4-2-16,-1 5 0 0,-8 3-49 0,4 4-11 15,-4 4-1-15,-5 0-1 0,-4 1-12 0,-1-1-2 16,-4 4-1-16,0-3 0 0,-4-1-3 0,4 0 0 16,-9-4 0-16,4 1 0 0,5-1-5 0,-9 0-2 15,4-4 0-15,5-8 0 0,-4 4-17 0,4-12 0 16,0 0 0-16,0 0 0 0,0 0 8 0,0 0 0 0,-5-12 1 16,1-4 0-16,4 0-9 0,4-4 10 0,1-1-10 0,-1-7 10 15,1 0-10-15,4-4 8 0,5-1-8 0,-1 1 8 16,6 3-8-16,-1 1 0 0,4 0 0 0,1 4 0 15,-5 7 0-15,1 5 0 0,3 0-8 0,1 12 8 16,0 0 0-16,-5 8 15 0,0 0-3 0,-4 4 0 16,4 5-12-16,5 3 0 0,-9 4 0 0,4-4 0 15,0 5 0-15,-4 3-16 0,4 4 3 0,-4 1-824 16,-1-1-165-16</inkml:trace>
          <inkml:trace contextRef="#ctx0" brushRef="#br0" timeOffset="27602.9151">5565 3628 1479 0,'-4'-12'32'0,"4"0"8"0,0-5 0 0,-5-3 2 0,1 4-34 0,4 0-8 0,0 0 0 0,0 3 0 16,4 1 88-16,-4 8 16 0,9 0 4 0,1 8 0 15,-1 0-52-15,9 13-9 0,0 7-3 0,0 4 0 16,0 9-14-16,1-1-3 0,-6 4-1 0,1-3 0 16,9-1 10-16,-10 1 1 0,-3-9 1 0,3 4 0 15,-4-3-30-15,-4-9-8 0,-1-12 0 0,-4-8 0 16,5 16 16-16,-5-16 1 0,0 0 1 0,0 0 0 15,0 0 22-15,5-8 5 0,-1-8 1 0,1 0 0 16,-1-5-30-16,1-3-7 0,-1-4-1 0,5-9 0 16,0-3-8-16,-4 0 10 0,4-9-10 0,0-4 10 0,5 1-10 15,0 3 10-15,4-7-10 0,5 11 10 0,-1 5-10 0,6 3 0 16,-1 5 0-16,5 8 0 0,-9 8 0 0,4 7 0 16,-4 1 0-16,-5 16 0 0,5 5-9 0,-5 7 9 15,0 12 0-15,0 0 0 0,-4 9-10 0,0 3 10 16,-1 5-8-16,-4 4 8 15,5-5-106-15,-5 5-16 0,0-5-3 0,0 1-546 16,5-1-109-16</inkml:trace>
          <inkml:trace contextRef="#ctx0" brushRef="#br0" timeOffset="28102.7939">6949 3547 1036 0,'0'-12'92'0,"0"-4"-73"0,0-9-19 0,5 5 0 16,-10-4 180-16,5 0 33 0,-9-5 7 0,5 9 0 16,-5-4-77-16,4 4-16 0,-8-5-3 0,8 9-1 15,-4 0-75-15,0 4-14 0,0 4-3 0,-5 0-1 16,0 12-30-16,-4 0 8 0,0 4-8 0,-5 8 0 16,-4 4 0-16,-1 9 0 0,-3-1 0 0,-1 4 0 15,4 5 0-15,1 3 0 0,-5 0 0 0,14-3 0 16,0 3 0-16,4-7 0 0,1-5-12 0,3-4 12 15,6-8 0-15,4 1 0 0,0-5 0 0,0-12 0 16,14 4 0-16,-1-4 0 0,5-8 0 0,1 0 0 16,3-9 0-16,1-3 12 0,4-4-1 0,1 0-1 15,-5-9-10-15,4 5 8 0,5-4-8 0,-5 3 8 0,-4 5 10 16,4 4 2-16,0 4 0 0,5 8 0 0,-4 4-4 0,-6 8-1 16,1 8 0-16,-5 8 0 0,5 8-7 0,-9 9-8 15,-1 11 11-15,-8 5-11 0,0 3 43 0,-5 9 1 16,-5 4 1-16,0 4 0 0,-4-5-6 0,-4 1-2 15,-1 4 0-15,0-4 0 0,-8-5-11 0,-1-7-2 16,5-4-1-16,-10-9 0 0,6 5-2 0,-6-13 0 16,1-4 0-16,0 1 0 0,4-9-8 0,-9 0-1 15,0-12-1-15,0 1 0 0,-4-9 17 0,4-4 3 16,-5 0 1-16,-3-12 0 0,8-1-32 0,0-7 8 16,0-4-8-16,5-4 0 0,-1-9 0 0,10-3 0 15,14-1 0-15,4-3 0 16,4 3-28-16,14-3-3 0,14-1 0 0,9 1 0 15,14-1-32-15,4 5-6 0,0 0-2 0,9 7 0 16,1 5-132-16,-1 4-26 0,0 3-6 0</inkml:trace>
        </inkml:traceGroup>
        <inkml:traceGroup>
          <inkml:annotationXML>
            <emma:emma xmlns:emma="http://www.w3.org/2003/04/emma" version="1.0">
              <emma:interpretation id="{E228ACB5-712C-4F3E-88C7-CBD2E9ACCA11}" emma:medium="tactile" emma:mode="ink">
                <msink:context xmlns:msink="http://schemas.microsoft.com/ink/2010/main" type="inkWord" rotatedBoundingBox="10354,2563 14503,2258 14632,4005 10482,4310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30664.6903">9145 2906 403 0,'14'-4'17'0,"-14"4"5"0,0 0-22 0,4-4 0 16,-4-4 0-16,5 4 0 0,-1-4 109 0,1-1 18 16,-5 9 3-16,0 0 1 0,4-4-79 0,1-4-16 15,-5 0-4-15,5 0 0 0,-1 0 16 0,5 4 4 16,-4-8 0-16,-1 4 0 0,-4 0-7 0,5 0-1 16,-5-1 0-16,4-3 0 0,1 4-16 0,4-4-3 0,0 0-1 15,0 4 0-15,0-4 23 0,-4 4 4 0,4 4 1 16,5-5 0-16,-5-3 0 0,0 0 0 0,-9 12 0 0,4-8 0 15,10 0-30-15,-5 4-6 0,-9 4 0 0,0 0-1 16,0 0-7-16,9-4-8 0,-9 4 11 0,9 0-11 16,-9 0 0-16,0 0 0 0,14 0 0 0,-5 0 0 15,5 8 8-15,-5 0-8 0,0-4 0 0,0 8 0 16,0 0 0-16,5 9 10 0,-5-1-10 0,5 4 8 16,-5 4 16-16,5 9 2 0,-5-1 1 0,4 1 0 15,1 3 19-15,0 1 4 0,-5-1 1 0,4 1 0 16,1-1 3-16,0 1 1 0,-5 3 0 0,0-8 0 15,0 5-3-15,-4-9-1 0,-1 1 0 0,5-1 0 16,-9 0-7-16,0 1 0 0,0-9-1 0,0 4 0 0,-4-7-43 0,4 3 0 16,-5-4 0-16,5-4-11 0,0 5 11 0,5-5 11 15,-1 0-3-15,1 0 0 16,4 0-135-16,5 1-27 0,-1-5-6 0,5 4 0 0</inkml:trace>
          <inkml:trace contextRef="#ctx0" brushRef="#br0" timeOffset="30274.1569">9213 2873 903 0,'0'0'20'0,"0"0"4"0,0 0 0 0,0 0 2 15,0 0-26-15,0 0 0 0,0 0 0 0,0 0 0 0,0 0 0 0,0 0 0 16,0 0 0-16,0 0 0 0,0 0 0 0,0 0 0 15,0 0 0-15,0 0 0 0,0 0 0 0,0 0 0 16,0 0 0-16,0 0 0 0,0 0 8 0,0 0-8 16,0 0 0-16,0 0 8 0,0 0 11 0,0 0 1 15,0 0 1-15,0 0 0 0,-4-4 28 0,4 4 6 16,0 0 1-16,0 0 0 0,0 0-13 0,0 0-3 16,0 0 0-16,0 0 0 0,-5-4-25 0,5 4-6 15,0 0-1-15,0 0 0 0,0 0-8 0,0 0 0 16,0 0 0-16,0 0 0 0,0 0 0 0,0 0-12 15,0 0 2-15,0 0 1 0,0 0 9 0,0 0 0 16,0 0 0-16,0 0 0 16,-9 4-21-16,9-4-6 0,0 0-1 0,0 0 0 15,-4 9-7-15,4-9-1 0,0 0-1 0,0 0 0 16,0 0-8-16,0 0-2 0,0 0 0 0,0 0 0 0,0 0 47 0,0 0 0 16,0 0 0-16,0 0 0 0,0 0 0 0,9 0 0 0,-5 0-13 0,-4 0 5 15,0 0 8-15,0 0-10 0,0 0 10 0,0 0-10 16,0 0 10-16,0 0 0 0,0 0 0 0,0 0-8 15,0 0 8-15,0 0 0 0,0 0 0 0,0 0 0 16,0 0 15-16,0 0 1 0,0 0 1 0,0 0 0 16,0 0 19-16,0 0 3 0,0 0 1 0,0 0 0 15,0 0-26-15,0 0-5 0,-9-9-1 0,9 9 0 16,0 0-8-16,0 0 8 0,0 0-8 0,0 0 8 16,0 0-8-16,0 0 0 0,0 0 0 0,0 0 0 15,0 0 0-15,0 0 0 0,0 0 0 0,0 0 0 16,0 0 0-16,0 0 0 0,0 0 0 0,0 0 0 15,0 0 0-15,0 0 0 0,0 0 0 0,0 0 0 0,0 0 0 0,0 0 0 16,0 0 0-16,0 0 0 0,0 0-10 0,0 0-1 16,0 0 0-16,0 0 0 15,0 0-42-15,0 0-9 0,0 0-2 0,0 0 0 0</inkml:trace>
          <inkml:trace contextRef="#ctx0" brushRef="#br0" timeOffset="29696.1734">9126 2914 1220 0,'4'-8'27'0,"1"0"5"0,-5 0 2 0,0-4 0 0,4 3-34 0,-4-3 0 0,0 8 0 0,0 4 0 16,0 0 108-16,0 0 14 0,0 0 3 0,5 12 1 15,-5 13-39-15,0 3-8 0,0 12-2 0,0 9 0 16,-5 8-16-16,1 7-3 0,-1 1-1 0,-4 4 0 16,5 8-18-16,-5-8-4 0,-1-1-1 0,1-3 0 15,5-4-12-15,-5-4-2 0,0-9-1 0,-1-3 0 16,6-9-4-16,-1-8-1 0,-4-3 0 0,5-9 0 15,-1 0 6-15,5-16 2 0,0 0 0 0,0 0 0 0,0 0 0 16,0 0 0-16,0 0 0 0,-4-8 0 0,-6 0-8 16,10-4-2-16,-4-4 0 0,4-5 0 0,0 1-12 0,-5 0 9 15,5-8-9-15,0-1 8 0,0-7-8 0,0-1 0 16,5-3 0-16,-1-5 8 0,6 1-8 0,-1-1 0 16,0-3 0-16,4-1 0 0,-3 1-10 0,3 3 10 15,-4 1 0-15,5-1-9 0,4 5 9 0,-4 3-12 16,-10 5 12-16,5 3-12 0,1 1 12 0,-1 8-8 15,-5 0 8-15,5 3-8 0,0 5 8 0,1 0 0 16,-6 4 0-16,1-4-8 0,-1 4 8 0,1 4 0 16,-5 4 0-16,0 0 0 0,4-8 0 0,-4 8 0 15,0 0 0-15,0 0 0 0,0 0 0 0,0 0 0 16,9-8 0-16,-9 8 0 0,0 0 0 0,0 0 0 0,0 0 0 16,0 0 0-16,0 0 0 0,0 0 0 0,0 0 0 15,0 0 0-15,0 0 0 0,0 0 0 0,0 0 0 0,0 0 0 16,5 0 0-16,-5 0 0 0,0 0 0 0,0 0 0 15,0 0 0-15,0 0 0 0,0 0 0 0,0 0 0 16,0 0 0-16,0 0 0 0,9-12 0 0,-9 12 0 16,0 0 0-16,0-9 0 0,5 1 0 0,-5 8 0 15,0 0 0-15,0 0 0 0,0 0 0 0,0 0 0 16,4-8 0-16,-4 8 0 0,0 0 0 0,0 0 0 16,9-8 0-16,-9 8 0 0,5-8 0 0,-5 8 0 15,4-8 0-15,-4 8 0 0,0 0 0 0,0 0 0 16,0 0 0-16,0 0 0 0,0 0 0 0,0 0 0 0,0 0 0 15,5-8 0-15,0 0 0 0,-1 0 0 0,1 0 0 16,-1-1 0-16,-4-3 0 0,5 4 0 0,-5 8 0 0,4-8 0 16,1 0 0-16,-5 8 0 0,0 0 0 0,4-8 0 15,1 0 0-15,-5 8 0 0,0 0 0 0,0 0 0 16,0 0 0-16,0 0 0 0,0 0 0 0,0 0-8 16,0 0 8-16,0 0 0 0,0 0 0 0,0 0 0 15,0 0 0-15,0 0 0 0,0 0 0 0,0 0 0 16,0 0 0-16,0 0-8 0,0 0 8 0,0 0-10 15,0 0 10-15,5 12-10 16,4-4-16-16,-9 4-3 0,9 0-1 0,-9 5 0 16,4-1-34-16,1 0-8 0,-1 0 0 0,-4-4-1 15,0 0-26-15,0-3-5 0,-4 3 0 0,-1 0-1 16,-4-4 12-16,5 0 2 0,4-8 1 0,-5 4 0 0,-4 0 53 0,4-4 10 0,-4-4 3 16,5 4 0-16,4 0 24 0,0 0 0 0,-9-4 0 15,9 4 0-15,0 0-12 0,0 0 4 0,0 0 0 0,0 0-591 16</inkml:trace>
          <inkml:trace contextRef="#ctx0" brushRef="#br0" timeOffset="31945.6389">9422 3493 518 0,'0'0'46'0,"0"0"-37"16,0 0-9-16,0 0 0 0,0 0 49 0,0 0 8 15,0 0 2-15,0 0 0 0,0 0-59 0,0 0-11 16,0 0-2-16,0 0-1 16,0 0-15-16,0 0-3 0,0 0-1 0,0 0 0 0,0 0 33 0,0 0 0 15,0 0 0-15,0 0 0 0,0 0 30 0,0 0 6 16,0 0 2-16,0 0 0 0,0 0-25 0,0 0-5 16,0 0 0-16,0 0-8 0,0 0 0 0,0 0 0 15,0 0 0-15,0 0-320 0</inkml:trace>
          <inkml:trace contextRef="#ctx0" brushRef="#br0" timeOffset="31633.236">9417 3003 288 0,'0'0'12'0,"0"-4"4"0,-4-8-16 0,4 4 0 16,-5 0 0-16,5-1 0 0,0 1 158 0,-5 0 29 15,5 0 5-15,0-4 2 0,-4 4-95 0,-1 0-19 16,1-4-4-16,4 8-1 0,-5 0-9 0,5 4-2 0,-4-8 0 15,4 8 0-15,0 0-11 0,0 0-2 0,0 0-1 16,0 0 0-16,0 0-26 0,0 0-6 0,4 12-1 0,5 0 0 16,0 4 12-16,1 4 3 0,-1-4 0 0,0 5 0 15,-5-9 11-15,5 4 2 0,-4 4 1 0,0 0 0 16,-1 5 3-16,1-5 1 0,-5 4 0 0,4 5 0 16,-4 3 0-16,0 4 0 0,0 1 0 0,0 3 0 15,0 5-9-15,0-1-1 0,-4-3-1 0,4-1 0 16,0 1-7-16,0-5 0 0,0 1-1 0,4-5 0 15,-4-4-10-15,0 1-1 0,5-5-1 0,-5 0 0 16,0-8-2-16,0 5 0 0,4-5 0 0,-4-4 0 16,0 4-6-16,5-8-2 0,-5 4 0 0,0-4 0 0,0 1-9 15,0-9 10-15,0 0-10 0,0 0 10 0,0 0-10 16,0 0 0-16,0 0 9 0,0 0-9 0,0 0 0 0,0 0 0 16,0 0 0-16,0 0 0 0,0 0 0 0,0 0 0 15,0 0 0-15,0 0 0 0,0 0 0 0,0 0-8 16,0 0 8-16,4-13-8 0,-4 13 8 0,0 0-12 15,0 0 12-15,0-8-12 0,0 0 12 0,0 8-10 16,0 0 10-16,0 0-10 0,0 0-4 0,0 0-1 16,5-12 0-16,-5 12 0 15,0 0-26-15,0 0-6 0,0 0-1 0,9-8 0 16,-9 8-37-16,9-4-8 0,-9 4-2 0,0 0 0 16,0 0-9-16,0 0-3 0,0 0 0 0,0 0 0 15,0 0 39-15,5-8 8 0,-5 8 2 0,0-8 0 0,0-4 37 0,-5 4 7 16,5 8 2-16,0-13 0 0,-4 5 24 0,-1 0 4 0,1 0 2 0,4-4 0 15,0 0 9-15,0 0 1 0,-5 4 1 0,0-1 0 16,5 1-8-16,-4 4-1 0,4-4-1 0,0 8 0 31,0 0-91-31,0 0-17 0,0 0-4 0</inkml:trace>
          <inkml:trace contextRef="#ctx0" brushRef="#br0" timeOffset="33117.2414">9163 2991 576 0,'0'0'25'0,"0"0"6"0,0 0-31 0,0 0 0 16,0 0 0-16,0 0 0 0,0 0 70 0,0 0 8 0,0 0 2 0,0 0 0 16,0 0-40-16,0 0-8 0,-13-4-2 0,13 4 0 15,-10-4 22-15,10 4 4 0,-13-4 0 0,8-4 1 16,-8-1-4-16,8 5-1 0,-4-4 0 0,9 8 0 16,-5-8-22-16,5 8-5 0,-9-8-1 0,5 4 0 15,-5-4-24-15,9 8 0 0,-5-4 0 0,-4-4 0 16,4 4 15-16,-4-4-3 0,0 0 0 0,5 4 0 15,-1-4 12-15,-4 3 1 0,4 1 1 0,-4 0 0 16,0 0-11-16,9 4-3 0,-4-4 0 0,4 4 0 16,-5-4-1-16,5 4-1 0,0 0 0 0,0 0 0 15,0 0-10-15,-9 0 0 0,4-4 0 0,5 4 0 16,0 0 0-16,0 0 0 0,-9 0 0 0,0 0 0 16,9 0 0-16,0 0 0 0,0 0 10 0,0 0-10 15,-4-8 16-15,4 8-4 0,-5-4-1 0,5 4 0 0,0 0 9 0,0 0 3 16,-4-8 0-16,4 8 0 0,0 0-5 0,0 0-1 15,0 0 0-15,0 0 0 0,0 0-17 0,0 0 0 16,0 0 8-16,0 0-8 0,0 0 0 0,0 0 0 16,0 0 0-16,0 0 0 0,0 0 0 0,0 0 0 15,0 0 0-15,0 0 0 0,0 0 0 0,0 0 0 16,9 0 0-16,-9 0 0 0,0 0 0 0,0 0 0 16,9-8 0-16,0 4 0 0,-9 4 0 0,4-8 0 15,1 0 0-15,4 0 0 0,-9-1 0 0,0 9 0 16,0 0 0-16,5-8 0 0,-1 0 0 0,-4 4 0 15,0 4 0-15,0 0 0 0,0 0-13 0,14 4-7 16,-5 8 0-16,5-4-522 16,-5 5-104-16</inkml:trace>
          <inkml:trace contextRef="#ctx0" brushRef="#br0" timeOffset="33663.9855">10337 2950 576 0,'0'0'51'0,"0"0"-41"15,-5-12-10-15,5 4 0 0,-4-4 140 0,-1 4 25 16,1-4 6-16,-1 4 1 0,-4 4-28 0,4-4-6 16,-8 3-1-16,-1 1 0 0,0 4-31 0,-4 0-6 15,0 0-2-15,-5 9 0 0,-4 3-35 0,4 4-7 16,0 4-2-16,-4 8 0 0,0 9-26 0,4 11-6 15,0 1-1-15,5 8 0 0,4 7-3 0,1-3-1 16,4 8 0-16,9-12 0 0,0 3-6 0,4-7-2 16,5-9 0-16,0-3 0 0,10-5-9 0,-1-7 8 15,0-1-8-15,0-8 8 0,5-8-8 0,0-4 8 0,-5-8-8 16,5 0 8-16,-1 0 1 0,1-12 0 0,0 4 0 16,-5-12 0-16,5 0-9 0,0-5 12 0,-5-3-12 0,0 0 12 15,-4-9 0-15,4-3 0 0,-4-1 0 0,-5 1 0 16,0-9 0-16,0 9 1 0,-9-1 0 0,5-3 0 15,-5-1 0-15,-5 5 0 0,-4-1 0 0,0 5 0 16,0 4 1-16,0-1 0 0,-5 13 0 0,5 0 0 16,-5 12-6-16,5 0-8 0,0 4 11 0,-5 4-11 15,5 4-14-15,-5 8-10 16,5 0-1-16,0 8-1 0,0 0-190 0,0 5-39 0</inkml:trace>
          <inkml:trace contextRef="#ctx0" brushRef="#br0" timeOffset="34648.2751">11290 2999 518 0,'27'-12'46'0,"-18"4"-37"16,0-4-9-16,0-5 0 0,0 5 183 0,0-4 34 15,-4 0 7-15,-5-4 2 0,-5-5-62 0,1 5-13 16,-1-4-3-16,-8 0 0 0,-1-1-56 0,-4 5-12 15,0 4-3-15,-1 4 0 0,1-5 9 0,0 5 2 16,4 4 0-16,1 0 0 0,4 4-45 0,-5 4-9 16,0 8-2-16,-4 0 0 0,0 13-32 0,4 7 0 15,-9 12 0-15,5 5 0 0,0 7 0 0,0 5 0 16,-5 0 0-16,9 3 0 0,1 5 0 0,-1 0 0 0,5-4 0 16,4-1 0-16,-4-3 0 0,9-8 0 0,0-5 0 0,0-3 0 15,5-9 0-15,-1-8 0 0,1 1 0 0,4-9 0 16,0-4 8-16,5-4-8 0,-1-8 0 0,6 0 0 15,3-8 0-15,1-4 8 0,0 0-8 0,4-9 0 16,1-3 0-16,-1-4 0 0,0-5 0 0,-4-3 0 16,4-5 0-16,-8-3 0 0,3-5 0 0,-3 1 0 15,-1-5 0-15,-5-7 0 0,-4-1 0 0,1-8 0 16,3-4 0-16,-8-4 0 0,4-8 0 0,5 4 0 16,-1 0 0-16,1 0 0 0,-5 9 0 0,5-5 0 0,-1 8-9 15,-4 0 9-15,5 8-8 0,-5 5 8 0,0 11 0 16,0 5-8-16,1 7 8 0,-6 5 0 0,1 8 0 0,-1 0 0 15,1 12 0-15,-5 8 0 0,0 0 0 0,0 0 0 16,-5 12 0-16,1 8 0 0,-5 12 0 0,-1 9 0 16,-3 11 0-16,-1 1 0 0,0 8 0 0,1-1 0 15,-1 5 0-15,5 0 0 0,0 8 0 0,0-4 8 16,4 3-8-16,5-3 8 0,5 4 0 0,-1-8 0 16,1 0 0-16,4-5 0 0,0-3-8 0,5-5 0 15,-1-3 0-15,6-4 0 0,-1-5 0 0,0 0 12 16,0-7-4-16,5-9 0 0,0 0 3 0,-5-7 1 15,9-1 0-15,1-8 0 0,4-8-3 0,-1-4 0 16,6 0 0-16,-1-8 0 0,-4-5 1 0,9-7 0 16,-4 0 0-16,4-8 0 0,-5-5-10 0,0 1 12 15,1-9-12-15,-5 1 12 0,-5-1-12 0,-4-7 0 0,0 3 0 16,-5 0 0-16,-5 5 8 0,1-1-8 16,-9 5 8-16,4 3-8 0,-9 9 12 0,0 4-2 0,0 4-1 15,-5 7 0-15,1 1-9 0,4 12 12 0,-9 0-12 16,-1 4 12-16,-8 4-12 0,0 5 0 0,-5 11 0 0,0 4 0 15,1 9 0-15,-1 3 8 0,-4 9-8 0,-1 3 8 16,10 5-8-16,0-4 0 0,0 3 0 0,-5 1 0 16,9 0 0-16,-4-1 0 0,9-7 0 0,0-5 0 15,0-3 0-15,4-5 0 0,5-7 0 0,5-1 0 16,-1-8 0-16,1-8 0 0,4 0 0 0,5-4 0 16,-1-8 0-16,5-4 12 0,5-4-12 0,5-4 12 15,3-4-12-15,6 0-14 0,4-4 3 0,0-5 1 16,0 1 10-16,4-8 0 0,1-1 0 0,4 1 0 0,5-1 0 15,-5 1 0-15,9-4 8 0,-5-1-8 0,6 9 0 0,3 0 0 16,-8 3 0-16,0 5-8 0,-5 4 32 0,0 4 6 16,-9 8 2-16,-5 0 0 0,-4 0-19 0,0 8-3 15,-9 4-1-15,0 4 0 0,-5 0 7 0,-5 4 0 16,-3 0 1-16,-1 5 0 0,-9 3 3 0,0 0 1 16,-5-4 0-16,-4 5 0 0,0 3 1 0,-5-4 0 15,1-3 0-15,-10 3 0 0,-5-4-10 0,1 0-3 16,-5-8 0-16,-4 1 0 0,-5-1-1 0,-9 0 0 15,-5-4 0-15,-4 0 0 0,4-8-8 0,-4 4 0 16,0-8 0-16,0 4 0 0,0-4-13 0,4 0-8 16,0-4-2-16,10 0 0 15,4-4-84-15,0-5-17 0,9 5-3 0,5-8-1 16,4-4-103-16,5 4-21 0</inkml:trace>
        </inkml:traceGroup>
      </inkml:traceGroup>
    </inkml:traceGroup>
    <inkml:traceGroup>
      <inkml:annotationXML>
        <emma:emma xmlns:emma="http://www.w3.org/2003/04/emma" version="1.0">
          <emma:interpretation id="{6167749C-BE06-49DB-AE8C-AF3577CA4646}" emma:medium="tactile" emma:mode="ink">
            <msink:context xmlns:msink="http://schemas.microsoft.com/ink/2010/main" type="paragraph" rotatedBoundingBox="2511,6389 27345,4572 27500,6687 2666,85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790033-F98C-48F5-9C87-DDAE1D2444CE}" emma:medium="tactile" emma:mode="ink">
              <msink:context xmlns:msink="http://schemas.microsoft.com/ink/2010/main" type="line" rotatedBoundingBox="2511,6389 27345,4572 27500,6687 2666,8504"/>
            </emma:interpretation>
          </emma:emma>
        </inkml:annotationXML>
        <inkml:traceGroup>
          <inkml:annotationXML>
            <emma:emma xmlns:emma="http://www.w3.org/2003/04/emma" version="1.0">
              <emma:interpretation id="{89EEF070-2BC0-446B-A006-C32E291B03E1}" emma:medium="tactile" emma:mode="ink">
                <msink:context xmlns:msink="http://schemas.microsoft.com/ink/2010/main" type="inkWord" rotatedBoundingBox="2532,6676 9050,6199 9183,8021 2665,8498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101444.9803">2711 7090 1616 0,'0'0'72'0,"-4"-8"14"0,-6 0-69 0,1 0-17 0,5 0 0 0,-1 0 0 16,1 0 50-16,-5 0 6 0,-1 4 2 0,1-4 0 15,5 4-32-15,-5 4-6 0,-5 0-2 0,5 4 0 16,-5-4-18-16,1 4 0 0,-6 4 0 0,6 4 0 15,-5 0 0-15,4 4 0 0,-9 4-10 0,5 1 10 16,-5 7 0-16,0 0 0 0,1 1-9 0,-6 7 9 0,6 1 0 16,-1 3 0-16,-5-4 8 0,10 5-8 0,5-9 15 15,3 1-3-15,1-1-1 0,9-8 0 0,0 1-11 0,0-1 12 16,5-4-12-16,-1 0 12 0,6-8-12 0,3-3 0 16,-4-1 0-16,5-4 0 0,-5 0 0 0,5-8 10 15,-1-4-10-15,1-5 10 0,4-3-10 0,-4-4 0 16,0-4 0-16,-5-1 8 0,4-3 4 0,-4 4 0 15,1-9 0-15,-1 5 0 0,-5 0 14 0,5-1 3 16,-9 1 1-16,5 0 0 0,-5 4 1 0,0-1 0 16,0 9 0-16,-5 0 0 0,5 4-14 0,-4 0-2 15,-5 4-1-15,4 8 0 0,1-9-14 0,-6 9 11 16,1 0-11-16,0 4 10 0,-4 1-21 0,-1 3-4 16,5 4-1-16,0 0 0 15,0 8-48-15,4 0-9 0,-4 1-3 0</inkml:trace>
          <inkml:trace contextRef="#ctx0" brushRef="#br0" timeOffset="101023.2065">2174 6572 921 0,'0'0'82'0,"-5"-8"-66"0,1-4-16 0,-1 4 0 15,5-4 59-15,-4 0 8 0,-1 0 1 0,5 4 1 16,-5-1-17-16,5-3-4 0,-4 4-1 0,4 0 0 16,-5 0-30-16,5 0-5 0,-4 0-2 0,-5 4 0 15,9 4-10-15,-5-4 0 0,-4-4 9 0,-5 0-9 16,5-1 0-16,-4 5 0 0,-6-8 0 0,1 8 0 15,0-4 0-15,4 0 12 0,-4 4-4 0,-5 4 0 16,1-4 4-16,-1 8 2 0,-4 0 0 0,4 4 0 0,-9-4 13 0,0 4 2 16,0 0 1-16,-4 5 0 0,-1-1-19 0,-4 4-11 15,0 4 12-15,0 0-12 0,9 1 20 16,-4-1-4-16,0 8 0 0,-1 0 0 0,1 5 26 0,4-1 5 16,-5 9 1-16,6-1 0 0,8 5-17 0,-5 3-3 15,10 1-1-15,0 7 0 0,0-3-11 0,4 0-3 16,5-1 0-16,0 5 0 0,0 0-5 0,4-1 0 15,1 5-8-15,4-4 12 0,4-5-12 0,5 1 0 16,-4-9 8-16,13 1-8 0,0-9 0 0,5-3 0 16,0-1 8-16,9-4-8 0,4-7 0 0,1-1 0 15,4 0 0-15,9-8 0 16,-5 0-41-16,5-8-5 0,0 4-1 0,5-12-793 0</inkml:trace>
          <inkml:trace contextRef="#ctx0" brushRef="#br0" timeOffset="101851.1319">3226 6839 1267 0,'0'0'56'0,"0"0"12"15,0 0-55-15,0 0-13 0,0 0 0 0,0 0 0 16,0 0 191-16,9 13 35 0,-5 3 7 0,5-4 2 16,5 4-161-16,-5 4-32 0,-9 5-6 0,5 3-2 0,-1 4-21 0,1 1-4 15,-14 3-1-15,4 1 0 0,-4-1-8 0,5 0 0 16,-1-3-12-16,-4 3 12 16,-5-3-33-16,1-9 1 0,8 0 0 0,0-4 0 15,-8 1 3-15,4-5 1 0,4-4 0 0,1-4 0 0,4-8 28 0,0 0 0 16,-14-4 0-16,5-4 0 0,9-4 34 0,-9 0 0 15,0-5 0-15,4 1 0 0,5-4 6 0,0 0 0 16,0-4 1-16,0-1 0 0,0-3-13 0,9 0-4 16,0 3 0-16,5-3 0 0,-5 8-11 0,0-5-2 15,9 1-1-15,1 8 0 0,-6 4-1 0,-4 4 0 16,5 8 0-16,4 0 0 0,0 8-9 0,-4 4 0 16,0 4 0-16,-1 0 0 0,6 9 0 0,-6 3 8 15,-4 0-8-15,0 5 0 0,1-1 0 0,3 0 0 16,1 1 8-16,-5-1-8 15,0 5-25-15,5-9-7 0,4-4-2 0,-4 0-681 0,4 5-136 0</inkml:trace>
          <inkml:trace contextRef="#ctx0" brushRef="#br0" timeOffset="102335.395">4328 6787 1897 0,'-5'-8'41'0,"0"0"9"0,5-4 2 0,-4 3 2 0,-10 5-43 0,5 0-11 16,9 4 0-16,0 0 0 0,0 0 24 0,0 0 4 16,0 0 0-16,0 0 0 0,0 0-28 0,0 0 0 15,-14-4 0-15,5 4 0 0,9 0-15 0,-13 12-1 16,-6 5-1-16,1-1 0 0,0 4-4 0,0 4-1 16,0 1 0-16,-5 7 0 0,-4 0 22 0,8 1-11 15,6 7 11-15,-6-3-8 0,-3-5 8 0,8 0 14 16,5-3-3-16,0 3-1 0,4-4 10 0,1-7 1 0,-1-1 1 15,5 0 0-15,5 0 1 0,4 1 0 0,-9-5 0 0,4-4 0 16,10 0 4-16,-5-4 1 0,-9-8 0 0,5 8 0 16,-1 4 6-16,5 5 2 0,-4-5 0 0,-5 4 0 15,0 0-3-15,0 4 0 0,0 1 0 0,0 7 0 16,-14-4-9-16,5 5-3 0,0-1 0 0,0 0 0 16,-5 0-21-16,1 5 8 0,-6-5-8 0,6 1 0 31,4-5-22-31,-5-4-9 0,-4 4-1 0,9 1-1 0,9-9-175 15,-5 0-34-15,-13 12-7 0,4-20-2 0</inkml:trace>
          <inkml:trace contextRef="#ctx0" brushRef="#br0" timeOffset="102585.3352">4860 7155 1670 0,'0'0'74'0,"0"0"15"0,0 0-71 0,0 0-18 16,-4 8 0-16,-1 0 0 0,1 9 138 0,-5-1 24 16,4 0 5-16,-4 4 1 0,4 0-108 0,1 5-20 15,4-5-5-15,-5 0-1 0,5 4-34 0,0-3 0 16,0-1-12-16,5-4-695 0,4 4-138 0</inkml:trace>
          <inkml:trace contextRef="#ctx0" brushRef="#br0" timeOffset="102741.7743">5193 6633 2286 0,'0'0'50'0,"-5"-4"10"0,1 4 3 0,4 0 1 0,0 0-51 0,0 0-13 0,4 12 0 0,1 0 0 16,-1 5-84-16,5-1-19 0,0 0-4 0,1 8-1 16</inkml:trace>
          <inkml:trace contextRef="#ctx0" brushRef="#br0" timeOffset="103756.9521">6422 6670 1152 0,'0'0'102'0,"0"-9"-82"16,-4 1-20-16,4 0 0 0,-5 0 253 0,5 0 47 16,-5 0 8-16,1 0 3 0,-1 4-210 0,5-4-41 15,-9 4-9-15,0 0-2 0,0 0-37 0,-9 0-12 0,0 4 0 16,-1 0 0-16,1 4-11 0,-9-4-9 0,4 8-1 0,-4 0-1 31,-1 0-6-31,1 4 0 0,0 0-1 0,-1 4 0 0,-8 1 17 0,9-1 3 0,-5 4 1 0,0 4 0 16,-4 0 8-16,4 5 0 0,-5-1 0 0,5 0 0 15,5 5 0-15,0-1 0 0,-1 5 0 0,6-1 0 16,3-4 10-16,1-3 1 0,0 3 0 0,13 1 0 16,1-1-11-16,-1-4 0 0,1-3 0 0,-1 3 0 15,10-4 0-15,-5 4 0 0,9-7 0 0,-5-1 0 16,1-4 0-16,4-4 0 0,5 0 0 0,-1-4 0 15,1-3 0-15,0-5 8 0,4 0-8 0,5-9 8 16,-5 1-8-16,9-8 0 0,1 0 0 0,-6-4 0 16,10-5 0-16,0 1 0 0,0-4 0 0,0-9 8 15,4 1-8-15,1-9 12 0,-1 5-12 0,1-13 12 16,4-3 3-16,-5-5 1 0,0 4 0 0,1-3 0 16,-1-1-7-16,-8 0-1 0,3 1 0 0,-8 3 0 15,0-8-8-15,-5 0 0 0,0 5 0 0,-4-5 0 0,-5 8 8 16,0 5-8-16,0 3 8 0,0 1-8 0,5 3 13 0,-5 5-2 15,-4 7-1-15,4 5 0 0,-5 4-10 0,1 3 12 16,4 1-12-16,-9 8 12 0,0 0-1 0,0 12 0 16,0 0 0-16,0 0 0 0,0 0-11 0,0 0 0 15,-14 8 0-15,1 8 0 0,-1 4 0 0,-4 13 0 16,-5-5 0-16,5 13 0 0,-5-1 0 0,5 5-12 16,-9 11 4-16,8 1 8 0,1-1 0 0,0 1 0 15,0 0 0-15,4-1 0 0,5 5-10 0,4-4 10 16,1 4-13-16,4-5 5 0,0 5 8 0,4-4 0 15,6-5-9-15,-1-3 9 0,0-5 0 0,9 1 0 16,5-9 0-16,0 1 0 0,-1-5 0 0,6-8-14 0,-1-4 2 16,0 1 0-16,5-9 2 0,0-4 1 0,-5-4 0 15,5-8 0-15,0 0 9 0,0-8 0 0,0-4 0 0,4-5 0 16,-4-7 0-16,5 4 0 0,-1-9 0 0,0-3 0 16,-4-5 0-16,5-3 0 0,-5 3 8 0,-1-7-8 15,1 3 20-15,-4-3-1 0,-1 3 0 0,-4 5 0 16,0-1-19-16,-5 5 0 0,-5 0 0 0,1 7 0 15,-5 1 0-15,0 4 12 0,-4-1-4 0,-5 9-8 16,0 4 16-16,-5 4-3 0,1 0-1 0,-5 4 0 16,-1 4-12-16,-8 4 9 0,0 0-9 0,-5 8 8 15,1 4-8-15,-1 4 0 0,-5 5 0 0,6 3 0 16,-6 8 0-16,1 1 0 0,4 7-8 0,1 5 8 16,3 0 0-16,-3-1 0 0,8 5-9 0,0-5 9 15,5 1 0-15,0-9 0 0,4-7 0 0,5 3 0 0,-4-4-8 16,4-3 8-16,0-5 0 0,4-4 0 0,1 1 0 15,4-9 0-15,-4 0 0 0,8-8 0 0,1 0 0 0,0-4 0 16,4-4 0-16,5-8 0 0,-5 0 0 0,5-5 0 16,-1-7 9-16,6 0-9 0,-1-9 16 0,0 1-3 15,-4 4 0-15,4-1 0 0,1 1 15 0,-6 8 4 16,1 4 0-16,0-1 0 0,-5 9 6 0,-4 0 2 16,4 4 0-16,-4 4 0 0,-1 8-24 0,6 0-5 15,-6 1-1-15,6 3 0 0,-1 4 3 0,-5 0 1 16,6 4 0-16,-1 1 0 0,-5-1-26 0,6 0-6 15,-1 0-1-15,0 0 0 16,-4 1-13-16,4-1-2 0,0 0-1 0,5 0 0 16,-5 5-132-16,0-5-26 0,1-4-6 0,3 0-825 0</inkml:trace>
        </inkml:traceGroup>
        <inkml:traceGroup>
          <inkml:annotationXML>
            <emma:emma xmlns:emma="http://www.w3.org/2003/04/emma" version="1.0">
              <emma:interpretation id="{419F3B8A-EF37-48A1-A789-18F52824F1CE}" emma:medium="tactile" emma:mode="ink">
                <msink:context xmlns:msink="http://schemas.microsoft.com/ink/2010/main" type="inkWord" rotatedBoundingBox="10854,5779 12790,5637 12914,7333 10979,7475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04709.8489">10147 5561 1670 0,'-9'-8'74'0,"4"8"15"0,-4 0-71 0,0 0-18 0,4 0 0 0,1 8 0 15,-1 4 97-15,-8 4 16 0,3 4 3 0,1 9 1 16,-4 3-75-16,-6 4-15 0,-3 9-3 0,-1 3-1 16,-4 13 0-16,-5 0 0 0,0 8 0 0,-5 3 0 15,1-3-23-15,4 4 0 0,0-4-12 0,0-4 4 16,5-1 8-16,4-3 0 0,5 0 0 0,-5-5-8 16,10 5-8-16,-1-8 0 0,0-1-1 0,1-3 0 15,4-9-49-15,-1 1-10 16,1-5-1-16,5-3-517 0,-1-5-103 0</inkml:trace>
          <inkml:trace contextRef="#ctx0" brushRef="#br0" timeOffset="105365.9525">10962 5277 1839 0,'4'-20'81'0,"1"16"18"0,4-4-79 0,-4 0-20 16,-1 4 0-16,-4 4 0 0,9-8 63 0,-9 8 9 15,0 0 1-15,0 0 1 0,9 8-42 0,-4 4-8 0,-1 8-1 16,1 9-1-16,-10 15-22 0,1 5 0 0,-10 7-10 0,-4 13 10 16,-5 12 0-16,-4 0 0 0,-5 0 0 0,0 8 0 15,-4 4 0-15,-5 0 0 0,4-8 0 0,5 0 0 16,-4-12 0-16,4-4 0 0,5 0 0 0,0-1 0 15,4-7 0-15,0 0 0 0,0-9 0 0,0 1 0 16,1 0-13-16,-1-13-3 0,5 0 0 0,-1-11 0 16,-3-9-2-16,4-4-1 0,4-4 0 0,0-4 0 15,1-8 19-15,3-4 11 0,1-4-2 0,0-4 0 16,0-4 19-16,5 0 4 0,-1 0 1 0,5-9 0 16,5-3 11-16,-1 0 3 0,1 7 0 0,4 1 0 15,0 4-5-15,0 0-1 0,5 4 0 0,-1 4 0 16,1 4-23-16,4 4-5 0,0 8-1 0,-4 4 0 15,0 0-12-15,4 4 0 0,5 0 0 0,-5 0 0 0,0 9 0 16,0-1 0-16,10 0 8 0,-6-3-8 0,6-5 0 0,4 0-10 16,-1-8 2-16,1 0 0 15,0-4-16-15,0-4-2 0,0-12-1 0,0 0 0 0,4-4 10 16,-4-5 1-16,5-3 1 0,-1-4 0 0,-4-5 15 0,4 1 0 16,-4-4 0-16,5 3 0 0,-10 1 18 0,5 4-3 15,0-5-1-15,-5 5 0 0,0-4 4 0,-4 3 1 16,0 1 0-16,0 0 0 0,-1-1-2 0,-8 5 0 15,0 4 0-15,-5-1 0 0,0 1-9 0,-9 8-8 16,0-4 9-16,-9 4-9 0,0 4 13 0,0-4-3 16,-5 7-1-16,-4 1 0 0,-10 4-9 0,6 9 12 15,-1-1-12-15,0 4 12 0,-4 8-12 0,-5 0 0 0,0 5-12 16,5 3 12-16,-1 4-8 0,1 5 8 0,4-9 0 16,1 8 0-16,3-3 0 0,6 3 0 0,4 1 0 0,4-1 0 15,0 0 0-15,5 1 0 0,5-5-9 16,0 1 9-16,8-5-9 0,1-4 9 0,9 5-13 0,4-9 5 31,9-8-35-31,10 0-6 0,4 0-2 0,5-8-685 0,-1-4-138 0</inkml:trace>
          <inkml:trace contextRef="#ctx0" brushRef="#br0" timeOffset="104413.5891">9458 6342 1645 0,'0'0'72'0,"0"0"16"0,0 0-70 0,14 0-18 0,-1 4 0 0,1-4 0 16,4-4 58-16,0 4 8 0,5-4 2 0,5 0 0 0,-1-4-19 15,5 3-3-15,4-7-1 0,1 4 0 0,4-4-19 0,0 0-4 16,0 0-1-16,0 0 0 0,4 0-21 0,-9-5 9 16,5 5-9-16,-4 0 0 15,-5 4-21-15,0 0-11 0,-1 0-3 0,1-4 0 16,-9 4-33-16,4-1-8 0,-4 1 0 0,0 0-1 16,-5 0-17-16,0 4-3 0</inkml:trace>
        </inkml:traceGroup>
        <inkml:traceGroup>
          <inkml:annotationXML>
            <emma:emma xmlns:emma="http://www.w3.org/2003/04/emma" version="1.0">
              <emma:interpretation id="{130152AA-F889-4268-88BE-80126B75214C}" emma:medium="tactile" emma:mode="ink">
                <msink:context xmlns:msink="http://schemas.microsoft.com/ink/2010/main" type="inkWord" rotatedBoundingBox="14681,6011 20417,5592 20501,6744 14765,716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07974.7106">13314 5937 518 0,'0'0'46'0,"0"0"-37"0,0 0-9 0,0 0 0 15,0 0 60-15,0 0 11 0,0 0 1 0,0 0 1 16,0 0-31-16,0 0-6 0,0 0-2 0,0 0 0 16,-4 0-15-16,-5 0-3 0,4-4-1 0,5 4 0 0,0 0 21 0,-9 0 4 15,4-8 0-15,1 4 1 0,4 4-6 0,-9 0-2 16,4 0 0-16,5 0 0 0,0 0 1 0,0 0 0 15,-9-4 0-15,9 4 0 0,-9 0-9 0,9 0-1 16,0 0-1-16,0 0 0 0,-5 0-1 0,5 0 0 16,-4-4 0-16,4 4 0 0,0 0 3 0,0 0 1 15,0 0 0-15,0 0 0 0,0 0 0 0,0 0 0 16,0 0 0-16,0 12 0 0,4 4 3 0,1 8 1 16,0 5 0-16,-1 3 0 0,5 0-9 0,-4 9-1 15,-1-1-1-15,1 1 0 0,-5-1-10 0,0 5-1 16,4-5-8-16,6-3 12 0,-6-1-12 0,1-3 9 0,4-5-9 15,0 0 8-15,-5 0-8 0,1-3 0 16,-5-5 0-16,9 0 0 0,-4-8 0 0,-1 1 8 0,-4-13-8 16,5 8 0-16,-1 4 0 0,-4-12 0 0,0 0 0 0,0 0 0 15,0 0 0-15,0 0 0 0,0 0 8 0,0 0-8 16,0 0 8-16,0 0-8 0,5-12 8 0,-1-1-8 16,-4-7 24-16,5 8-1 0,-5-8 0 0,9 0 0 15,-4-5-23-15,4-3-15 0,-5 0 3 0,5-1 0 16,5 1 12-16,0-4 0 0,-1-1 0 0,1 1 0 15,0 0 0-15,-1-1 0 0,6 9 0 0,-6 4 0 16,-4 3 0-16,5 9 0 0,-5 0 10 0,-9 8-10 16,0 0 15-16,14 8-3 0,-5 4 0 0,0 9 0 15,0-1-12-15,-4 4 9 0,-1 5-9 0,1-1 8 16,-1 0-8-16,1 1 0 0,-1-1 9 0,1-4-9 16,-5 5 8-16,9-5-8 0,-4 0 8 0,-1-4-8 15,5 1 0-15,-4-1 0 0,-1-8 0 0,5 0-8 0,1 4 8 16,-1-12 0-16,-9-4 0 0,4 4 0 0,-4-4 0 15,9 0 0-15,5 0 8 0,-5-8-8 0,5 4 18 0,-5-8-1 16,0 0 0-16,5-8 0 0,-1 3 23 0,5-3 5 16,-4-4 1-16,0 0 0 0,-1-5-15 0,1-3-3 15,4-8-1-15,1 7 0 0,-6-3-18 0,5-1-9 16,-4 5 10-16,4 0-10 0,-4-1 0 0,4 5 0 16,-4 0 0-16,-1 3 0 0,-3 5-13 0,3 0-9 15,1 0-2-15,0 3 0 16,-1 5-41-16,5 0-9 0,-4 0-2 0,4 4 0 15,5 0-101-15,-5 4-21 0,23-8-4 0,-9 7-1 0</inkml:trace>
          <inkml:trace contextRef="#ctx0" brushRef="#br0" timeOffset="108490.2127">14484 6232 1234 0,'0'0'55'0,"-9"0"11"0,0 0-53 0,0 4-13 0,5 1 0 0,-6-1 0 16,6 4 41-16,4-8 6 0,-9 4 1 0,9-4 0 0,-5 8-28 0,5-8-4 15,0 0-2-15,0 0 0 0,-4 8-14 0,4-8 0 16,0 0 8-16,4 12-8 0,1-4 0 0,-5-8 0 15,0 0 8-15,13 4-8 0,-3 4 0 0,-1-4 0 16,0-4 8-16,4 0-8 0,-3 0 12 0,3-8 0 16,-4 4 0-16,5-4 0 0,0 0 13 0,-5 4 3 15,0-4 0-15,0-4 0 0,0 4-3 0,-4-5 0 16,4 5 0-16,0-4 0 0,0-4 7 0,0 0 0 16,-4 0 1-16,4-1 0 0,0-3-9 0,0 4-1 15,-5 0-1-15,1 0 0 0,0-9-14 0,-1 5-8 16,1 0 10-16,-5 4-10 0,0 0 9 0,0 3-9 15,0 5 8-15,0 0-8 0,-5-4 0 0,1 4 8 16,4 8-8-16,-10 0 0 0,-3 0 20 0,-1 4 0 0,0 4-1 16,1 0 0-16,-5 8-19 0,-5 1 0 0,5-1 0 15,-5 4 0-15,0 0 0 0,0 1-12 0,5 3 1 0,0 0 1 16,0 4 18-16,-1 1 3 0,6-5 1 0,-1 4 0 16,0 1-12-16,5-5 10 0,5 0-10 0,-1-4 10 15,1 5-10-15,4-1 0 0,4-8 0 0,1 4 8 16,-1-3-8-16,5-1 0 0,5-4 0 0,4 0 0 31,1 4-32-31,3-8-1 0,1 0-1 0,4-3-551 0,1-1-111 0</inkml:trace>
          <inkml:trace contextRef="#ctx0" brushRef="#br0" timeOffset="110208.5572">15092 5476 1018 0,'0'0'22'0,"0"-12"5"0,-5 3 1 0,5 1 1 0,0 8-29 0,0 0 0 0,-4-8 0 0,4 8 0 16,0 0 51-16,0 0 4 0,0 0 1 0,-5 4 0 15,5-4-20-15,-5 12-3 0,1 1-1 0,-1-1 0 16,1 0-32-16,-1 0 0 0,5-12 0 0,-4 8 0 16,4 4 0-16,-5-4 0 0,5-8 0 0,0 0 0 15,0 0 0-15,0 0-12 0,0 0 0 0,0 0 0 16,0 0 29-16,0 0 7 0,0 0 0 0,0 0 1 15,0 0 24-15,0 0 5 0,0 0 1 0,0 0 0 16,0 0 4-16,0 0 1 0,0-4 0 0,0 4 0 16,0 0-32-16,-4-8-7 0,4 0-1 0,0 8 0 0,0 0-2 15,0 0-1-15,0-8 0 0,0 8 0 0,0 0-6 0,0-12-2 16,0 12 0-16,0 0 0 0,0 0-9 0,0 0 12 16,0 0-12-16,0 0 12 0,0 0-12 0,0 0 0 15,0 0 0-15,0 0-11 0,0 0 22 0,0 0 4 16,0 0 1-16,0 0 0 0,0 0-28 0,0 0-4 15,0 0-2-15,4 12 0 0,-4-12 18 0,0 0 0 16,0 8 0-16,0-8 0 0,5 12 0 0,-5 0 0 16,4 0 0-16,1 5 0 0,-5-1 0 0,4 4 0 15,-4 4 0-15,0 5 0 0,5 3 12 0,-5 5-1 16,-5 7 0-16,1 9 0 0,-1-1 8 0,-4 1 1 0,0 4 1 16,-5-5 0-16,1 5-5 0,-1-5-2 0,0-3 0 15,5-5 0-15,0-3-14 0,-4-1 8 0,3-7-8 16,6-5 0-16,-1-4 8 0,-4-3-8 0,5-5 0 0,-1 0 9 15,1-4-9-15,-1-4 0 0,5 0 0 0,0-8 0 16,0 0 0-16,0 0 8 0,0 0-8 0,0 0 8 16,0 0-8-16,0 0 10 0,0 0-10 0,0-12 10 15,0 0-2-15,5 0-8 0,4-4 12 0,0-9-4 16,4 1-8-16,1-4 12 0,0 0-12 0,4-5 12 16,5 1-12-16,-1-1 12 0,6 1-12 0,-5 4 12 15,4 3-12-15,0 1 0 0,1 4-12 0,-1 4 12 16,0 4 0-16,0 3 0 0,-4 1 0 0,0 4 0 15,-5 0 0-15,0 4 0 0,-4 4 0 0,0 4 0 16,-10 1-10-16,1 7 10 0,-5 0 0 0,-5 0-9 16,1 4 9-16,-10 5 0 0,0-1 0 0,1 4 8 0,-5-4 4 15,-1 1 0-15,1-5 1 0,0 0 0 0,-5 0-4 16,5 1-1-16,0-5 0 0,4 0 0 0,-4-4-8 16,4 4 10-16,1-7-10 0,-6-1 10 0,1 0-10 0,4-4-11 15,-4 0 3-15,5 0 0 16,-10-4-115-16,5-4-22 0,-1 4-5 15,1-4-722-15</inkml:trace>
          <inkml:trace contextRef="#ctx0" brushRef="#br0" timeOffset="110771.1921">15900 5706 1209 0,'0'0'108'0,"0"0"-87"0,0 0-21 0,0 0 0 16,0 0 126-16,0 0 21 0,0 0 4 0,0 0 1 16,0 0-64-16,0 0-12 0,0 0-2 0,0 12-1 15,0 1-53-15,0-1-12 0,0 8-8 0,-4 0 12 16,4 0 0-16,-5 9 0 0,-4 7 0 0,5 1 0 15,-6 7-12-15,1 5 0 0,0-1 9 0,-4 1-9 16,4-1 8-16,-1 1-8 0,-3 0 10 0,4-9-10 16,0 0 12-16,-1-3-4 0,6-5-8 0,-5-3 12 15,0-5-12-15,0 0 11 0,4-4-11 0,-4-3 10 0,0-1-10 16,4-4 10-16,1 0-10 0,-1-4 10 0,5-8 10 16,0 0 3-16,0 0 0 0,0 0 0 0,0 0 5 0,-9-12 2 15,4 4 0-15,5-8 0 0,-4 0-6 0,4-5-2 16,-5-3 0-16,5 0 0 0,0-1-22 0,5-7 9 15,-5 0-9-15,4-5 0 0,1-7 0 0,4-1 0 16,5 1 0-16,4-5 0 0,0 5 0 0,0-5 0 16,10 5 0-16,-1-1 0 0,0 5 0 0,1-1-9 15,4 5 9-15,-1 3-12 0,6 5 12 0,-5 8 0 0,0 0-9 16,-1 3 9-16,-3 5 0 0,-1 0-9 16,-4 4 9-16,0 4 0 0,-1 0 0 0,-3 8-8 15,-1-4 8-15,0 4 0 0,-9 4 0 0,5-4-10 0,-10 8 10 16,5 0-8-16,-9 1 8 0,-4-1-8 0,-5 4 8 0,-5 0-8 15,-9 4 8-15,5 1 0 0,-5 3 0 0,1 0 0 16,-6 0 0-16,1 1 0 0,-5-1 0 0,9-4 8 16,1 4-26-16,-1 1-5 0,5-5-1 0,4-4 0 31,0 4-112-31,1-3-22 0,8-1-5 0</inkml:trace>
          <inkml:trace contextRef="#ctx0" brushRef="#br0" timeOffset="111333.2986">17214 5856 1897 0,'0'0'84'0,"9"-8"17"0,0 0-81 16,-5 0-20-16,5 0 0 0,5-4 0 0,-5 3 52 0,0-3 7 15,-4 4 1-15,4 0 0 0,-4 4-40 0,-1-4-7 16,-4 4-1-16,0-4-1 0,-4 4-27 0,-1 0-6 16,-4-4-1-16,4 4 0 15,-4 0-13-15,-4 0-2 0,3-9-1 0,-3 13 0 0,-1-4 23 0,0 4 4 16,1-4 0-16,-1 0 1 0,-4 4 11 0,4 0 8 16,1 0-8-16,-1 0 11 0,-4 0 5 0,4 0 2 15,0 4 0-15,-4-4 0 0,5 4-3 0,-1-4-1 16,-4 0 0-16,4 4 0 0,-9 0-2 0,5 5 0 15,0-5 0-15,0 4 0 0,-1 0 10 0,1 8 2 0,0-4 0 16,4 12 0-16,-4 5-24 0,-5-1 0 0,1 8 0 0,-1 1 0 16,-5-1 0-16,10 5 8 0,0-9-8 0,4 1 0 15,1-5 0-15,-1 0 0 0,9-4 0 0,-4 1 0 16,9-5 0-16,0-4-15 0,0-4 3 0,0-12 0 16,0 0-6-16,0 0-1 0,14 4 0 0,0-8 0 15,-1-4 19-15,6-4 0 0,-1-4-8 0,5 0 8 16,-5-5 9-16,5 5 6 0,-1-8 1 0,1 0 0 15,4-9 20-15,-8 5 4 0,8-4 0 0,-4 3 1 16,-1 1-22-16,1 4-5 0,-5-1-1 0,1 5 0 16,-1 4 11-16,-4 0 3 0,-1 8 0 0,-4 0 0 15,-9 8 5-15,0 0 2 0,0 0 0 0,9 8 0 16,-4 4-34-16,-5 4 0 0,0 4 0 0,0 5 0 0,-5-1 0 16,5 4 0-16,-4 0 0 0,-1 1 0 0,5-1-11 15,0 0-9-15,0-3-1 0,9 3-1 16,-4-4-132-16,4-3-26 0,0-1-6 15</inkml:trace>
          <inkml:trace contextRef="#ctx0" brushRef="#br0" timeOffset="112083.1135">17976 5812 979 0,'0'0'87'0,"5"-9"-70"0,9-3-17 0,8 4 0 16,-3-4 134-16,-1 0 23 0,-5 0 5 0,6 0 1 15,3 0-66-15,-12-1-13 0,3 1-2 0,1 4-1 16,0 0-44-16,-1-4-9 0,-8 0-1 0,-5 4-1 16,0 0-7-16,-5-1-2 0,5 5 0 0,-9-4 0 15,-5 0-1-15,5 0 0 0,5 0 0 0,-5 4 0 16,-10 0-16-16,6 4 10 0,4 0-10 0,-5 0 8 16,0 0-8-16,1 4 0 0,-5 0 9 0,-1 0-9 15,10 0 0-15,-4 0 8 0,-6 4-8 0,6 0 0 16,-1 0 0-16,-4 5 8 0,4-1-8 0,-9-4 0 15,5 0 16-15,5 0 0 0,-1 4-1 0,0-4 0 16,-4 0-4-16,0 5-1 0,13-5 0 0,1 0 0 16,-1 0 5-16,5-8 1 0,0 0 0 0,-4 8 0 15,4-8-36 1,0 0-8-16,0 0 0 0,9 8-1 0,4-4 5 0,1 0 0 0,0-4 1 0,4 4 0 16,5-4 13-16,-5 4 10 0,-5 0-13 0,1 4 5 15,0 4 8-15,4-3 0 0,0 3 0 0,-9 4 0 0,-4 0 0 16,-1 4 0-16,1 5 0 0,-5-5 0 0,-5-4 0 15,-8 8 0-15,4-3 0 0,-5-1 0 0,0 4 8 0,-8-4-8 16,-6 1 8-16,1-5-8 0,4 0 0 0,-4-4 0 16,-10 4-10-16,1-4 10 0,4-4-25 0,5 1 1 15,-5-5 1-15,0 0 0 0,0 4 11 0,9-4 3 16,5-4 0-16,0 4 0 0,0-4 9 0,4 0 0 16,10 0 0-16,4 0 0 0,0 0 0 0,0 0 0 15,0 0 0-15,9 0 0 0,9-4 0 0,0 4 8 16,-9-4-8-16,14 0 0 0,9-4 0 0,4-1 0 15,-8 1-10-15,4 0 10 0,-1-4-16 0,6 4 4 0,-1 0 1 0,5-4 0 16,-4 0-1-16,4-9-1 0,9 1 0 0,0 0 0 16,0 0 13-16,4 0 0 0,10-1 0 0,-5-3 0 15,1 0 0-15,-1 3 12 0,-5-7-3 0,1 4 0 16,0 0 5-16,-1-5 1 0,-8 5 0 0,8-4 0 16,-3 3 9-16,-1 1 3 0,-14 4 0 0,0 0 0 15,-4-5 5-15,-4 9 2 0,-1 0 0 0,-9 0 0 16,-13 0-5-16,4 3-1 0,0 5 0 0,-4 0 0 15,-5 4-4-15,0 4-2 0,-5-8 0 0,5 8 0 16,0 0-22-16,-18 8 8 0,-5-4-8 0,0 8 0 16,5 1 0-16,-5 3 9 0,-9 0-9 0,10 4 0 15,-1 0 16-15,0 5-3 0,0-1-1 0,1-4 0 16,-1 4 12-16,5 5 1 0,8-1 1 0,-3 0 0 16,-1 1-18-16,10-1-8 0,4 9 0 0,0-5 8 15,0-4-8-15,4 5 0 0,1-5 0 0,8 0 0 16,10-3-20-16,-5-1-7 0,-4-4-1 15,9 0-692-15,9 1-138 0</inkml:trace>
        </inkml:traceGroup>
        <inkml:traceGroup>
          <inkml:annotationXML>
            <emma:emma xmlns:emma="http://www.w3.org/2003/04/emma" version="1.0">
              <emma:interpretation id="{1AAC98E5-C618-4896-AF70-FB2F38C3C54A}" emma:medium="tactile" emma:mode="ink">
                <msink:context xmlns:msink="http://schemas.microsoft.com/ink/2010/main" type="inkWord" rotatedBoundingBox="22119,5772 25988,5489 26084,6791 22214,7074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112958.4874">21532 5508 1335 0,'0'0'59'0,"9"-8"13"15,0 0-58-15,1-4-14 0,-1 0 0 0,4 3 0 0,1-3 73 0,-5 0 12 16,5 4 3-16,-5-4 0 0,0-4-30 0,0 4-6 15,-4-1 0-15,4-3-1 0,0 4-17 0,0 0-3 16,-5-4-1-16,1 8 0 0,-5-4-10 0,0 12-1 16,-5-13-1-16,1 5 0 0,-5 0 2 0,0 4 1 15,-10 4 0-15,1 0 0 0,-5 4-11 0,-8 0-2 16,-1 8-8-16,-5 5 12 0,-4 3-12 0,-4 0 11 16,-5 8-11-16,0 1 10 0,0-1 3 0,0 4 1 15,4 1 0-15,0 3 0 0,10-3-6 0,4-5-8 16,0-4 11-16,5 5-11 0,9-5 0 0,-5 0 0 15,9-8 0-15,5 1 0 0,0-5 0 0,5 0-14 0,4-12 1 16,4 8 0-16,-4-8-3 0,14 0-1 16,-1-4 0-16,10 0 0 0,0-4 17 0,9-4 0 0,0-1 11 15,0-3-11-15,9-4 15 0,-5-4-4 0,0 3-1 16,1-7 0-16,4 4 3 0,-5-4 1 0,1-5 0 0,4 1 0 16,-5-1-3-16,5 5-1 0,0 4 0 15,0 4 0-15,-9-5 2 0,4 9 0 0,-4 0 0 0,-5 4 0 16,1 4 4-16,-1 4 2 0,-4-4 0 0,0 8 0 15,-10 0-18-15,1 0 0 0,-14 0 0 0,9 8 0 16,0 4 0-16,-4 4 0 0,-1-4 0 0,-8 8-9 16,-1 5 9-16,-4 7 0 0,4 4 0 0,-8 5 0 15,-5 3 0-15,-5 1 0 0,9 8 0 0,-9 3 0 16,-4 1 12-16,0 4 8 0,4 7 2 0,-4-3 0 16,-5 0 7-16,0 4 2 0,5-5 0 0,-5 1 0 15,-5-8-31-15,5-1 0 0,-8-7-13 0,-1 0 4 16,-5-9 9-16,0 1 0 0,-4-9 0 0,0-4 0 0,0-8 0 15,5 1 11-15,-1-5-3 0,1-12 0 0,4 0-8 16,4-8 0-16,5 4 0 0,5-12 0 0,4 4 21 0,1-13 3 16,3 1 0-16,1 0 0 0,9-8 16 0,4-1 3 15,1-3 1-15,4-4 0 0,9-1-24 0,0-3-5 16,14-1-1-16,4 1 0 0,10-1-14 0,4 1 0 16,4-1 0-16,5 1 0 0,5 3 0 0,-1 1-10 15,1 0 10-15,4 3-8 16,-9 5-61-16,10 4-12 0,-6-5-3 0,1 9 0 15,4 0-104-15,5 0-22 0,-1 3-4 0</inkml:trace>
          <inkml:trace contextRef="#ctx0" brushRef="#br0" timeOffset="113379.6859">22329 5561 979 0,'-9'-4'87'0,"4"0"-70"15,1 4-17-15,-1-9 0 0,1 5 95 0,4 4 15 0,0 0 3 0,0 0 1 16,4-8-36-16,1 0-7 0,-5 8-2 0,9-8 0 16,0 4-2-16,-9 4-1 0,0 0 0 0,0 0 0 15,9 4-8-15,0 4-2 0,5 4 0 0,-10 5 0 16,-4 3-32-16,0 4-6 0,5 4-2 0,-5 1 0 15,-5 3 1-15,5 5 0 0,5-5 0 0,-5 4 0 16,0-3 2-16,0 3 0 0,0-4 0 0,0-3 0 0,4-1-8 16,-4-4-2-16,0-3 0 0,0-5 0 0,0 4 3 15,0-8 1-15,0-4 0 0,0-8 0 0,0 4 21 0,0-4 4 16,0 0 1-16,0 0 0 0,-9-4-16 0,5-4-3 16,4-4-1-16,-5-4 0 0,5 4 28 0,-4-8 5 15,4-1 2-15,4-3 0 0,-4 0-20 0,5-5-4 16,-1 1-1-16,10 0 0 0,0 3-16 0,-1-7-3 15,1 4-1-15,4-5 0 0,5 5-9 0,0 0 0 16,0-1 0-16,-1 5 0 16,1 4-26-16,0 4-1 0,0 4 0 0,-1 3 0 15,1-3-112-15,4 4-22 0,5 4-5 0,-4 0-902 0</inkml:trace>
          <inkml:trace contextRef="#ctx0" brushRef="#br0" timeOffset="113879.5655">23631 5464 1728 0,'0'0'153'15,"0"0"-122"-15,-5-9-31 0,5 9 0 0,0 0 82 0,-4-8 10 16,-5 4 3-16,0 0 0 0,0-4-59 0,0 8-12 16,-5-4-3-16,0 0 0 0,5 4-21 0,-5-4 0 15,1 0 0-15,4 0 8 0,-5 0-8 0,5 4 0 16,0-4 0-16,9 4 0 0,-9 0 0 0,0 4 0 16,-5 0 0-16,5 0 0 0,-5 4 0 0,1 4 0 15,-6 4 0-15,1 1 0 0,0 7 8 0,0 0 1 16,-1 8 0-16,1-3 0 0,0 3 9 0,0 1 2 15,0-1 0-15,4-4 0 0,0 1-10 0,5-5-2 16,5 0 0-16,-1-4 0 0,1-3-8 0,4-5 0 16,4-4 0-16,1 0 0 0,-1 0 0 0,-4-8 0 15,14 0 8-15,0-4-8 0,4 0 0 0,-5-4 8 16,6-4-8-16,-1 0 0 0,0-5 0 0,5-3 0 0,-5-4 0 16,0 0 0-16,5-1 0 0,0-3 0 0,4 0 0 15,-9-1 0-15,5 1 21 0,0 0-1 0,-5 3 0 0,0 5 0 16,0 8 29-16,-4 0 6 0,0 12 1 0,-1-4 0 15,1 4-35-15,-5 4-6 0,-9-4-2 0,9 12 0 16,0 4-13-16,-4 4 0 0,-5 1 0 0,0-1 0 16,0 4-22-16,0 0-1 0,-5 1 0 0,5-5-737 15,-9 4-148-15</inkml:trace>
          <inkml:trace contextRef="#ctx0" brushRef="#br0" timeOffset="114364.8332">24200 5302 2318 0,'0'0'51'0,"5"16"10"0,-5 4 3 0,0 4 1 0,4 9-52 0,-4-5-13 15,-4 8 0-15,-1 1 0 0,1 7 43 0,-1-3 5 16,0-5 2-16,-4 5 0 0,0-1-33 0,0 1-6 15,0-9-2-15,0 5 0 0,4-1-9 0,-4-8 0 16,0 1 0-16,0-1 0 0,0 4 0 0,0-11 0 16,0-1 0-16,-5 0 0 0,10-8 0 0,-6 4 0 15,1-4 0-15,0 1 0 0,0-9 8 0,5 0-8 16,-6 4 12-16,6-8-4 0,-5 0 28 0,0 0 6 16,9 0 1-16,-9-8 0 0,0-4-23 0,4-1-5 15,0-3-1-15,1 4 0 0,4-8-2 0,0-4 0 0,0-5 0 16,9 1 0-16,-4 0 0 0,4-9 0 0,0 1 0 15,9-5 0-15,0 1-22 0,5-1-5 0,0-3-1 16,9-1 0-16,-1 5 4 0,6-1 0 0,-1 1 0 0,5 8 0 16,-4-1 3-16,-1 13 1 0,1 4 0 0,-1 4 0 31,-9-1-20-31,-4 5-4 0,0 8-1 0,-5 0 0 0,-4 8 33 0,4 1-8 0,-9-1 8 0,0 8 0 16,0 4 22-16,-9 4 8 0,-4 9 2 0,-5-1 0 15,-5 4-32-15,0 1-10 0,-9-1 0 0,1 1 0 16,-6-1 10-16,1-3 0 0,0-1 10 0,-1-4-10 15,1-3-14-15,-5 3-9 0,0-4-1 0,5-4-1 16,-9-7-143-16,4-1-29 16,-5 0-6-16,1-8-1 0</inkml:trace>
        </inkml:traceGroup>
        <inkml:traceGroup>
          <inkml:annotationXML>
            <emma:emma xmlns:emma="http://www.w3.org/2003/04/emma" version="1.0">
              <emma:interpretation id="{85E47B05-C65D-4358-B099-E91FA69E7036}" emma:medium="tactile" emma:mode="ink">
                <msink:context xmlns:msink="http://schemas.microsoft.com/ink/2010/main" type="inkWord" rotatedBoundingBox="26529,4694 27350,4634 27472,6306 26651,6366"/>
              </emma:interpretation>
              <emma:one-of disjunction-type="recognition" id="oneOf9">
                <emma:interpretation id="interp9" emma:lang="" emma:confidence="1">
                  <emma:literal>ph</emma:literal>
                </emma:interpretation>
                <emma:interpretation id="interp10" emma:lang="" emma:confidence="0">
                  <emma:literal>Ph</emma:literal>
                </emma:interpretation>
                <emma:interpretation id="interp11" emma:lang="" emma:confidence="0">
                  <emma:literal>PL</emma:literal>
                </emma:interpretation>
                <emma:interpretation id="interp12" emma:lang="" emma:confidence="0">
                  <emma:literal>RL</emma:literal>
                </emma:interpretation>
                <emma:interpretation id="interp13" emma:lang="" emma:confidence="0">
                  <emma:literal>Rh</emma:literal>
                </emma:interpretation>
              </emma:one-of>
            </emma:emma>
          </inkml:annotationXML>
          <inkml:trace contextRef="#ctx0" brushRef="#br0" timeOffset="114801.7431">25789 4205 2487 0,'0'0'55'0,"9"0"11"0,5 0 2 0,-5 8 2 0,5 4-56 0,-1 8-14 0,5 1 0 0,-4 11 0 15,-5 8 20-15,-4 9 0 0,-10 4 1 0,5 7 0 16,-9 9-21-16,-9 4 9 0,0 8-9 0,-10 4 0 15,1-4 12-15,-9 4-4 0,4 0 0 0,-9 0-8 16,-5-4 15-16,5-4-4 0,0 4-1 0,-4-17 0 16,8-3-10-16,-4-8 0 0,0-9 0 0,0-3 0 15,10-5-18-15,-1-8 4 0,4-7 1 0,1-1 0 16,9-4 13-16,0-4-12 0,9-8 12 0,9-4-12 16,-10-4 20-16,10 4 4 0,-4-8 0 0,4-8 1 15,4-4 22-15,6-5 4 0,8-3 1 0,0 0 0 16,0-5-14-16,5-3-2 0,0 4-1 0,4 3 0 15,5-3 8-15,-5 8 1 0,5 3 1 0,-5 5 0 16,1 8-20-16,-1 0-4 0,-4 4-1 0,0 8 0 16,-1 8-8-16,-3 4 0 0,-6 0 0 0,5 5 0 0,-4 7 0 15,0 4 0-15,-1-3 8 0,1 3-8 0,-5 5 0 16,5-1 0-16,-5-8 0 0,5 5 0 16,-5-1-77-16,4 0-18 0,1 1-3 0,0-1-726 15,-1-8-146-15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7:42.88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A299CAD8-4A8C-42F9-9938-18C075D6C659}" emma:medium="tactile" emma:mode="ink">
          <msink:context xmlns:msink="http://schemas.microsoft.com/ink/2010/main" type="inkDrawing" rotatedBoundingBox="1721,5647 14820,4636 14849,5007 1749,6018" semanticType="underline" shapeName="Other">
            <msink:sourceLink direction="with" ref="{F04AFDB3-6B4B-441E-BE7C-7F17C6DED64D}"/>
          </msink:context>
        </emma:interpretation>
      </emma:emma>
    </inkml:annotationXML>
    <inkml:trace contextRef="#ctx0" brushRef="#br0">0 966 1566 0,'0'0'69'0,"0"0"15"0,0 0-68 0,0 0-16 0,5 0 0 0,4-4 0 16,5 4 18-16,-5-4 0 0,4 4 0 0,1-4 0 16,0 4 0-16,4 0 0 0,0 0 0 0,0-4 0 0,1 4-18 0,3-5 8 15,1 1-8-15,0 4 0 0,0 0 24 0,-1 4-1 16,10 1-1-16,0-5 0 0,4 4 10 0,1 0 3 16,4 0 0-16,0 4 0 0,14-4 1 0,-1 0 0 15,-4 4 0-15,9-4 0 0,-4 4-6 0,0 0-1 16,4-4 0-16,0 0 0 0,5-4-4 0,0 0-1 15,-1 0 0-15,1 0 0 0,9-4 4 0,0 4 1 16,0 0 0-16,-1-4 0 0,1 4 3 0,5-8 1 16,4 4 0-16,9 0 0 0,0 0 0 0,4 0 0 15,5 8 0-15,1-4 0 0,-1-4-13 0,9 4-2 16,0 0-1-16,1 0 0 0,-15 0-17 0,10 8 8 16,9-4-8-16,0-4 0 0,-10 0 12 0,1-4-12 15,4 4 12-15,1 0-12 0,-1-4 0 0,0 0 0 0,-4 0 0 16,9-4-9-16,-1 4 22 0,-3-4 5 0,-6 0 1 0,1 3 0 15,0-3-31-15,0 8-5 0,-5-4-2 0,0 4 0 16,0-4 19-16,0 0 0 0,-4-4 0 0,9 4 0 16,-1 0 0-16,1-4 8 0,0 0-8 0,4 4 12 15,-4-4-12-15,4 4 0 0,0-4 0 0,5 4 0 16,0-5 0-16,-5 1 0 0,0 0 0 0,1-4 0 16,3 4 0-16,-3-4 0 0,8 4 0 0,-4-4 0 15,-5-1 0-15,0 1 0 0,1 0 0 0,4 0 0 16,-1 0 15-16,-3 4-3 0,-1-4-1 0,0 4 0 15,0 0-11-15,1-5-12 0,-6 5 2 0,1 0 1 16,-5 0 9-16,5-4 0 0,-9 0 0 0,-1-4 0 0,1 3 0 16,-1 1 0-16,1 0 0 0,0 0 0 0,-14 0 0 15,4 0 0-15,1-4 0 0,-5 3 8 0,0 1 0 16,-1 0 0-16,6 0 0 0,-5 4 0 0,0 0-8 0,-5 4 12 16,1-4-4-16,-1 0 0 0,5-1-8 0,-9 1 0 15,0 4 0-15,-5-4 0 0,5 4 0 0,-5-4 0 16,-4 0 0-16,-5 0 0 0,0 4 0 0,-4-4 0 15,4-4 0-15,-4 4 0 0,-1-1 0 0,-4 5 0 16,5-4 0-16,-5-4 8 0,5 4 0 0,-1-4 0 16,-4 0 0-16,-4 4 0 0,0 0 0 0,-5 0 1 15,-5-5 0-15,5 5 0 0,-5 0-9 0,1 0 0 16,-1-4 0-16,-4 8 8 0,4-4 1 0,1 4 0 16,-1-4 0-16,-4 4 0 0,0 0-9 0,0 0 0 0,9-1 0 15,-5 1 0-15,-4 4 8 0,0 0-8 0,4 0 8 0,-4 0-8 16,-4 0 0-16,-1 0 0 0,0 0 0 0,-4 0 0 15,0 0 0-15,0 0 0 0,-1 0 0 0,1 0 0 16,0 0 0-16,0-4 0 0,-1 4 0 0,1-4 0 16,5 4 0-16,-1-4 8 0,0 0-8 0,0 4 0 15,-8-4 0-15,3-4 0 0,1 4 8 0,5 0-8 16,-6 0 0-16,6-4 10 0,-6 4-10 0,1 0 10 16,0-4-2-16,0 4 0 0,-5-4 0 0,0-1 0 15,5 5 3-15,-5-4 0 0,0 4 0 0,5 0 0 16,-5 0-3-16,0 0 0 0,5 0 0 0,-5 4 0 15,5-8-8-15,-5 4 0 0,5 4 9 0,-5-4-9 16,1 0 0-16,-1 4 8 0,0-4-8 0,5 0 0 16,0 0 0-16,4 4 0 0,0-8 0 0,-4 8 0 0,4-4 0 15,-4 0 0-15,0-1 0 0,-10 5 0 16,6 0-52-16,-6 0-11 0,-13 0-2 0,0 0-789 16,0 0-158-16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5:54.03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FC208B6A-D3DB-40F3-ACD5-BCC27FA5DEA8}" emma:medium="tactile" emma:mode="ink">
          <msink:context xmlns:msink="http://schemas.microsoft.com/ink/2010/main" type="writingRegion" rotatedBoundingBox="2010,958 11007,1035 10991,2917 1994,2841"/>
        </emma:interpretation>
      </emma:emma>
    </inkml:annotationXML>
    <inkml:traceGroup>
      <inkml:annotationXML>
        <emma:emma xmlns:emma="http://www.w3.org/2003/04/emma" version="1.0">
          <emma:interpretation id="{6710B866-59DB-41EB-B7FF-48B81CCE3CA7}" emma:medium="tactile" emma:mode="ink">
            <msink:context xmlns:msink="http://schemas.microsoft.com/ink/2010/main" type="paragraph" rotatedBoundingBox="2010,958 11007,1035 10991,2917 1994,28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006AAB-0D47-4616-93EC-3E86E8840D32}" emma:medium="tactile" emma:mode="ink">
              <msink:context xmlns:msink="http://schemas.microsoft.com/ink/2010/main" type="line" rotatedBoundingBox="2010,958 11007,1035 10991,2917 1994,2841"/>
            </emma:interpretation>
          </emma:emma>
        </inkml:annotationXML>
        <inkml:traceGroup>
          <inkml:annotationXML>
            <emma:emma xmlns:emma="http://www.w3.org/2003/04/emma" version="1.0">
              <emma:interpretation id="{43ABE08B-D155-4D31-983C-CCDDBE7DAE6E}" emma:medium="tactile" emma:mode="ink">
                <msink:context xmlns:msink="http://schemas.microsoft.com/ink/2010/main" type="inkWord" rotatedBoundingBox="2010,958 3357,970 3341,2798 1995,278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423 622 1188 0,'-22'8'26'0,"8"0"6"0,0 4 0 0,5 1 1 0,-4-5-33 0,-1 4 0 15,5 0 0-15,4 0 0 0,1 0 91 0,4-12 11 16,0 0 2-16,0 0 1 0,9 8-33 0,4 0-6 16,10 1-2-16,5-5 0 0,-1-4-30 0,9-4-6 15,1-5-2-15,8 1 0 0,-4-4-5 0,5 4-1 16,4 0 0-16,0 0 0 0,-5 4-20 0,1 0 0 16,-10 4 0-16,5 4 0 15,-4-4-63-15,-10 4-10 0,0 0-3 0,-8 4-457 16,-1 4-92-16</inkml:trace>
          <inkml:trace contextRef="#ctx0" brushRef="#br0" timeOffset="-218.6987">-32 476 972 0,'-4'-12'43'0,"4"4"9"0,0 0-42 0,0-4-10 16,0 0 0-16,4 0 0 0,5-5 73 0,-4 1 13 0,8 0 2 0,1-4 1 15,9 0-36-15,0-1-7 0,-1-3-2 0,10 0 0 16,-4-4 10-16,13 3 2 0,0-3 0 0,9 4 0 16,0-5-5-16,0 5-1 0,4-8 0 0,1 3 0 15,0 1-13-15,4 4-2 0,5-5-1 0,-5 1 0 16,0 4-18-16,0 4-3 0,0-1-1 0,-4 5 0 16,4 0-12-16,-9 4 8 0,-4 0-8 0,-5 4 0 15,0-1 0-15,-9 5-8 0,-10-4-1 0,1 8 0 16,-5 0-30-16,-4 4-5 0,-5 0-2 15,0 5 0-15,-4 3-45 0,-5 4-9 0,-5 0-1 0,-4 0-602 16</inkml:trace>
          <inkml:trace contextRef="#ctx0" brushRef="#br0" timeOffset="-515.5054">291 76 1177 0,'-4'-24'52'0,"4"15"11"0,-5 1-51 0,5-4-12 0,5-4 0 0,-5 8 0 16,0 8 67-16,0 0 10 0,0 0 3 0,0 0 0 16,0 0-37-16,-5 16-7 0,5 8-2 0,-4 5 0 15,-1 7-16-15,-4 9-3 0,-5 7-1 0,1 5 0 16,-1 12 22-16,0 4 4 0,1 7 0 0,-10 1 1 15,9 0 4-15,1 8 1 0,-1-8 0 0,0 0 0 16,1-8-2-16,-1-8 0 0,9-4 0 0,-4-1 0 16,0-3-3-16,5-4-1 0,-1-5 0 0,1-3 0 15,4-5-32-15,-10-8-8 0,6-3 0 0,-5-1 0 16,9-4 8-16,-5-3 0 0,-4-1 0 0,5-4 0 16,-1-4-50-16,1-4-10 0,-1 0-3 0,5-8-588 15,0 0-117-15</inkml:trace>
          <inkml:trace contextRef="#ctx0" brushRef="#br0" timeOffset="203.084">387 1448 1566 0,'-36'24'34'0,"22"-16"7"0,-4 0 2 0,4 4 1 0,-4 0-35 0,9-3-9 0,0 3 0 0,-1-4 0 16,6 0 62-16,4-8 10 0,0 0 3 0,0 0 0 15,9 8-21-15,0 0-4 0,5 0-1 0,-5-8 0 16,9 4-9-16,-4-4-3 0,9 0 0 0,-5 0 0 16,5 0-18-16,4 0-4 0,0-4-1 0,0 4 0 15,5 0-14-15,5-4-15 0,-1-4 3 0,5 0-632 16,5 4-126-16</inkml:trace>
        </inkml:traceGroup>
        <inkml:traceGroup>
          <inkml:annotationXML>
            <emma:emma xmlns:emma="http://www.w3.org/2003/04/emma" version="1.0">
              <emma:interpretation id="{3A2D076D-8946-40D9-B1E8-6E5FC10B7F9C}" emma:medium="tactile" emma:mode="ink">
                <msink:context xmlns:msink="http://schemas.microsoft.com/ink/2010/main" type="inkWord" rotatedBoundingBox="4275,1388 8285,1422 8272,2894 4262,2860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749.8764">2240 703 518 0,'0'-12'46'0,"-5"-4"-37"0,5-4-9 0,-4-5 0 16,4-3 103-16,4 0 18 0,-4-1 4 0,5 1 1 16,0-4-45-16,-1-1-9 0,5 5-1 0,0-1-1 15,5 1-4-15,4 4-1 0,5-4 0 0,4 3 0 16,-4 1-5-16,4 4-2 0,1 4 0 0,3-1 0 0,-3 5 5 15,8 8 1-15,-4 4 0 0,5 8 0 0,-1 0-21 0,5 13-4 16,-5 3-1-16,5 12 0 0,0 5-13 0,0 3-2 16,-4 9-1-16,-1 4 0 0,-4-1-11 0,-5 9-3 15,5 0 0-15,-5-1 0 0,1 1 0 0,-1-4 0 16,-9 4 0-16,1-5 0 0,-1 1 12 0,-9 0 3 16,0-13 0-16,-9-3 0 15,0-5-55-15,-5-3-10 0,5-9-2 0,-4 0-1 16,4-3-158-16,4-13-31 0</inkml:trace>
          <inkml:trace contextRef="#ctx0" brushRef="#br0" timeOffset="1874.5661">3255 618 806 0,'0'0'36'0,"0"0"7"0,9-12-35 0,0 0-8 16,1 0 0-16,-6-5 0 0,5 5 69 0,-4 0 12 16,4 0 3-16,-5 4 0 0,1 0-18 0,-5 0-3 15,5-4-1-15,-5 12 0 0,0 0-6 0,0 0 0 16,-10 12-1-16,6 8 0 0,-5 4-11 0,-5 9-1 15,-9 11-1-15,-4 5 0 0,0-1-9 0,-10 9-1 16,-4 0-1-16,0 3 0 0,5-3-31 0,-1 0 0 16,-8 3 0-16,9-7 0 0,-1 4 0 0,10-5 0 15,-1-3 0-15,6-5 0 0,4 1 15 0,-1-5 0 16,10-3 0-16,0-5 0 0,0-4-5 0,4-3-1 0,1-5 0 16,4-8 0-16,-5 0 2 0,5 0 0 0,0-12 0 0,0 0 0 15,0 0 20-15,0 0 4 0,0 0 1 0,9-8 0 16,1-4 16-16,-1-4 3 0,4-4 1 0,-4-5 0 15,1-3-41-15,-1-4-15 0,9-5 11 0,-5 5-11 16,1-9 14-16,4-3-3 0,5-5-1 0,4 1 0 16,-8-5-10-16,3 1 0 0,1-5 0 0,4 0 8 15,1 1-8-15,4-1 0 0,-10 0 0 0,6 9 0 16,-1 7 0-16,-9 5 0 0,1 8 0 0,-1 3 0 16,-5 5 0-16,-4 4 0 0,-4 4 0 0,-5 12 0 15,0 0-11-15,0 0 11 0,-5 12-8 0,-8 4 8 16,-5 8-9-16,-1 5 9 0,-8 7-10 0,-5 9 10 15,0 3 0-15,5 1 0 0,-5 3 0 0,5 5 0 16,-5 0 0-16,0 3 0 0,5-3 0 0,-5 0 0 16,5-5 0-16,4-3 0 0,-4-1 0 0,-1 1 0 0,10-5 0 15,0-7 0-15,0-5 0 0,-1-3 0 0,6 3 0 16,-1-4 0-16,-4-8 0 0,9-3 0 0,0-1 0 0,0 0 0 16,4-8 0-16,5 0 0 15,0-8-88-15,0 0-25 0,0 0-5 0,18 4-486 16,-4-4-96-16</inkml:trace>
          <inkml:trace contextRef="#ctx0" brushRef="#br0" timeOffset="2249.5542">2973 1015 691 0,'0'0'30'0,"0"0"7"0,0 0-29 0,-5-12-8 0,-4 3 0 0,5 1 0 16,-5 4 82-16,4-4 15 0,1-4 3 0,-1 4 1 15,-4 4-62-15,0-4-13 0,9 8-2 16,0 0-1-16,0-8-4 0,-5 0-1 0,5 0 0 0,0 8 0 16,0 0 18-16,5-9 3 0,4 1 1 0,-5 0 0 15,1 0 16-15,-5 8 4 0,5-4 1 0,-5 4 0 16,4-8-23-16,-4 8-5 0,0-8-1 0,0 8 0 16,5-12 7-16,-5 12 1 0,0-8 0 0,0 8 0 15,0-8-20-15,0 8-3 0,0 0-1 0,0 0 0 16,0 0-4-16,0 0 0 0,0 0-1 0,0 0 0 15,0 0 13-15,0 0 2 0,9 12 1 0,4 4 0 16,-3 4-27-16,3 4 0 0,-4 1 8 0,0 3-8 16,10 0 12-16,-6-3 1 0,1 3 0 0,0 0 0 0,-1 1 3 15,-4-1 0-15,10-4 0 0,-6-3 0 16,-4-1-8-16,0 4 0 0,5 0-8 0,-5-3 12 0,5-1-12 16,-5 0 8-16,-4 0-8 0,8 0 0 15,-4-3-81-15,0-1-23 0,0 0-4 0,1-4-744 16</inkml:trace>
          <inkml:trace contextRef="#ctx0" brushRef="#br0" timeOffset="1125.1606">3483 464 1094 0,'9'-32'97'0,"-9"16"-77"0,0 0-20 0,5-5 0 15,-1 1 107-15,5 4 17 0,-4-4 4 0,-1 3 1 16,-4 1-15-16,5 0-3 0,-1 8-1 0,-4-4 0 15,-4 8-62-15,4 4-13 0,0 0-3 0,0 0 0 16,0 0-18-16,0 0-4 0,-5 8-1 0,-8 4 0 16,4 0 1-16,-5 8 0 0,-4 1 0 0,-5-1 0 15,5 4 2-15,-5 4 0 0,-4-3 0 0,-1 7 0 16,1 5-4-16,0 3-8 0,-1 5 12 0,-4 3-4 16,5 5 5-16,0-1 1 0,4 1 0 0,0-4 0 15,1-1-14-15,-1 1 0 0,5-1 0 0,8-3 0 16,1-1 0-16,5-3 0 0,-5-5 0 0,4-3 0 0,10-9 0 15,-5 0 0-15,0 0 0 0,0-7 0 16,4-5-30-16,1-4 1 0,-1 0 0 0,-4-8 0 16,0 0-3-16,0 0 0 0,14-8 0 0,-5 0 0 0,5-8 32 0,-5-5 0 15,5-3 0-15,-1-8 0 0,-4 7-20 0,10-3 1 16,-6-4 1-16,5-1 0 0,1 1 18 0,-1 4 0 16,0-5-8-16,0 5 8 0,5 4-21 0,-5-1-1 15,0 5 0-15,-4 8-544 16,4 0-109-16</inkml:trace>
          <inkml:trace contextRef="#ctx0" brushRef="#br0" timeOffset="2938.8107">4503 873 1105 0,'0'-8'24'0,"0"-4"4"0,4 4 2 0,-4-4 2 16,0-1-32-16,5-3 0 0,-1 4 0 0,1-4 0 0,-1 0 68 0,1-5 6 15,0 1 2-15,-5 0 0 0,4 0-20 0,1 4-3 16,4-5-1-16,-9 9 0 0,4 0-16 0,-4-4-3 16,0 4-1-16,5 0 0 0,-10 4 0 0,5 8 0 15,0-9 0-15,0 9 0 0,0 0-12 0,-4-8-4 16,-5 0 0-16,4 4 0 0,-9 0-6 0,1 4-2 15,-5 0 0-15,-1 4 0 0,1 0 3 0,0 4 0 16,0 9 0-16,0 7 0 0,-5-4-11 0,-5 8 0 16,1 9 0-16,-5 3 8 0,5 9-8 0,0 3 0 15,-5 1 0-15,4 8 8 0,1-1-8 0,4 1 8 16,1-4-8-16,3-1 8 0,6 1-8 0,-1-8 0 16,5-1 9-16,4-7-9 0,1-9 8 0,-1-4-8 15,5-3 8-15,5-5-8 0,-1-8 8 0,6 0-8 16,3-12 10-16,1 0-10 0,4-12 32 0,5 0 1 0,4-12 0 15,5-9 0-15,0-3-8 0,9-5-1 0,-5 1-1 16,5-5 0-16,-4 1-15 0,4-5-8 0,-5 1 10 0,-4-5-10 16,-5 1 12-16,5-1-4 0,-5-4-8 0,-4 5 12 15,0 3-12-15,-5 1 0 0,-4 3 0 0,0 9 0 16,-5 7 0-16,0 9 0 0,0 4 0 0,0 8 0 16,-9 8 0-16,0 0 0 0,0 0 0 0,0 12 0 15,4 8 0-15,1 8 0 0,-5 1 0 0,0 7 0 16,5 1 0-16,-5-1 0 0,-5 5 0 0,10-1 0 15,-5 5 0-15,0-5 0 0,0-4 0 0,0 5 0 16,0 11-30-16,0-3-6 0,0 0 0 16,0-5-1-16,-5-7-187 0,5-1-36 0,-5 17-8 0,5-21-2 0</inkml:trace>
          <inkml:trace contextRef="#ctx0" brushRef="#br0" timeOffset="3499.1863">5190 650 1558 0,'0'0'69'0,"5"-12"15"0,8 0-68 0,-3 0-16 16,-10 12 0-16,9-4 0 0,4 4 76 0,1 0 11 15,-14 0 2-15,14 8 1 0,4 0-37 0,-5 4-7 16,6 5-2-16,-1 3 0 0,-4 0-21 0,4 4-5 16,-5 1-1-16,-3 3 0 0,3 4-17 0,-4-3 8 0,0 3-8 0,-4-4 0 15,-5 1 12-15,0-1-4 0,0 0 0 16,-5-3-8-16,1-5 12 0,-1 0-4 15,-4 0 0-15,0 0-8 0,0-3 28 0,4-5-2 0,-4 0 0 0,5-4 0 16,-1 0-26-16,5-8 0 0,0 0 0 0,0 0 0 16,0 0 11-16,-4-8-3 0,4 0-8 0,0-4 12 15,0-4-12-15,4-1 11 0,1 1-11 0,4-4 10 16,-5-4-10-16,6-1 0 0,3-3 0 0,1 0 8 16,-1-1 0-16,6 1 0 0,3 0 0 0,1-1 0 15,0 1 1-15,4 4 0 0,1 4 0 0,-1-1 0 16,0 9-9-16,1 8 0 0,-1 0 0 0,-4 8 0 15,-1 4 0-15,-3 4 0 0,3 5 0 0,-8 3 0 16,0 0-8-16,-5 4 8 0,0 1 0 0,0-1 0 16,-4 4 0-16,-1-7 0 0,1-1 0 0,-1 0 0 15,-4 0 0-15,5-8 0 0,-1 0-11 0,-4-12 11 16,0 0 0-16,0 0 0 0,0 0 12 0,0 0-4 0,0 0-8 16,0 0 0-16,0 0 0 0,9-8 0 0,-4-4 0 0,4 0 0 15,-4 0 0-15,4-8 0 0,0 0 14 0,0-1-2 16,0-7 0-16,5 0 0 0,-5 3-12 0,5 1-16 15,-1 0 3-15,5 4 1 0,-4-1 12 0,-5 9 0 16,0 4 0-16,5 8 0 0,0 4 0 0,-10 4 0 16,10 0 0-16,-5 8 0 0,0-3 0 0,0 3 16 15,5 0-3-15,-5 4-1 0,5 0-12 0,-5 1 0 16,4-1 0-16,1 0 0 0,0 0 0 0,-5 9 0 16,4-1 0-16,-4 0 0 15,1 1-136-15,-1-1-29 0,-5 4-7 0,5-7 0 0</inkml:trace>
        </inkml:traceGroup>
        <inkml:traceGroup>
          <inkml:annotationXML>
            <emma:emma xmlns:emma="http://www.w3.org/2003/04/emma" version="1.0">
              <emma:interpretation id="{A6BB9B87-28DA-4D74-868B-4A8BDF303A8E}" emma:medium="tactile" emma:mode="ink">
                <msink:context xmlns:msink="http://schemas.microsoft.com/ink/2010/main" type="inkWord" rotatedBoundingBox="8681,1027 11007,1046 10992,2809 8667,2790"/>
              </emma:interpretation>
              <emma:one-of disjunction-type="recognition" id="oneOf2">
                <emma:interpretation id="interp2" emma:lang="" emma:confidence="0">
                  <emma:literal>be</emma:literal>
                </emma:interpretation>
                <emma:interpretation id="interp3" emma:lang="" emma:confidence="0">
                  <emma:literal>PI e</emma:literal>
                </emma:interpretation>
                <emma:interpretation id="interp4" emma:lang="" emma:confidence="0">
                  <emma:literal>Pl e</emma:literal>
                </emma:interpretation>
                <emma:interpretation id="interp5" emma:lang="" emma:confidence="0">
                  <emma:literal>ple</emma:literal>
                </emma:interpretation>
                <emma:interpretation id="interp6" emma:lang="" emma:confidence="0">
                  <emma:literal>pl e</emma:literal>
                </emma:interpretation>
              </emma:one-of>
            </emma:emma>
          </inkml:annotationXML>
          <inkml:trace contextRef="#ctx0" brushRef="#br0" timeOffset="3983.4433">6643 744 1450 0,'0'0'32'0,"0"0"6"0,-5 8 2 0,0 12 1 0,5 0-33 0,0 4-8 0,0 1 0 0,0-1 0 16,0 8 79-16,0 1 13 0,0-1 4 0,0 0 0 16,0 1-26-16,5 3-5 0,-5 1-1 0,5-1 0 15,-1 1-25-15,-4 3-6 0,5 0-1 0,4 1 0 0,-5-1 10 16,5-3 2-16,-4-1 0 0,4-3 0 0,0-9-20 16,-4 4-4-16,4-8-1 0,-5 1 0 0,5-9 11 15,-4 4 2-15,-5-4 1 0,5-4 0 0,-1 4-20 0,-4-12-4 16,0 0-1-16,0 0 0 0,0 0-8 0,0 0 8 15,-9 4-8-15,4-4 8 0,-4-4-8 0,0 4 8 16,-4-8-8-16,4 0 8 0,-1-8 0 0,1 0 0 16,5-4 0-16,-5-5 0 0,4-7-8 0,1-4 8 15,8-5-8-15,1-3 8 0,8-5-8 0,1 0 0 16,4-7 0-16,0 3 0 0,1-4-14 0,3 1-5 16,6 3-1-16,-6-3 0 0,10-5 10 0,0 8 2 15,-4 1 0-15,3 3 0 0,10 9-10 0,-9 3-2 16,0 9 0-16,-5 8 0 0,-4 7 20 0,0 5 0 0,-5 4 0 0,-4 12 0 15,-5 5-10-15,0 11 2 0,-4 8 0 0,-1 5 0 16,-8 7 8-16,4 1 11 16,-10 3-3-16,1 1 0 0,-9-1 10 0,-5 1 2 15,5-5 0-15,-5 1 0 0,-4-5-20 0,0 1 0 0,-5-1 0 0,0 1 0 32,5-1-22-32,-5-3-8 0,0-5-2 0,9 0 0 15,-4-3-131-15,4-9-26 0,-18 12-6 0,14-15-1 0</inkml:trace>
          <inkml:trace contextRef="#ctx0" brushRef="#br0" timeOffset="4217.8048">7426-5 1872 0,'22'-45'41'0,"-12"29"9"0,-1-4 2 0,4 0 0 0,1-1-42 0,4 5-10 15,-4 8 0-15,-1 0 0 0,1 8 85 0,-5 4 15 16,5 12 4-16,0 9 0 0,-1 3-72 0,-4 8-13 15,0 9-3-15,-4 3-1 0,4 9 12 0,-4 0 2 16,-5-1 1-16,0 13 0 0,4-4-6 0,-4 4 0 16,5 4-1-16,-1-5 0 0,-4 5-11 0,5-4-3 15,-5-4 0-15,4 0 0 0,1-1-9 0,-5 5 0 16,0-4 0-16,0-4-748 16,0-5-148-16</inkml:trace>
          <inkml:trace contextRef="#ctx0" brushRef="#br0" timeOffset="4592.6723">8195 1088 1825 0,'0'0'40'0,"14"-5"8"0,-1 1 1 0,10-4 3 0,0 0-41 0,4-4-11 0,5-4 0 0,5-8 0 15,3-1 56-15,1 1 8 0,-9-4 3 0,9-1 0 16,-4 1-11-16,4-4-3 0,-9-1 0 0,-5 5 0 15,0-4-17-15,-4-1-4 0,-9 1-1 0,-1 0 0 16,-4 3 9-16,1 1 1 0,-10-5 1 0,0 1 0 16,0 4-12-16,-10 8-2 0,6-5-1 0,-5 5 0 15,4 4-15-15,-8 4-4 0,3 4 0 0,-3-1 0 16,4 5-8-16,-10 4 0 0,1 4 0 0,5 5 0 16,-1 3 0-16,-4 4-17 0,-5 8 4 0,5 5 1 15,-5-1 12-15,5 4 16 0,-5 5-3 0,9 7-1 0,-4 1 7 0,9-1 1 16,0 1 0-16,4-1 0 0,1 5-20 0,8-1 0 15,5-7 0-15,1 3 0 0,3-3 10 0,5-5 2 16,5-3 0-16,0-1 0 0,0-8-4 0,9 1-8 16,-1-1 12-16,1-8-4 0,0-4-8 0,9 0 0 15,-4-4 0-15,4-4 0 16,-5-4-115-16,5-12-25 0,-5 0-4 0,5 0-947 0</inkml:trace>
        </inkml:traceGroup>
      </inkml:traceGroup>
    </inkml:traceGroup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09.77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1D9BFA0-7B1D-4B69-8BA5-7FAF94B31902}" emma:medium="tactile" emma:mode="ink">
          <msink:context xmlns:msink="http://schemas.microsoft.com/ink/2010/main" type="writingRegion" rotatedBoundingBox="20135,9679 19959,13873 18234,13801 18409,9607"/>
        </emma:interpretation>
      </emma:emma>
    </inkml:annotationXML>
    <inkml:traceGroup>
      <inkml:annotationXML>
        <emma:emma xmlns:emma="http://www.w3.org/2003/04/emma" version="1.0">
          <emma:interpretation id="{63933CE0-DE89-4E3C-AE9C-111E3ABBE149}" emma:medium="tactile" emma:mode="ink">
            <msink:context xmlns:msink="http://schemas.microsoft.com/ink/2010/main" type="paragraph" rotatedBoundingBox="20135,9679 19959,13873 18234,13801 18409,96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215978-5915-4B74-A1A8-64780889E3C7}" emma:medium="tactile" emma:mode="ink">
              <msink:context xmlns:msink="http://schemas.microsoft.com/ink/2010/main" type="line" rotatedBoundingBox="20135,9679 19959,13873 18234,13801 18409,9607"/>
            </emma:interpretation>
          </emma:emma>
        </inkml:annotationXML>
        <inkml:traceGroup>
          <inkml:annotationXML>
            <emma:emma xmlns:emma="http://www.w3.org/2003/04/emma" version="1.0">
              <emma:interpretation id="{AAA037B9-5A10-4A05-BBFE-E603A1750D70}" emma:medium="tactile" emma:mode="ink">
                <msink:context xmlns:msink="http://schemas.microsoft.com/ink/2010/main" type="inkWord" rotatedBoundingBox="20135,9679 20062,11420 18336,11347 18409,9607">
                  <msink:destinationLink direction="with" ref="{6FA3CC44-4F2F-42E6-A56F-F2E2E7D52F17}"/>
                  <msink:destinationLink direction="with" ref="{7E6C05AA-5B37-4AAE-A444-E0B75C3EEEF4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384-4810 633 0,'0'0'28'0,"0"0"6"15,0 0-34-15,0 0 0 0,-5-12 0 0,1 8 0 16,-5-4 129-16,9 8 19 0,4-9 4 0,-4 9 1 0,-9-8-89 0,9 8-19 16,5-4-3-16,-5 4-1 0,0 0-9 0,0 0-3 15,0 0 0-15,0 0 0 0,4-8-9 0,-4 8-1 16,0 0-1-16,0 0 0 0,0 0-8 0,0 0-2 16,0 12 0-16,0 1 0 0,5 3 12 0,-5 4 1 15,0 0 1-15,0 4 0 0,0 5 4 0,4 3 1 16,5 1 0-16,-9 3 0 0,0 0 0 0,0 1 0 15,5 3 0-15,-1-3 0 0,-4-5-7 0,0 4 0 16,5-3-1-16,-5-5 0 0,5 1-7 0,-1-5 0 16,-8-4-1-16,4 0 0 0,0-4-11 0,0 1 10 15,0-5-10-15,-5 0 10 0,0 0-10 0,1-4 0 16,4-8 0-16,-5 8 8 0,1-4-8 0,4-4 8 16,0 0-8-16,0 0 8 0,-9 4-8 0,9-4 10 0,0 0-10 15,0 0 10-15,0 0 1 0,0 0 0 0,0 0 0 16,0-12 0-16,0 4 8 0,0-8 1 0,0 0 1 15,0-4 0-15,9-1 3 0,-5-3 0 0,-8 0 0 0,4-9 0 16,0-3-9-16,4-1-2 0,-4 1 0 0,5-4 0 16,-5-1-13-16,4-3 0 0,6 3 8 0,-6 1-8 15,1-5 8-15,-1 5-8 0,14-1 11 0,-4 5-11 16,4-5 8-16,-4 9-8 0,4 4 0 0,5-1 0 16,4 1-12-16,-4 8-8 0,-9-1-3 0,8 5 0 15,1 0 23-15,-5 8-11 0,-4 0 11 0,0 4-8 16,-1 4 8-16,6 4 0 0,-6 4 0 0,1 0 0 15,-10 4 0-15,6 0-8 0,-1 1 8 0,-5 3 0 16,1-4 0-16,-5 4 0 0,-5 4 0 0,5-4 0 0,0 1 0 16,-4 3 0-16,-10-4 0 0,9 8 0 0,1-3-12 15,-10-1 2-15,1-4 1 0,-1 4 0 16,5 0-35-16,0 1-6 16,0-5-2-16,-5 4 0 0,-9 0-124 0,10 1-26 0,-1 19-5 15,-9-3-1-15</inkml:trace>
          <inkml:trace contextRef="#ctx0" brushRef="#br0" timeOffset="453.0374">875-4474 921 0,'0'0'40'0,"-4"-4"10"0,4 4-40 0,0 0-10 0,-9-4 0 0,0 4 0 15,0-8 60-15,4 4 11 0,5 4 1 0,0 0 1 16,-9 0-10-16,9 0-3 0,0 0 0 0,0 0 0 15,0 0-27-15,0 0-5 0,0 0-2 0,14-9 0 16,-1 1-26-16,1 4 0 0,-5-4-9 0,5 4 9 16,-1-4 0-16,6 8 0 0,-10-4 0 0,-9 4 0 0,0 0 0 15,13-4 9-15,1 4-9 0,-14 0 12 0,0 0 6 0,0 0 2 16,0 0 0-16,5 12 0 0,-1-4 12 0,-8 4 2 16,-10 0 1-16,0 5 0 0,1-1 10 0,-1 0 3 15,-4 0 0-15,-1 4 0 0,10-7-8 0,-4 3 0 16,-1 4-1-16,0-4 0 0,5 0-19 0,0 1-3 15,0-1-1-15,5 0 0 0,-6 0-16 0,10-4 0 16,0 0 8-16,0-3-8 0,0 3 0 0,5-4 0 16,9 0 0-16,-1 0 0 15,-4-4-109-15,10 4-16 0,-6-4-3 0</inkml:trace>
          <inkml:trace contextRef="#ctx0" brushRef="#br0" timeOffset="-5451.4569">1308-5227 633 0,'-14'-20'56'0,"14"12"-44"0,9 0-12 0,-4-5 0 15,0-3 164-15,-1 4 32 0,1 4 5 0,-1-4 2 16,5 4-97-16,-4-4-19 0,-10 4-4 0,1-1-1 0,8 1-36 0,-8 0-7 15,-5-4-2-15,4 4 0 0,-9 0-24 0,10 0-5 16,-10 0 0-16,1-4-8 0,-1 4 0 0,-4-1 0 16,4 5 0-16,-9-4-12 0,-4 4 12 0,-5 0 0 15,5 0 0-15,-5 4 0 0,0 0 0 0,-9 0 0 16,0 0 0-16,5 4 0 0,-1 0 0 0,-8 0 0 16,-5 0 0-16,0 0 0 0,9 0 0 0,-10 5 8 15,-3-1 1-15,4-4 0 0,0 4 37 0,4 4 7 16,5 0 2-16,0 4 0 0,0 0-21 0,0 5-4 15,5-1-1-15,4 12 0 0,5 9-15 0,-5-1-3 16,0 13-1-16,0-1 0 0,0 5-10 0,0 0 8 16,0 3-8-16,5 5 8 0,0 0-8 0,-1 4 0 0,1 0 0 0,4-5 0 15,10 5 0-15,-1-4 0 0,0-4 0 0,10-1-11 16,-1-3 11-16,5-4 8 0,9-1-8 16,1-3 11-16,3-1 6 0,5-7 2 0,10 7 0 15,-1-7 0-15,9-1 1 0,5-3 1 0,5-5 0 16,4-4 0-16,9-3 11 0,5-9 3 0,0-4 0 0,4-8 0 15,9-4-11-15,-4-4-1 0,-4 0-1 0,-1-8 0 16,-4-4-5-16,4-5-1 0,0-3 0 0,-9-4 0 16,5-5 7-16,0 1 1 0,9-8 0 0,-5-1 0 15,-13-3-6-15,-1-5-1 0,-4-4 0 0,-4-3 0 16,-5-9-6-16,-5-4-2 0,-4-4 0 0,-5 0 0 16,1-3-1-16,-10-1-8 0,-9 4 12 0,-4 0-4 15,-1-4-8-15,-8 12 8 0,-10 1-8 0,-4 3 8 0,-5 4-8 16,-4 5 0-16,-1 15 0 0,-13 1 0 0,-4 7-22 0,-1 9 0 15,1 4 0-15,-5 4 0 16,-9 12-122-16,-5 4-25 0,9 4-5 0</inkml:trace>
        </inkml:traceGroup>
        <inkml:traceGroup>
          <inkml:annotationXML>
            <emma:emma xmlns:emma="http://www.w3.org/2003/04/emma" version="1.0">
              <emma:interpretation id="{7A39C8A5-5B78-4447-9E10-193FA9DCEB43}" emma:medium="tactile" emma:mode="ink">
                <msink:context xmlns:msink="http://schemas.microsoft.com/ink/2010/main" type="inkWord" rotatedBoundingBox="19975,13291 19951,13873 18858,13827 18882,13246"/>
              </emma:interpretation>
            </emma:emma>
          </inkml:annotationXML>
          <inkml:trace contextRef="#ctx0" brushRef="#br0" timeOffset="10231.975">352-1876 889 0,'0'0'39'0,"0"0"9"15,0 0-39-15,9-4-9 0,5 0 0 0,-14 4 0 0,0 0 60 16,13 0 9-16,6 0 3 0,-6 0 0 0,-13 0 25 0,9 4 6 16,5 0 1-16,0 4 0 15,-1 0-5-15,-4 0-1 0,-4 0 0 0,4 4 0 0,14-4-13 0,-14 5-2 16,-5-1-1-16,1 4 0 0,9-4-30 0,-5 4-7 15,0-4-1-15,-5 1 0 0,-4 3 0 0,10-4-1 16,3 4 0-16,-4 0 0 0,-4-4-27 0,4 5-6 16,5-1-1-16,-5 0 0 0,-5 4-9 0,5-4 8 15,0 5-8-15,-4-1 8 0,4 0 0 0,-4-4-8 16,-5 5 12-16,4-1-4 0,5 0 4 0,-4-4 0 16,-5 4 0-16,0 1 0 0,9-5-12 0,-9 0 0 15,5 0 0-15,-1-8 0 0,-4 4 31 0,0-3 1 16,0-9 0-16,0 0 0 0,-4 8-32 0,4-8 0 0,0 0 0 15,0 0 0-15,0 0 22 0,0 0-2 0,0 0 0 0,9 4 0 16,9-4 17-16,-9-4 3 0,5 0 1 0,-1-4 0 16,15-5-16-16,3 1-3 0,1-8-1 0,14-8 0 15,4-1-5-15,14-3 0 0,9-4-1 0,-5-5 0 16,0-3-23-16,0 3-5 0,5-7-1 0,-9-5-1335 16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08.05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5FA0FEA-A5C5-44C4-BC2E-D5910ABBFF81}" emma:medium="tactile" emma:mode="ink">
          <msink:context xmlns:msink="http://schemas.microsoft.com/ink/2010/main" type="writingRegion" rotatedBoundingBox="12437,9764 12196,11847 10097,11605 10338,9521"/>
        </emma:interpretation>
      </emma:emma>
    </inkml:annotationXML>
    <inkml:traceGroup>
      <inkml:annotationXML>
        <emma:emma xmlns:emma="http://www.w3.org/2003/04/emma" version="1.0">
          <emma:interpretation id="{A0B9494D-5719-4D2F-BEF8-E5275879B935}" emma:medium="tactile" emma:mode="ink">
            <msink:context xmlns:msink="http://schemas.microsoft.com/ink/2010/main" type="paragraph" rotatedBoundingBox="12437,9764 12196,11847 10097,11605 10338,95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500D41-DDE5-4A4A-86C1-9D357DDD0479}" emma:medium="tactile" emma:mode="ink">
              <msink:context xmlns:msink="http://schemas.microsoft.com/ink/2010/main" type="line" rotatedBoundingBox="12437,9764 12196,11847 10097,11605 10338,9521"/>
            </emma:interpretation>
          </emma:emma>
        </inkml:annotationXML>
        <inkml:traceGroup>
          <inkml:annotationXML>
            <emma:emma xmlns:emma="http://www.w3.org/2003/04/emma" version="1.0">
              <emma:interpretation id="{D8BA3F1C-E17F-4A7D-865A-F389B6E9936F}" emma:medium="tactile" emma:mode="ink">
                <msink:context xmlns:msink="http://schemas.microsoft.com/ink/2010/main" type="inkWord" rotatedBoundingBox="12437,9764 12196,11847 10097,11605 10338,9521">
                  <msink:destinationLink direction="with" ref="{7E6C05AA-5B37-4AAE-A444-E0B75C3EEEF4}"/>
                </msink:context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9253 9859 1033 0,'0'0'45'0,"-9"-9"11"0,5 1-45 0,-1 0-11 0,0 4 0 0,1-4 0 16,-5 0 72-16,4 0 12 0,5 8 2 0,0 0 1 15,0 0-37-15,0 0-7 0,0 0-2 0,0-4 0 16,0 4-18-16,0 0-4 0,0 0-1 0,0 0 0 15,0 0-18-15,0 0-12 0,0 0 1 0,0 0 1 16,0 0 34-16,0 0 6 0,9 12 2 0,-4 0 0 16,-5 8 12-16,0 1 4 0,0 7 0 0,-5 0 0 15,5 13 8-15,-4 3 1 0,4 5 1 0,0 7 0 16,0 5-38-16,0-4-8 0,0 4-2 0,4-9 0 16,1 1-10-16,-1-5 0 0,1 1 0 0,0-9 0 15,-1 1 0-15,1-5 0 0,-1-3 8 0,-4-5-8 16,0-4 9-16,0 1-9 0,0-9 10 0,0 0-10 0,0-4 9 15,-4 0-9-15,4-12 8 0,0 4-8 0,-5 4 8 16,5-8-8-16,0 0 8 0,0 0-8 0,-9-4 15 0,4 0-3 16,-4-4 0-16,5-4 0 0,-1-8 19 0,-4 4 3 15,0-5 1-15,4-3 0 0,5 0-9 0,-4-5-2 16,-10-3 0-16,10 0 0 0,4-1-15 0,0-3-9 16,0-1 10-16,4-3-10 0,-4 0 0 0,5-5 0 15,4 5-8-15,0-1 8 0,9 1-16 0,-4-5 4 16,4 5 1-16,5 3 0 0,4 1 1 0,1-1 0 15,3 5 0-15,-3 4 0 0,-1 3 10 0,0 9-13 16,-8-4 5-16,8 8 8 0,-4 0-10 0,-5 4 10 0,0 8 0 16,-4 0-9-16,-1 0 9 0,1 4-10 0,0 0 10 15,-5 4-10-15,-5 4 10 0,1 0 0 0,-1 0 0 16,1 4 0-16,-10 5 0 0,5-5 0 0,-9 0 0 16,5 4 0-16,-5 4 0 0,0-3 0 0,-10-1 0 0,1 8 0 31,-5 1-19-31,-4-1-8 0,0-4-1 0,-1 1-1 15,1 3-58-15,0-8-11 0,-5 4-2 0,0-3-473 0,5-1-95 0</inkml:trace>
          <inkml:trace contextRef="#ctx0" brushRef="#br0" timeOffset="265.518">9718 10364 1785 0,'0'0'79'0,"0"0"17"0,0 0-77 0,0 0-19 16,-5 8 0-16,0 1 0 0,1 3 108 0,-1 4 17 16,5 0 4-16,0 0 1 0,-4 5-94 0,4 3-18 15,-5-4-4-15,5 4-1 0,0 1-13 0,0-1 11 16,5 0-11-16,-5 4 10 15,4 1-110-15,-4-5-23 0,0 4-4 0,0-3-775 0</inkml:trace>
          <inkml:trace contextRef="#ctx0" brushRef="#br0" timeOffset="-4905.1306">9854 9336 288 0,'0'0'12'0,"0"0"4"0,0 0-16 0,0-8 0 16,0 0 0-16,5 0 0 0,-5 8 248 0,4-8 46 15,-4 0 10-15,0-4 1 0,0 4-203 0,0 0-41 16,5 0-8-16,-5 4-1 0,0-5-34 0,0 9-6 16,0 0-2-16,0-12 0 0,-5 4-10 0,5 8 12 15,0-8-12-15,0 8 12 0,0-8-12 0,0 8 0 16,-9-4 0-16,9 4 0 0,-4-8 0 0,4 8 0 16,-9 0-12-16,-1 0 12 0,1 0 0 0,0 4 0 15,0 0 0-15,0-4 0 0,-5 4 0 0,5 0 18 16,-4 4-2-16,3-4 0 0,-8 4 4 0,9-4 1 0,-5 0 0 15,5 4 0-15,-4-3-8 0,4-5-1 0,0 8-1 16,4-4 0-16,-4 0 1 0,9-4 0 0,-5 0 0 16,5 0 0-16,0 0-12 0,-9 0 0 0,9 0 9 0,0 0-9 15,0 0 0-15,0 0 8 0,0 0-8 0,-4 0 0 16,-5 0 0-16,-1 0 8 0,6 0-8 0,-5 0 0 16,0 0 0-16,0 0 0 0,-1 0 0 0,6 4 0 15,-10-4 0-15,5 4 8 0,0-4-8 0,-5 4 0 16,-4-4 0-16,5 4 8 0,-6 0-8 0,1 0 0 15,0-4 0-15,0 8 9 0,-10-4-9 0,6 0 0 16,-6 0 8-16,1 4-8 0,0 0 0 0,-1 0 0 16,-4 1 8-16,1-1-8 0,3 4 0 0,1 0 0 15,-5-4 12-15,5 8-12 0,4-4 12 0,-4 5-12 16,-1 3 12-16,1 0-4 0,0 4 0 0,4 5-8 0,0-1 12 16,0 8-4-16,1 1 0 0,3 7-8 0,-3-3 25 15,8 11-1-15,0-3-1 0,5 8 0 0,-4 3-8 16,8 1-2-16,1 0 0 0,4 4 0 0,-5-5-13 15,5-3 8-15,5 0-8 0,-1-5 0 0,-4-7 8 16,5-1-8-16,4 1 0 0,-5-5 9 0,10 1-9 0,-10-5 12 16,10 5-12-16,0-5 12 0,-1-4 6 0,6 5 2 15,-1 3 0-15,5 1 0 0,-5-1 11 0,5-3 2 16,-1-1 1-16,1 0 0 0,0 1-1 0,4-5 0 16,1 1 0-16,8-5 0 0,-4 0-5 0,0-3-2 15,9-1 0-15,0-4 0 0,4-4-15 0,1 4-3 16,-5-7-8-16,9-1 12 0,-5-4-4 0,5-4 0 15,5 4-8-15,0-8 12 0,8-4-4 0,1-4-8 0,0 0 11 16,4 0-11-16,-4-9 0 0,-5 1 0 0,5 0 0 16,-10-4 0-16,-3 0 0 0,-1-5 12 0,0 1-3 15,0-4 0-15,-5-5 3 0,1 1 0 0,-1 0 0 0,1-1 0 16,-5-3 12-16,0-1 2 0,-5 1 1 0,1-4 0 16,-1 3-15-16,-9-3-4 0,1 3 0 0,-5-3 0 15,-5-1-8-15,0 1 0 0,-14-1 0 0,1-3 0 16,-5-1 0-16,0-7 0 0,-9-5 0 0,0-4 8 15,-9 5-8-15,-1-5-17 0,-3 0 4 0,-1 1 1 16,-4-1 0-16,-1 0 1 0,1-4 0 0,0 9 0 16,-5-1 11-16,0 4-8 0,-9 9 8 0,4 3-8 15,1 1 8-15,0 4 0 0,-5 3 0 0,0 5 0 16,0 4-13-16,-5 3 2 0,1 5 1 0,4 4 0 16,-9 8-24-16,4 4-5 0,5 4-1 0,-4 8 0 15,-1 8-182-15,5 5-37 0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05.65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C17981D-8869-4C32-8116-FACE2E1CC7FF}" emma:medium="tactile" emma:mode="ink">
          <msink:context xmlns:msink="http://schemas.microsoft.com/ink/2010/main" type="inkDrawing" rotatedBoundingBox="10747,15735 12872,15661 12924,17175 10800,17249" hotPoints="12731,16451 11786,17396 10840,16451 11786,15505" semanticType="9" shapeName="Circle">
            <msink:sourceLink direction="with" ref="{3DBB1674-E4E2-4052-BC8D-0E022088C6A4}"/>
            <msink:destinationLink direction="with" ref="{D5BC24A2-0269-49A6-9A16-794B2E50B03F}"/>
          </msink:context>
        </emma:interpretation>
      </emma:emma>
    </inkml:annotationXML>
    <inkml:trace contextRef="#ctx0" brushRef="#br0">10223 15314 1375 0,'0'0'60'0,"-9"0"14"0,0-4-59 0,0 0-15 16,4 0 0-16,-4 4 0 0,0 0 64 0,0-4 11 16,0 0 1-16,0 4 1 0,-1 0-38 0,-3 0-8 15,-5 0-2-15,4 0 0 0,-4 0-17 0,4 0-4 16,-4-4-8-16,4 4 12 0,-4-5 3 0,0 5 0 16,0-4 0-16,-5 4 0 0,5 0 21 0,-1 0 4 15,-3 0 0-15,-1 0 1 0,-4 4-8 0,4 5-1 0,0-5-1 16,0 0 0-16,-4 8-18 0,0-4-3 0,4 0-1 0,-4 8 0 15,-1 0-9-15,1 1 0 0,0-1 0 16,-1 8 0-16,-4 0 0 0,5 1 10 0,-5 3-1 0,9 0 0 16,-4 9 11-16,9-5 3 0,-5 9 0 0,5-1 0 15,0 5-4-15,0-1-1 0,4 5 0 0,5-1 0 16,9 1-9-16,4-1-1 0,1 1-8 0,9-1 12 16,-5 1-3-16,9 4-1 0,0-1 0 0,5 1 0 15,4-5 0-15,0 1 0 0,1-5 0 0,4 1 0 16,4-5-8-16,0 1 8 0,5-5-8 0,10 1 8 15,-1-5-8-15,9-4 10 0,0 1-10 0,5-5 10 16,-1-4-2-16,-3 1 0 0,3-9 0 0,-3-4 0 0,-1-4 1 16,-5-4 0-16,10 0 0 0,-5-8 0 0,1-4 3 15,3-1 0-15,1-7 0 0,0 0 0 0,-5-4 8 16,0-1 3-16,0-7 0 0,-4-4 0 0,0-5-5 0,-1-3-1 16,-4-5 0-16,5-8 0 0,0 1-3 0,-10-5-1 15,1-4 0-15,-5 1 0 0,-5 3-13 0,-4-4 0 16,-5 0 0-16,-9-3 0 0,1-1 13 0,-10 4-3 15,0-4-1-15,-9 8 0 0,-9 5 1 0,0 3 0 16,-10 5 0-16,-3 3 0 0,-6 5-10 0,-8 3 12 16,-10 5-12-16,-4 8 12 0,-4-1-29 0,-6 9-6 15,1 8-1-15,0 4 0 16,-5 8-14-16,1 8-3 0,3 0-1 0,-3 4 0 16,8 9-108-16,-4-1-22 0,4 4-4 0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16.85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9CCEC12-1033-412E-9AA9-B6BCD4849174}" emma:medium="tactile" emma:mode="ink">
          <msink:context xmlns:msink="http://schemas.microsoft.com/ink/2010/main" type="inkDrawing" rotatedBoundingBox="12032,11216 18456,15719 18285,15963 11861,11460" semanticType="callout" shapeName="Other">
            <msink:sourceLink direction="with" ref="{29DC4BAB-77B1-4045-BCF9-CD6FED19E8B7}"/>
            <msink:sourceLink direction="with" ref="{14C4DBDC-8EF2-44DB-96C0-13971DCB85A0}"/>
          </msink:context>
        </emma:interpretation>
      </emma:emma>
    </inkml:annotationXML>
    <inkml:trace contextRef="#ctx0" brushRef="#br0">0 0 864 0,'0'0'76'0,"0"0"-60"16,0 0-16-16,0 0 0 0,0 0 66 0,0 0 10 15,0 0 3-15,0 0 0 0,0 0-51 0,0 0-11 16,0 0-1-16,0 0-1 0,0 0 1 0,0 0 1 16,0 0 0-16,0 0 0 0,0 0 11 0,0 0 3 15,0 0 0-15,0 0 0 0,0 0 17 0,9 4 4 16,0 0 1-16,5 0 0 0,-14-4-21 0,9 8-5 16,0-8-1-16,0 8 0 0,5-3 1 0,-5 3 0 15,0-4 0-15,5 4 0 0,-5 0 2 0,5 0 1 16,-5 0 0-16,4 0 0 0,6-4-2 0,-6 4-1 15,1-4 0-15,4 4 0 0,0 1-4 0,5-1-1 16,0 0 0-16,-5 0 0 0,5 0-10 0,4 0-1 0,1 4-1 16,-6 0 0-16,1 0-2 0,4 5 0 0,1-5 0 15,-5 0 0-15,4 4-8 0,0 4 8 0,5-4-8 0,-5 5 8 16,5-1 0-16,-4 4 0 0,3 1 0 0,1-5 0 16,-4 4 2-16,3 0 0 0,-3-3 0 0,-1 3 0 15,0-4 6-15,1 8 2 0,-1-7 0 0,0 3 0 16,1 4-2-16,-1 1 0 0,-4-1 0 0,9-4 0 15,-5 5 4-15,0-1 1 0,1 0 0 0,3 5 0 16,1-5-7-16,9 0-2 0,-4 1 0 0,-1-1 0 16,1 4-4-16,4-3-8 0,-5 3 11 0,0 0-11 15,5-3 11-15,-4 7-11 0,-1-8 10 0,1 5-10 16,-6-1 0-16,1 1 8 0,0 3-8 0,-4 0 0 0,-1 1 0 16,0-1 0-16,0-3 8 0,1 3-8 0,-5-4 0 0,-1 1 0 15,10-5 0-15,-4 4 0 0,-1 1 12 0,5-1-3 16,0 1-1-16,4-5 0 0,0 0 2 0,5 1 0 15,0-1 0-15,0 0 0 0,0-3-10 16,0-1 10-16,0 0-10 0,5 0 10 0,-5 1-10 0,0 3 0 16,0-4 9-16,0 1-9 0,0-5 0 0,4 4 8 15,-8 0-8-15,4-3 0 0,0 7 0 0,-5-4 8 16,-4 5-8-16,4-5 0 0,-4 0 13 0,0 0-1 16,0 1-1-16,0-1 0 0,0 4-2 0,0-8 0 15,-1 5 0-15,1-5 0 0,0 0-9 0,0 0 0 16,0 5 9-16,0-5-9 0,4-4 0 0,1 4 8 15,4-3-8-15,-5-1 0 0,-4 0 12 0,0 0-1 0,9 0-1 16,-5 1 0-16,1-1-10 0,-6 4 0 0,1-4 0 0,0 0 0 16,-5 5 0-16,1-1 15 0,-5-4-4 15,-1 4-1-15,-3 0-10 0,3 1 10 0,-4 3-10 0,-4-4 10 16,4 0-1-16,-4 1 0 0,4-1 0 16,0 0 0-16,5 0-9 0,-5 1 10 0,1-5-10 0,3 0 10 15,1 4-10-15,4-8 0 0,-4 5 9 0,9-5-9 16,-5 4 9-16,5-4-9 0,-4 4 12 0,-1 0-12 15,5-3 0-15,-5 3 0 0,-4 4 0 0,4-4 0 16,-4 0 0-16,4 1 0 0,-4-1 0 0,0 4 0 16,0-4 0-16,4 4 0 0,-4 1 0 0,-1-1 0 15,6 4 8-15,-6 0-8 0,1-3 9 0,5-1-9 16,-1 0 9-16,0-4-9 0,5 5 8 0,5-1-8 16,-1 0 0-16,0 0 8 0,5 0-8 0,-4 1 0 15,8-5 0-15,-4 4 0 0,-4-4 0 0,-1 1 0 16,1-1 0-16,-1 0 0 0,-4-4 8 0,-5 4-8 0,5 0 16 15,-5 1 0-15,-4-5 1 0,0 4 0 0,0 0-17 0,4-4-11 16,-4 4 2-16,-1 1 0 0,1-1 20 0,5 0 4 16,-6-4 1-16,6 0 0 0,-1 4-16 0,-4-3 0 15,-1-1 0-15,6 0-10 0,-1 0 10 16,0-4 0-16,-4 4 0 0,0 0 8 0,4-3-8 0,1 3 9 16,-6-4-9-16,1 4 10 0,-5-4-10 0,1 0 12 15,-1 0-12-15,0 0 12 0,-4 4-12 0,4-4 12 16,-5 5-12-16,1-5 12 0,0 0-12 0,-1 0 8 15,1 4-8-15,0-4 8 0,-1 4-8 0,1 0 0 16,0 1 0-16,-1-5 8 0,6 0-8 0,-6 0 0 0,-4 0 0 16,5-4 8-16,-5 4 0 0,0 0-8 0,5-4 12 0,-5 0-4 15,0 4 1-15,-4-4 0 0,4 0 0 0,0 1 0 16,-9-5-9-16,9 8 8 0,0 0-8 0,0-4 8 16,0 4-8-16,-9-8 0 0,5 4 9 0,4 0-9 15,-9-4 0-15,9 8 0 0,0 0 0 0,0-4 8 16,-9-4-8-16,9 8 0 0,-4 0 0 0,-5-8 0 15,9 4 0-15,-9-4 0 0,9 8 0 0,-9-8 8 16,9 9-8-16,0-5 8 0,-4 4-8 0,-1 0 8 16,6-4-8-16,-6 4 8 0,-4-8-8 0,9 4 8 15,-9-4-8-15,5 12 0 0,-1-4 0 0,-4-8 8 16,0 8-8-16,0-8 0 0,9 8 0 0,-9-8 0 16,0 0 0-16,0 0 0 0,5 13 0 0,-5-13 8 15,9 8-8-15,-9-8 0 0,0 0 0 0,0 0 0 16,5 8 0-16,-5-8 0 0,0 0 0 0,9 8 8 0,0-4-8 15,-9-4 0-15,0 0 0 0,0 0 0 0,0 0 0 16,9 8 0-16,-9-8 0 0,0 0 0 0,0 0 0 0,0 0 0 16,0 0 0-16,0 0 8 0,0 0-8 0,0 0 0 15,0 0 0-15,0 0 8 0,5 12-8 0,-5-12 0 16,0 0 0-16,0 0 0 0,0 0 0 0,0 0 8 16,0 0-8-16,0 0 0 0,0 0 9 0,0 0-9 15,0 0 12-15,0 0-12 0,0 0 0 0,9 8 0 16,-9-8 0-16,0 0-12 0,0 0 12 0,0 0 0 15,4 8 0-15,-4-8 0 0,0 0-11 0,0 0 11 16,0 12-12-16,0-12 12 16,0 0-36-16,0 0 0 0,0 0 0 0,0 0 0 15,0 9-106-15,0-9-22 0,-4 4-4 0,4-4 0 0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12.14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DBB1674-E4E2-4052-BC8D-0E022088C6A4}" emma:medium="tactile" emma:mode="ink">
          <msink:context xmlns:msink="http://schemas.microsoft.com/ink/2010/main" type="writingRegion" rotatedBoundingBox="11586,15945 12158,16537 11644,17035 11071,16442">
            <msink:destinationLink direction="with" ref="{1C17981D-8869-4C32-8116-FACE2E1CC7FF}"/>
          </msink:context>
        </emma:interpretation>
      </emma:emma>
    </inkml:annotationXML>
    <inkml:traceGroup>
      <inkml:annotationXML>
        <emma:emma xmlns:emma="http://www.w3.org/2003/04/emma" version="1.0">
          <emma:interpretation id="{BCAD3ECE-BC9E-47BB-9870-2A4914E0E195}" emma:medium="tactile" emma:mode="ink">
            <msink:context xmlns:msink="http://schemas.microsoft.com/ink/2010/main" type="paragraph" rotatedBoundingBox="11586,15945 12158,16537 11644,17035 11071,164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EF19A5-696D-4B17-A2B4-15F179585C9B}" emma:medium="tactile" emma:mode="ink">
              <msink:context xmlns:msink="http://schemas.microsoft.com/ink/2010/main" type="line" rotatedBoundingBox="11586,15945 12158,16537 11644,17035 11071,16442"/>
            </emma:interpretation>
          </emma:emma>
        </inkml:annotationXML>
        <inkml:traceGroup>
          <inkml:annotationXML>
            <emma:emma xmlns:emma="http://www.w3.org/2003/04/emma" version="1.0">
              <emma:interpretation id="{6CC6E8CE-5EDC-412D-B4BF-5B12878C465B}" emma:medium="tactile" emma:mode="ink">
                <msink:context xmlns:msink="http://schemas.microsoft.com/ink/2010/main" type="inkWord" rotatedBoundingBox="11586,15945 12158,16537 11644,17035 11071,16442"/>
              </emma:interpretation>
              <emma:one-of disjunction-type="recognition" id="oneOf0">
                <emma:interpretation id="interp0" emma:lang="" emma:confidence="1">
                  <emma:literal>m</emma:literal>
                </emma:interpretation>
                <emma:interpretation id="interp1" emma:lang="" emma:confidence="0">
                  <emma:literal>M</emma:literal>
                </emma:interpretation>
                <emma:interpretation id="interp2" emma:lang="" emma:confidence="0">
                  <emma:literal>~</emma:literal>
                </emma:interpretation>
                <emma:interpretation id="interp3" emma:lang="" emma:confidence="0">
                  <emma:literal>^</emma:literal>
                </emma:interpretation>
                <emma:interpretation id="interp4" emma:lang="" emma:confidence="0">
                  <emma:literal>n</emma:literal>
                </emma:interpretation>
              </emma:one-of>
            </emma:emma>
          </inkml:annotationXML>
          <inkml:trace contextRef="#ctx0" brushRef="#br0">10314 16071 1414 0,'0'0'63'0,"0"0"13"0,0 0-61 0,0 0-15 0,0 0 0 0,0 0 0 16,0 0 54-16,0 0 8 0,9-8 2 0,0 3 0 16,5-3-35-16,0 8-6 0,4-4-2 0,-5 4 0 15,1 4-3-15,4-4-1 0,-4 4 0 0,0 0 0 16,-5 5 7-16,4-5 2 0,-4 4 0 0,1 4 0 15,-6-4 10-15,5 0 1 0,-4 0 1 0,-1 4 0 16,-4 0-8-16,0-4-2 0,-9 5 0 0,0-5 0 16,-5 4-11-16,5 0-2 0,0-4-1 0,-4-4 0 15,-1 4-14-15,0-4 0 0,1 0 8 0,4-4-8 16,-5 0 0-16,5 0 0 0,0 0 0 0,9 0-10 16,-5-8-2-16,5 8 0 0,-4-4 0 0,4 4 0 15,0 0 4-15,0 0 0 0,0 0 0 0,0 0 0 16,0 0 8-16,0 0 0 0,0 0 0 0,9 0 0 0,0 0 28 0,-5 8 0 15,5-4 1-15,1 4 0 0,-6 5-1 0,1 3 0 16,-1-4 0-16,1 4 0 0,-10-4-9 0,5 0-3 16,0 1 0-16,-4-1 0 0,4 0-8 0,-5 0-8 15,-4-4 12-15,4 4-12 16,-4-4-15-16,5 0-9 0,4-8-3 0,-5 8 0 16,1 1-40-16,4-9-8 0,0 0-1 0,0 0-860 0</inkml:trace>
          <inkml:trace contextRef="#ctx0" brushRef="#br0" timeOffset="-609.4788">9982 15799 1188 0,'0'0'52'0,"-5"-8"12"0,1 4-52 0,-6-4-12 15,6 0 0-15,-1 0 0 0,1-4 42 0,4 4 6 16,0-4 0-16,0 4 1 0,-5-1-21 0,5 1-5 0,0 8-1 0,0-8 0 15,5-4 10-15,-5 4 1 0,0 8 1 0,0 0 0 16,4-8-18-16,-4 8-3 0,0 0-1 0,0 0 0 16,5-8 28-16,-5 8 6 0,0 0 1 0,0 0 0 15,0 0 5-15,0 0 0 0,9 4 1 0,-4 4 0 16,-1 0-9-16,1 12-1 0,-1 1-1 0,-4-1 0 16,0 8-13-16,0 0-2 0,-4 5-1 0,-1-5 0 15,5 5-9-15,-9-1-1 0,0 4-1 0,0-3 0 16,0 3-15-16,0-3 0 0,-1-1 0 0,1-4 0 15,5 1 10-15,-1-1-10 0,1-4 10 0,-1-4-10 16,5-3 10-16,0-1-10 0,0 0 10 0,0-4-10 16,0-4 10-16,0-8-10 0,0 8 10 0,0-8-10 15,0 0 8-15,0 0-8 0,0 0 0 0,0 0 9 16,0 0-9-16,0 0 0 0,0 0 0 0,0 0 0 16,0 0 0-16,0 0 0 0,0 0 9 0,0 0-9 15,0 0 0-15,-9 0 9 0,9 0-9 0,-4-8 0 0,-6 0 13 16,10 8-4-16,0-8-1 0,-4-4 0 0,4 0-8 15,0 0 0-15,0-5-10 0,4 1 10 0,1-4 0 0,0 0 0 16,-1-1 0-16,1-3 0 0,-1 0 0 0,1-4-11 16,-1-1 11-16,5 1-10 0,0 0 10 0,1-5-13 15,-1 1 5-15,4-1 8 0,1 1-14 0,0 0 5 16,4 3 1-16,0 1 0 0,0 4 8 0,1 4-10 16,-1 3 10-16,0 5-10 0,0 0-1 0,0 4 0 15,1 8 0-15,-1 0 0 0,5 0 11 0,-5 4 0 16,0 0 0-16,5 4 0 0,-5 0 8 0,0 0 1 15,0 0 0-15,-4 1 0 0,0 3-9 0,-5-4 0 16,4 0 9-16,-3 4-9 0,-10-12 8 0,0 0-8 0,0 0 10 16,-5 8-10-16,-4 4 0 0,-5 0 8 0,1 1-8 15,-6-1 0-15,-3 0 0 0,-6 0 0 0,1 0 0 16,0 0 0-16,-5 0 0 0,0-4-15 0,0 1 3 0,0-1 1 31,0 0-42-31,5 0-9 0,-5-4-2 0,5 0-570 0,4-4-114 0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14.03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1C34544-E4FA-4BE7-8DC4-E6A21AE44DB8}" emma:medium="tactile" emma:mode="ink">
          <msink:context xmlns:msink="http://schemas.microsoft.com/ink/2010/main" type="writingRegion" rotatedBoundingBox="19490,15741 19510,16610 18856,16625 18836,15756">
            <msink:destinationLink direction="with" ref="{29DC4BAB-77B1-4045-BCF9-CD6FED19E8B7}"/>
          </msink:context>
        </emma:interpretation>
      </emma:emma>
    </inkml:annotationXML>
    <inkml:traceGroup>
      <inkml:annotationXML>
        <emma:emma xmlns:emma="http://www.w3.org/2003/04/emma" version="1.0">
          <emma:interpretation id="{221C61E4-11B3-4F2E-A649-55F8F14EFC49}" emma:medium="tactile" emma:mode="ink">
            <msink:context xmlns:msink="http://schemas.microsoft.com/ink/2010/main" type="paragraph" rotatedBoundingBox="19490,15741 19510,16610 18856,16625 18836,157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5EF92D-253F-473D-978C-463267288E96}" emma:medium="tactile" emma:mode="ink">
              <msink:context xmlns:msink="http://schemas.microsoft.com/ink/2010/main" type="line" rotatedBoundingBox="19490,15741 19510,16610 18856,16625 18836,15756"/>
            </emma:interpretation>
          </emma:emma>
        </inkml:annotationXML>
        <inkml:traceGroup>
          <inkml:annotationXML>
            <emma:emma xmlns:emma="http://www.w3.org/2003/04/emma" version="1.0">
              <emma:interpretation id="{6DAF8C56-9A37-4899-989C-0FB50C77B899}" emma:medium="tactile" emma:mode="ink">
                <msink:context xmlns:msink="http://schemas.microsoft.com/ink/2010/main" type="inkWord" rotatedBoundingBox="19490,15741 19510,16610 18856,16625 18836,15756"/>
              </emma:interpretation>
              <emma:one-of disjunction-type="recognition" id="oneOf0">
                <emma:interpretation id="interp0" emma:lang="" emma:confidence="0">
                  <emma:literal>x</emma:literal>
                </emma:interpretation>
                <emma:interpretation id="interp1" emma:lang="" emma:confidence="0">
                  <emma:literal>X</emma:literal>
                </emma:interpretation>
                <emma:interpretation id="interp2" emma:lang="" emma:confidence="0">
                  <emma:literal>h</emma:literal>
                </emma:interpretation>
                <emma:interpretation id="interp3" emma:lang="" emma:confidence="0">
                  <emma:literal>&lt;</emma:literal>
                </emma:interpretation>
                <emma:interpretation id="interp4" emma:lang="" emma:confidence="0">
                  <emma:literal>e</emma:literal>
                </emma:interpretation>
              </emma:one-of>
            </emma:emma>
          </inkml:annotationXML>
          <inkml:trace contextRef="#ctx0" brushRef="#br0">839 1058 864 0,'0'0'76'0,"0"0"-60"0,0 0-16 0,0 0 0 16,0 0 76-16,0 0 12 0,9-4 2 0,-9 4 1 15,0 0-57-15,0 0-11 0,5-4-3 0,-5 4 0 16,0 0 7-16,0 0 1 0,0 0 0 0,0 0 0 16,0 0 27-16,0 0 5 0,0 0 2 0,0 0 0 15,0 0 9-15,-5 12 1 0,-4 0 1 0,-5 0 0 16,1 4-8-16,4 1-1 0,0-1-1 0,-1 0 0 15,-3 0-18-15,4 0-3 0,4 5-1 0,-4-5 0 16,4-4-17-16,-4 4-3 0,9-8-1 0,0-8 0 16,0 0-12-16,0 0-8 0,0 0 8 0,0 0-8 15,9 12 8-15,-4-8-8 0,-5-4 8 0,0 0-8 0,14 0 0 0,-1 0 9 16,1 0-9-16,-5 0 0 0,0-4 0 0,5 0 0 16,4-4 0-16,0 0 0 15,-9 0-40-15,5 0-6 0,0 0-1 0,4-4-940 0</inkml:trace>
          <inkml:trace contextRef="#ctx0" brushRef="#br0" timeOffset="156.8715">971 1054 2494 0,'-4'12'55'0,"-6"4"11"0,-8 8 2 0,-5 5 3 0,10 3-57 0,-10 1-14 0,0-1 0 0,0 4 0 16,5 1 26-16,0-5 2 0,4 1 1 0,1-5 0 31,-5 0-101-31,8-8-20 0,6 1-4 0,-1-5-962 0</inkml:trace>
          <inkml:trace contextRef="#ctx0" brushRef="#br0" timeOffset="-531.1264">447 843 518 0,'0'0'46'0,"0"0"-37"0,-4-8-9 0,4 0 0 15,0 8 162-15,4-12 30 0,-4 4 7 0,-4-4 1 16,4 4-125-16,4 0-25 0,1 0-5 0,-5 0-1 15,0-1-28-15,5 1-5 0,8 0-2 0,-4 4 0 16,-9 4 22-16,0 0 4 0,0 0 1 0,5-4 0 16,9 0 21-16,-14 4 5 0,0 0 1 0,0 0 0 15,13 8 9-15,-8 0 3 0,-5-8 0 0,-5 12 0 16,10 5-28-16,-5-1-6 0,-5 8-1 0,1 0 0 16,-5 5-9-16,9-1-3 0,0 4 0 0,-10-3 0 15,-3 7-3-15,4 1-1 0,9-5 0 0,0 4 0 16,-9-3-8-16,4-1-3 0,5-4 0 0,0 1 0 15,9-5-5-15,-9 0-8 0,-4-7 11 0,4-1-11 16,9 0 9-16,-5-4-9 0,-13-4 0 0,5-4 9 0,4-4 3 0,0 0 1 16,-10 4 0-16,-3 0 0 0,-1-4-1 15,5-4-1-15,9 4 0 0,-14-4 0 0,1 0 0 16,-1-4 0-16,5 0 0 0,4 0 0 0,-4 0-1 0,0-4 0 16,5 4 0-16,-1-5 0 0,5-3-10 0,0 4 10 15,-9-8-10-15,9 0 10 0,5-1-10 0,-5-3 0 16,0-8 0-16,-5 3 0 0,10-7-11 0,-1-5 11 15,5 5-8-15,0-4 8 0,-4-1-12 0,9 1 2 16,8-1 1-16,-3 5 0 0,-10 7 9 0,9 1-12 16,5 4 12-16,-1 4-12 0,-3 3 12 0,-1 1-8 0,0 4 8 15,0 4-8-15,5 0 8 0,0 4 0 16,-5 4 0-16,5 0-8 0,-1 0 8 0,1 8 0 0,-9-4 0 0,4 4 0 16,0 0 0-16,1 0 0 0,-1 4 0 15,-5-4 0-15,-3 5 0 0,3-1 0 0,1-4 0 16,-5 4 0-16,-5 0 0 0,-4-4 0 0,5 0 0 15,4 4 0-15,-9-3 0 0,0 3 0 0,-4-4 0 0,-1 0 8 16,0 4-8-16,-8 0 0 0,-5 0 8 0,4 0-8 16,-4 1 0-16,4-1 0 0,-9 0-10 0,1 4 10 31,-1-4-48-31,5 4-4 0,-1-8 0 0,1 5 0 0,-5-1-163 0,5 0-33 16,0 8-6-16,18-20-2 0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19.475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6FA3CC44-4F2F-42E6-A56F-F2E2E7D52F17}" emma:medium="tactile" emma:mode="ink">
          <msink:context xmlns:msink="http://schemas.microsoft.com/ink/2010/main" type="inkDrawing" rotatedBoundingBox="19290,11202 19385,15164 19114,15171 19019,11209" semanticType="callout" shapeName="Other">
            <msink:sourceLink direction="with" ref="{AAA037B9-5A10-4A05-BBFE-E603A1750D70}"/>
            <msink:sourceLink direction="with" ref="{29DC4BAB-77B1-4045-BCF9-CD6FED19E8B7}"/>
          </msink:context>
        </emma:interpretation>
      </emma:emma>
    </inkml:annotationXML>
    <inkml:trace contextRef="#ctx0" brushRef="#br0">98 23 172 0,'0'0'16'0,"0"0"-16"0,0 0 0 0,-9-4 0 16,-10 0 142-16,10 0 26 0,9 4 4 0,-9-4 2 16,-4 4-106-16,-1-4-22 0,14 4-4 0,0 0-1 15,0 0-20-15,0 0-4 0,-9-4-1 0,9 4 0 16,0 0 0-16,0 0-1 0,-9 0 0 0,9 0 0 15,0 0 19-15,0 0 4 0,0 0 1 0,0 0 0 16,0 0 14-16,0 0 3 0,0 0 1 0,0 0 0 16,-9 0-3-16,9 0-1 0,0 0 0 0,0 0 0 15,0 8-13-15,4 8-2 0,1 1-1 0,4 3 0 0,0 0 3 16,0 0 1-16,-4 1 0 0,8 7 0 0,1-4-13 16,-5 4-4-16,-9-3 0 0,5 3 0 0,4 0 1 0,-5 1 0 15,-4-5 0-15,0 4 0 0,0 5-5 0,5-1 0 16,4 0-1-16,0 5 0 0,-9 3 15 0,5 1 3 15,4 7 1-15,0 5 0 0,0 4-12 0,-5 3-2 16,10 1-1-16,-5 0 0 0,5 4 1 0,-5-5 0 16,0 5 0-16,0-4 0 0,9 3-6 0,-4-3-1 15,-9 8 0-15,4-8 0 0,0-1-17 0,0-7 0 16,0 0 8-16,-4-9-8 0,-5 1 8 0,4-1-8 16,1-7 12-16,-5 7-12 0,0-3 10 0,0 3-10 15,4 1 8-15,-4 3-8 0,-4 5 15 0,-1-5-3 16,5 5 0-16,5 4 0 0,-5-5 3 0,0 1 0 0,-9-1 0 15,4-3 0-15,10 0 8 0,-5-1 1 0,-5-3 1 0,0 3 0 16,5-7-25-16,0 3 0 0,0 5 0 0,0-1 0 16,-4-7 12-16,4-1-4 0,4 1 0 0,1-5 0 15,-10-4-8-15,5 5 0 0,0-9 0 0,5 1 0 16,-5-1 0-16,0-4 0 0,-5 0 0 0,5 1 0 16,0-1 0-16,0-4 8 0,-9 5-8 0,5-5 8 15,4 0-8-15,-5 0 0 0,-4 5 0 0,0-5 0 16,0 0 8-16,0 0 0 0,4 5 0 0,-4-1 0 15,0 4-8-15,0-4 8 0,4 1-8 0,-4-1 8 16,5-4-8-16,-5 0 0 0,9 5 0 0,0-5 0 16,0 0 0-16,0 0 0 0,-5-3 0 0,5-1 0 15,5 4 0-15,-5-8 0 0,-5 0 0 0,5 0 0 16,0-3 0-16,0 3 0 0,-5-4 9 0,1 4-9 16,-1-4 0-16,1 4 9 0,-1-4-9 0,-4 0 0 0,-4 0 8 15,3 1-8-15,10-9 0 0,-4 12 0 0,-5-4 0 16,4 0 0-16,5-8 0 0,0 0 0 0,-4 8 0 0,4-8 0 15,-5 8 0-15,5-8 0 0,5 8-22 0,-1 0 2 16,-8 4 0-16,4-4 0 16,4 1-19-16,1 3-3 0,-10-4-1 0,1 0 0 15,-1 0-78-15,5-8-16 0,0 8-3 0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06.68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9DC4BAB-77B1-4045-BCF9-CD6FED19E8B7}" emma:medium="tactile" emma:mode="ink">
          <msink:context xmlns:msink="http://schemas.microsoft.com/ink/2010/main" type="inkDrawing" rotatedBoundingBox="18237,16457 19383,14824 20531,15629 19384,17262" hotPoints="20024,15400 19782,16566 18611,16778 18852,15612" semanticType="9" shapeName="Ellipse">
            <msink:sourceLink direction="with" ref="{D1C34544-E4FA-4BE7-8DC4-E6A21AE44DB8}"/>
            <msink:destinationLink direction="with" ref="{59CCEC12-1033-412E-9AA9-B6BCD4849174}"/>
            <msink:destinationLink direction="with" ref="{6FA3CC44-4F2F-42E6-A56F-F2E2E7D52F17}"/>
            <msink:destinationLink direction="with" ref="{D5BC24A2-0269-49A6-9A16-794B2E50B03F}"/>
          </msink:context>
        </emma:interpretation>
      </emma:emma>
    </inkml:annotationXML>
    <inkml:trace contextRef="#ctx0" brushRef="#br0">1121 386 2282 0,'0'0'50'0,"0"-12"10"0,5 4 3 0,-10-4 1 0,-4 4-51 0,0 0-13 15,9-5 0-15,0 1 0 0,-4 0 41 0,-1 4 6 16,5 0 1-16,0 0 0 0,0-4-32 0,0 4-5 16,-5-5-2-16,1 1 0 0,8 0-24 0,-8 0-5 15,-10 4 0-15,1 0-1 0,3 0 4 0,-3 0 1 16,-10 0 0-16,0 8 0 0,-9-4 16 0,1 8 0 16,-1 0 0-16,-9 4 0 0,-5 4 0 0,1 0 11 15,4 8-3-15,-9 0-8 0,-5 1 36 0,0 11 1 16,5 0 0-16,0 5 0 0,-4 3-21 0,3 5-4 0,1 3 0 15,5 1-1-15,-1 4-11 0,10 3 10 0,-1 5-10 16,6 4 10-16,3 8-10 0,6-9 0 0,3 1 0 16,6 0 0-16,-6-4 0 0,10-5 8 0,9 5-8 0,0-4 8 15,5-1-8-15,4-3 0 0,5-5 0 0,4 5-11 16,9-8 11-16,-4-1 11 0,9-12-3 0,9 1 0 16,0-9 25-16,4-4 5 0,1-4 1 0,13-3 0 15,9-9-21-15,-4-4-4 0,0-4-1 0,-5-4 0 16,9-5 0-16,1-3 0 0,-1-8 0 0,5 0 0 15,-10-5 14-15,10-3 2 0,9 0 1 0,-13-1 0 16,-6-3-30-16,-4-9 0 0,-4-3 0 0,-5-1 0 16,-4-8 8-16,-14-3 4 0,-1-5 2 0,-3-8 0 15,-6-8-3-15,-3 4-1 0,-10-4 0 0,-9 0 0 16,4 5-10-16,-8-5 8 0,-5 0-8 0,-10 4 8 0,1 0-8 16,-4 8 0-16,-1 4 0 0,-5 9-11 0,-13 7 1 15,5 9 0-15,4 7 0 0,-4 5 0 16,-23 12-67-16,-1 8-14 0,-3 4-2 0,-10 8-735 15,-5 4-146-15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32.46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B6A91CE-4E14-45FB-A27C-A3D0FAE0C23B}" emma:medium="tactile" emma:mode="ink">
          <msink:context xmlns:msink="http://schemas.microsoft.com/ink/2010/main" type="writingRegion" rotatedBoundingBox="17076,10153 17102,16962 15757,16967 15730,10159">
            <msink:destinationLink direction="with" ref="{14C4DBDC-8EF2-44DB-96C0-13971DCB85A0}"/>
          </msink:context>
        </emma:interpretation>
      </emma:emma>
    </inkml:annotationXML>
    <inkml:traceGroup>
      <inkml:annotationXML>
        <emma:emma xmlns:emma="http://www.w3.org/2003/04/emma" version="1.0">
          <emma:interpretation id="{6AAF0F68-6B77-4DB2-B4B6-5E5ABCDDA7A9}" emma:medium="tactile" emma:mode="ink">
            <msink:context xmlns:msink="http://schemas.microsoft.com/ink/2010/main" type="paragraph" rotatedBoundingBox="17076,10153 17102,16962 15757,16967 15730,101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C35146-583C-4953-BF3F-DD9606331360}" emma:medium="tactile" emma:mode="ink">
              <msink:context xmlns:msink="http://schemas.microsoft.com/ink/2010/main" type="line" rotatedBoundingBox="17076,10153 17102,16962 15757,16967 15730,10159"/>
            </emma:interpretation>
          </emma:emma>
        </inkml:annotationXML>
        <inkml:traceGroup>
          <inkml:annotationXML>
            <emma:emma xmlns:emma="http://www.w3.org/2003/04/emma" version="1.0">
              <emma:interpretation id="{D1D3A8D7-6458-479B-9925-D87206AF6C62}" emma:medium="tactile" emma:mode="ink">
                <msink:context xmlns:msink="http://schemas.microsoft.com/ink/2010/main" type="inkWord" rotatedBoundingBox="17041,10153 17045,11179 16277,11182 16273,10157"/>
              </emma:interpretation>
              <emma:one-of disjunction-type="recognition" id="oneOf0">
                <emma:interpretation id="interp0" emma:lang="" emma:confidence="1">
                  <emma:literal>^</emma:literal>
                </emma:interpretation>
                <emma:interpretation id="interp1" emma:lang="" emma:confidence="0">
                  <emma:literal>n</emma:literal>
                </emma:interpretation>
                <emma:interpretation id="interp2" emma:lang="" emma:confidence="0">
                  <emma:literal>M</emma:literal>
                </emma:interpretation>
                <emma:interpretation id="interp3" emma:lang="" emma:confidence="0">
                  <emma:literal>•</emma:literal>
                </emma:interpretation>
                <emma:interpretation id="interp4" emma:lang="" emma:confidence="0">
                  <emma:literal>7</emma:literal>
                </emma:interpretation>
              </emma:one-of>
            </emma:emma>
          </inkml:annotationXML>
          <inkml:trace contextRef="#ctx0" brushRef="#br0">4298-1141 1836 0,'0'0'81'0,"0"0"17"0,0 0-78 0,0 0-20 0,0 0 0 0,9 4 0 16,5 0 0-16,4 4 10 0,5 0-10 0,4 4 8 15,10 5 3-15,-1-5 0 0,-4 4 0 0,9 4 0 16,-9 0-11-16,4 1 0 0,1-1 0 0,-1 0 8 16,0 0-8-16,5-4 0 0,-4 1 0 0,-5-1 8 15,0-4-8-15,-1 8 0 0,6-4 0 0,-5 5 0 16,-10-5 11-16,6 4 0 0,-10 4 0 0,0-3 0 16,-4 3 21-16,-5 4 4 0,-4-4 0 0,-5 9 1 15,-5-1 22-15,-4-3 4 0,-9 3 1 0,-1 4 0 0,-3-3-25 16,-6-1-5-16,1 0-1 0,-9 1 0 0,-1 7-25 15,1-3-8-15,-10-1 0 0,5 5 0 16,-13 7-156-16,-1 5-39 0</inkml:trace>
        </inkml:traceGroup>
        <inkml:traceGroup>
          <inkml:annotationXML>
            <emma:emma xmlns:emma="http://www.w3.org/2003/04/emma" version="1.0">
              <emma:interpretation id="{0EF48E8B-431A-42C3-B8E3-DBCC92566BC8}" emma:medium="tactile" emma:mode="ink">
                <msink:context xmlns:msink="http://schemas.microsoft.com/ink/2010/main" type="inkWord" rotatedBoundingBox="16695,14295 16698,15038 15750,15042 15747,14299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14296.8941">4662 3286 1728 0,'0'0'76'0,"0"0"16"0,0-12-73 0,0 4-19 15,-4 0 0-15,4 0 0 0,0 8 76 0,0 0 12 16,0 0 3-16,0 0 0 0,0 0-65 0,0 0-13 15,0 0-2-15,0 0-1 0,9-4-10 0,0 4 0 16,-9 0 0-16,14 0 0 0,-5 4-12 0,4 0 3 16,-13-4 0-16,0 0 0 0,10 0 9 0,-10 0 0 15,0 0 0-15,0 0 0 0,0 0 0 0,0 0 0 0,0 0 0 16,0 0-8-16,0 0 27 0,0 0 5 16,0 0 2-16,0 0 0 0,0 0-10 0,0 0-1 0,0 0-1 0,0 0 0 15,0 0 4-15,0 0 1 0,0 0 0 0,0 0 0 16,0 0-28-16,0 0-6 0,0 0-1 0,0 0 0 15,0 0 16-15,0 0 0 0,-14 0 0 0,5-4 10 16,4 4-10-16,5 0 0 0,0 0 0 0,-9-8 0 16,0 4 0-16,4 0 0 0,1-4 0 0,-1 4 0 31,1-5-25-31,-1 5-7 0,-4-4-2 0,5 4 0 0,-6 0-19 0,6-4-4 0,-5 0-1 16,4 4 0-16,-4-4 35 0,5 4 7 0,-6 0 2 0,1 0 0 15,0 0 14-15,0 0 12 0,0 0-3 0,0 0 0 16,-5 0 16-16,5-5 3 0,5 5 1 0,-1 0 0 15,1 0-1-15,-1-4-1 0,0 4 0 0,1-4 0 0,4 0-7 16,-5 0 0-16,1 0-1 0,4 0 0 0,0 8 1 16,-5-8 0-16,1-1 0 0,4-3 0 0,-5 4-4 0,5 0 0 15,-4 4 0-15,4-4 0 0,-5 8 8 0,5 0 2 16,0 0 0-16,0 0 0 0,-5-4-3 0,5 4-1 16,0 0 0-16,0 0 0 0,0 0-6 0,0 0-2 15,0 0 0-15,0 0 0 0,0 0-14 0,0 0-16 16,0 0 3-16,0 0 1 0,14 4 12 0,-5 4 0 15,-9-8 0-15,0 0-9 0,14 4 9 0,-5 0 0 16,-9-4 0-16,0 0 0 0,0 0 0 0,0 0 0 16,9 4 0-16,-9-4 0 0,0 0 12 0,0 0-3 15,9 8 0-15,-9-8 0 0,9 8 5 0,-9-8 1 16,9 13 0-16,-4-5 0 0,0 4-7 0,-1 4-8 0,1-4 11 16,-1 0-11-16,1 0 12 0,-1 5-12 0,-4-1 12 0,5 0-12 15,-5 0 12-15,4 0-4 16,-4-4 0-16,5 1-8 0,-5-1 12 0,0 0-12 0,0 0 12 0,-5 0-12 15,5-4 28-15,-4 0 0 0,4 0-1 0,-5 1 0 16,1 3-6-16,-5-4-1 0,0 4 0 0,-5 4 0 16,0 4-6-16,-4-3-2 0,-5 3 0 0,-4 0 0 15,0 0-12-15,-5 0 0 0,-9 1 0 0,-5 3 0 16,1 4-15-16,-5-3-5 0,4 3-2 0,-4-4 0 31,-5 1-112-31,5-1-22 0,5-4-5 0,-1-4-1 0,10 0-37 16,-1-7-7-16,-13-1-2 0,28-12 0 0</inkml:trace>
        </inkml:traceGroup>
        <inkml:traceGroup>
          <inkml:annotationXML>
            <emma:emma xmlns:emma="http://www.w3.org/2003/04/emma" version="1.0">
              <emma:interpretation id="{04E23B8E-0A7B-403D-976C-F380F53DAC7B}" emma:medium="tactile" emma:mode="ink">
                <msink:context xmlns:msink="http://schemas.microsoft.com/ink/2010/main" type="inkWord" rotatedBoundingBox="17100,16282 17102,16962 16703,16964 16700,16284"/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9485.5264">4749 5026 1843 0,'0'0'164'16,"-5"-8"-132"-16,1-4-32 0,-5 4 0 15,4 4 102-15,5 4 14 0,0-8 2 0,0 8 1 16,0 0-47-16,0 0-8 0,0 0-3 0,0 0 0 16,0 0-39-16,14 4-8 0,-1-4-2 0,6 8 0 0,3 0-12 0,1 0 0 15,0 9 0-15,4-5 0 16,1 4 0-16,-1 4 0 0,0 0 0 0,-4 1 0 0,4 3 0 0,-4 0 19 16,-5 4-3-16,0 5 0 0,1-5 18 0,-10 5 3 15,4-1 1-15,-3-4 0 0,-1 5 2 0,-5-5 0 16,1 0 0-16,-10-3 0 0,1-5-8 0,-5 0 0 15,-1 0-1-15,-8-4 0 0,0 1-31 0,-5-1 0 16,-9 0 0-16,-4-4 0 16,-10 4-97-16,-4 5-26 0,-9-9-5 0,-5 4-1064 0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22.53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5BC24A2-0269-49A6-9A16-794B2E50B03F}" emma:medium="tactile" emma:mode="ink">
          <msink:context xmlns:msink="http://schemas.microsoft.com/ink/2010/main" type="inkDrawing" rotatedBoundingBox="12281,16857 18244,16586 18251,16743 12289,17014" semanticType="10" shapeName="Other">
            <msink:sourceLink direction="with" ref="{1C17981D-8869-4C32-8116-FACE2E1CC7FF}"/>
            <msink:sourceLink direction="with" ref="{29DC4BAB-77B1-4045-BCF9-CD6FED19E8B7}"/>
          </msink:context>
        </emma:interpretation>
      </emma:emma>
    </inkml:annotationXML>
    <inkml:trace contextRef="#ctx0" brushRef="#br0">62 335 1324 0,'-9'-8'118'0,"4"0"-94"0,-4 0-24 15,0 0 0-15,0-4 32 0,5 4 3 0,-1 0 0 0,0 0 0 16,-4 0 23-16,5-1 5 0,4-3 1 0,0 4 0 16,0 8-27-16,0-8-5 0,4-4 0 0,1 4-1 15,-5 8-31-15,9-8 8 0,-9 8-8 0,9-4 0 16,5 0 0-16,-5 0 0 0,0 0 0 0,-9 4 0 15,14 4 12-15,-5 0-1 0,4 0 0 0,-3 0 0 16,-1 0 24-16,4 0 5 0,1 4 0 0,9-4 1 16,-5 0 2-16,5 0 0 0,4 4 0 0,5-4 0 15,0 0-3-15,9 0-1 0,0-4 0 0,9 4 0 16,0 0-16-16,9-4-3 0,-4 5-1 0,-1-1 0 16,1-4 2-16,4-4 1 0,0-1 0 0,5 5 0 15,9-4-3-15,-5 0-1 0,1 0 0 0,-1 0 0 16,5 0-7-16,-5 0-2 0,5 0 0 0,-5 0 0 15,5-4-9-15,0 8 0 0,-5-8 9 0,9 4-9 16,5 0 0-16,-4 0 0 0,4 0 0 0,-5 0 0 16,-4 0 0-16,4 4 0 0,-4-4 0 0,0 0 0 0,4 4 0 15,-4-5 0-15,0 5 0 0,0-4 0 0,-5 0 0 16,1-4 0-16,-1 0 0 0,-4 0 0 0,-1 0 11 0,6 0-3 16,-6-4 0-16,6 8 0 0,-10 0 1 0,0-4 0 15,-4 0 0-15,4-1 0 0,-9 1 20 0,5 4 4 16,-5 0 1-16,-5-4 0 0,5 4-34 0,5 0-12 15,-5 0 0-15,0 0 0 0,-4 0 12 0,4 4 15 16,-5-4-3-16,-4 4-1 0,0 0-11 0,-4 0 0 16,-1-4 0-16,-4 4 0 0,-5 0 0 0,5 4 0 15,0-8 0-15,-5 4 0 0,1 4 10 0,-1-4 0 0,0 0 0 16,5 0 0-16,-5 0-1 0,10 0 0 16,-5 0 0-16,0-4 0 0,9 4-1 0,-5-4 0 0,-4 4 0 15,4 0 0-15,-4 0-8 0,5-4 0 0,-6 4 0 16,-3 0 8-16,4 0-8 0,-1 0 0 0,-3-4 0 0,-1 4 0 15,0 0 0-15,5 0 0 0,-4 0 10 0,-1 0-10 16,0 0 13-16,1 0-4 0,3 0-1 0,-3 0 0 16,-1 0-8-16,0 0 0 0,5-4 0 0,-4 4 0 15,3-4 8-15,-3 4-8 0,-5 0 0 0,-1-4 8 16,10 4-8-16,-9 0 0 0,4 0 0 0,-4 0 0 16,-5 4 18-16,0-4 2 0,5 0 0 0,-5 0 0 15,1 0-29-15,-1 0-6 0,-5 4-1 0,6-4 0 16,-1 0 16-16,-4 0 0 0,4 4 0 0,0-4 10 15,5 0-10-15,-5 4 0 0,5 0 0 0,0-4 0 16,-5 4 0-16,4-4 0 0,-3 4 0 0,-1 0 0 0,5-4 12 16,-5 0-4-16,-4 0 0 0,4 0 0 0,-5 0-8 15,1 0-11-15,-5 0 3 0,5-4 0 0,-5 4 8 0,0 0 0 16,-9 0 0-16,0 0 0 0,0 0 0 0,0 0 0 16,0 0 0-16,0 0 0 15,0 0-24-15,0 0-2 0,0 0-1 0,0-8-818 16,0 0-164-16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6:02.92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4F5A9B9A-4810-4277-B840-399778041652}" emma:medium="tactile" emma:mode="ink">
          <msink:context xmlns:msink="http://schemas.microsoft.com/ink/2010/main" type="inkDrawing" rotatedBoundingBox="16499,7118 17948,5278 19583,6565 18134,8405" hotPoints="19068,6893 17968,7993 16867,6893 17968,5792" semanticType="enclosure" shapeName="Circle">
            <msink:sourceLink direction="with" ref="{0A26AECB-925E-4D50-9F64-FEADA1256484}"/>
            <msink:destinationLink direction="with" ref="{CEE1A7C8-4640-49BD-970D-A912C7192656}"/>
          </msink:context>
        </emma:interpretation>
      </emma:emma>
    </inkml:annotationXML>
    <inkml:trace contextRef="#ctx0" brushRef="#br0">1306 89 759 0,'-13'-4'33'0,"13"4"8"0,0 0-33 0,0 0-8 16,23-12 0-16,-10 8 0 0,-13 4 96 0,0 0 16 15,0 0 4-15,5-13 1 0,-10 5-8 0,1-4-1 16,-5 4-1-16,-1 4 0 0,-3-4-35 0,-1 4-6 16,0-4-2-16,1 4 0 0,-1 4-35 0,0 4-7 15,1-4-2-15,-5 4 0 0,-1 0-12 0,1 0-8 16,-9 4 8-16,0 4-8 0,-1 4 14 0,-8 5-2 16,-1-1 0-16,-8 4 0 0,-5 0 4 0,0 9 1 15,-5-5 0-15,-4 4 0 0,-9 5 2 0,8-1 0 16,1 1 0-16,0-1 0 0,4-3-3 0,5 3 0 15,5-4 0-15,-1 5 0 0,5-1-6 0,9 1-2 16,1 3 0-16,-1 1 0 0,4-1-8 0,10 0 0 16,-9 1 0-16,9 3 0 0,-1 1 0 0,6 4 0 15,4-5 0-15,0 5 0 0,-1-5 26 0,6 1 3 0,4 3 1 16,-5 1 0-16,1 3-18 0,4-3-4 0,4 0-8 0,1-5 12 16,-5 1-2-16,4 3-1 0,6-3 0 15,8 3 0-15,-5-7 0 0,10-1 0 0,0-3 0 16,4 3 0-16,1-8 0 0,3 1 0 0,1 3 0 15,9-3 0-15,-4-5 21 0,4 0 4 0,4-3 1 0,1 3 0 16,4-4-5-16,0-4-1 0,5-3 0 0,4-1 0 16,0-4 3-16,5 0 0 0,-5-4 0 0,0 0 0 15,0-8-16-15,-4 0-4 0,4-8 0 0,-4 0 0 16,8 0 8-16,-3-4 2 0,-6-4 0 0,10-5 0 16,-9 1 6-16,4-4 2 0,-5-4 0 0,1-1 0 15,0 5-18-15,-1-4-3 0,1-9-1 0,9 1 0 0,-1-5-8 16,-3-3 0-16,-10-5 0 0,4 5 0 0,1-5 9 0,-10 1-9 15,-4-1 10-15,-4 0-10 0,-10 1 10 0,1-1-10 16,-1 5 10-16,-9-5-10 0,-4 1 12 0,-5-1-4 16,0 1-8-16,0-5 12 0,-9-4-12 0,-5 9 0 15,1-5 0-15,-5 0-10 0,4-3 10 0,-8-1 0 16,-6 5 10-16,-3-1-10 0,8 4 0 0,-13 1 0 16,-10-1-11-16,-4 5 11 0,-4-1-14 0,4-3 5 15,-9 3 1-15,4 9 0 0,1-5-4 0,4 9 0 16,0-1 0-16,4 9 0 15,1 8-162-15,-1 8-33 0,1 0-6 0</inkml:trace>
    <inkml:trace contextRef="#ctx0" brushRef="#br0" timeOffset="128376.1261">1652 133 705 0,'0'0'31'0,"0"0"7"0,0 0-30 0,0 0-8 16,10-8 0-16,-10 8 0 0,0 0 28 0,13-4 4 16,-13 4 0-16,14-4 1 0,-14 4-15 0,9-4-3 15,-9 4-1-15,0 0 0 0,0 0-4 0,0 0-1 16,0 0 0-16,0 0 0 0,0 0 27 0,0 0 4 16,0 0 2-16,0 0 0 0,0 0-9 0,0 0-1 15,0 0-1-15,0 0 0 0,0 0-16 0,0 0-3 16,0 0-1-16,0 0 0 0,-9 0-11 0,4-4 0 15,-4 0 0-15,9 4 0 0,0 0 0 0,-4 4 0 16,-5-4 0-16,-1 0 0 0,1-4 0 0,5 4 0 16,-5 0 9-16,0 4-9 0,-1 0 0 0,1-4 0 15,0 4 0-15,0 0-8 0,0-4 8 0,0 0-8 16,4 0 8-16,-8 4-8 0,4 4 8 0,-1-4 11 16,1 0-3-16,0 0 0 0,0-4 20 0,5 4 3 0,-5 1 1 15,9-5 0-15,-10-5-10 0,10 5-2 0,0 0 0 0,0 0 0 16,0 0-9-16,0 0-3 0,0 0 0 0,0 0 0 15,-9 0 0-15,9 0 0 0,0 0 0 0,-4 0 0 16,-5 0 15-16,9 0 2 0,-5-4 1 0,5 4 0 16,-9-4-11-16,9 4-3 0,0 0 0 0,-5 0 0 15,-4-8 32-15,0 4 5 0,0 4 2 0,-5 0 0 16,5-4-27-16,0 4-4 0,0-4-2 0,0 4 0 16,0 0 0-16,0 4 0 0,-5-4 0 0,1 4 0 15,3-4-18-15,1 0 10 0,0 0-10 0,9 0 8 16,0 0-24-16,-9 4-4 0,-5-4-2 0,14 0-537 15,-9 4-107-15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31.82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E6C05AA-5B37-4AAE-A444-E0B75C3EEEF4}" emma:medium="tactile" emma:mode="ink">
          <msink:context xmlns:msink="http://schemas.microsoft.com/ink/2010/main" type="inkDrawing" rotatedBoundingBox="11765,10556 18129,10501 18132,10813 11767,10867" semanticType="callout" shapeName="Other">
            <msink:sourceLink direction="with" ref="{AAA037B9-5A10-4A05-BBFE-E603A1750D70}"/>
            <msink:sourceLink direction="with" ref="{D8BA3F1C-E17F-4A7D-865A-F389B6E9936F}"/>
          </msink:context>
        </emma:interpretation>
      </emma:emma>
    </inkml:annotationXML>
    <inkml:trace contextRef="#ctx0" brushRef="#br0">391-3 691 0,'-32'0'61'0,"19"0"-49"0,-5 0-12 0,-5 0 0 0,0 0 52 0,0 4 8 16,-4 0 2-16,0 4 0 0,4 0-28 0,0 0-6 15,-4 4 0-15,4-4-1 0,5 0 0 0,0-4 0 16,-1 4 0-16,6 0 0 0,4-3-7 0,-5-1 0 15,5 4-1-15,4-4 0 0,1 0-6 0,4-4-1 16,0 0 0-16,0 0 0 0,0 0 19 0,0 0 3 16,0 0 1-16,9 12 0 0,0-4-2 0,-4 0 0 15,8 0 0-15,1 0 0 0,4 4-9 0,-4-4-1 16,4 5-1-16,0-5 0 0,10 4 6 0,-6-8 2 16,6 4 0-16,3 4 0 0,6-4 5 0,-1 0 1 15,5-4 0-15,0 4 0 0,5-8-4 0,-1 5 0 16,5-10 0-16,0 5 0 0,5 0-11 0,4-4-2 0,5 0-1 0,9 4 0 15,0 0-7-15,4 0-2 0,1 4 0 16,-6 0 0-16,6-4-9 0,-5 5 12 0,4-1-12 16,0 0 12-16,1 0-12 0,-5 0 0 0,4 0 0 0,-4 0-11 15,0 4 11-15,-5-4 0 0,5-4 0 0,0 0 0 16,4 0 0-16,5 0 0 0,-5-4 10 0,10 0-10 16,-1 0 19-16,1 0-3 0,-5-4 0 0,4 0 0 15,1-1-5-15,-1 1-2 0,1 0 0 0,-1 4 0 16,-4-4-1-16,0 0-8 0,0 0 12 0,-4 0-4 15,-1-4 2-15,-4 4 0 0,0-5 0 0,4 9 0 16,-4-4 6-16,-5 4 2 0,-4 4 0 0,0 0 0 16,-5-4-5-16,-4 4-1 0,4 0 0 0,0 0 0 15,5 0-12-15,4 0 0 0,-4 0 0 0,4 0 0 16,0 0 9-16,-4 0-9 0,0 0 8 0,-5 0-8 0,-4 0 0 16,-1-4 0-16,-4 0 8 0,5 0-8 0,-5 0 0 0,0-4 0 15,0 4 0-15,-4 4 8 0,-1-4 5 0,-4 0 1 16,0 4 0-16,0 0 0 0,0 0-2 0,0 0-1 15,0 0 0-15,0 4 0 0,-4-4-11 0,4 0 10 16,0 0-10-16,-1 0 10 0,6 4-10 0,-5-4 0 16,5 0 0-16,-6-4 0 0,1 0 0 0,0 4 0 15,0-4 0-15,-4 0 0 0,-1 4 0 0,-4 0 0 16,0-4 0-16,0 0 0 0,-5 4 8 0,-4-4-8 16,0 0 8-16,-5 0-8 0,0-1 10 0,0 5-10 15,1-4 12-15,-1 4-12 0,-5 0 0 0,6 0 0 16,-10 0 0-16,4 0 0 15,-3 4-22-15,3 1-11 0,-4-5-3 0,9 8 0 16,-4 0-141-16,9 0-29 0,0-4-6 0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33.74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B9B4AE3-F5DA-485D-9C50-B669441730FB}" emma:medium="tactile" emma:mode="ink">
          <msink:context xmlns:msink="http://schemas.microsoft.com/ink/2010/main" type="inkDrawing" rotatedBoundingBox="10938,11639 11327,15822 11064,15847 10675,11663" semanticType="scratchOut" shapeName="Line"/>
        </emma:interpretation>
      </emma:emma>
    </inkml:annotationXML>
    <inkml:trace contextRef="#ctx0" brushRef="#br0">53 118 115 0,'-9'-12'0'0,"9"12"10"15,-5-8-10-15,1-1 0 0,-5 1 0 0,4 0 0 0,0 0 194 0,1 4 37 16,-1-4 7-16,5 8 2 0,-4-4-148 0,4 4-30 16,0-4-6-16,0 4 0 0,-5-8-26 0,5 8-5 15,0 0-1-15,0 0 0 0,0 0-12 0,0 0-4 16,0 0 0-16,0-4 0 0,0 4 31 0,0-8 5 16,0 8 2-16,9-8 0 0,-9 8-3 0,9-4-1 15,-4-1 0-15,-5 5 0 0,14-4-9 0,-14 4-1 16,4-4-1-16,-4 4 0 0,0 0-11 0,0 0-3 15,0 0 0-15,0 0 0 0,0 0-5 0,14-4-2 16,-14 4 0-16,0 0 0 0,0 0-10 0,0 0 10 16,14 8-10-16,-1 1 10 0,-4-1 1 0,0 4 0 0,5 8 0 15,-5 0 0-15,0 5 1 0,0 3 1 0,0 8 0 0,1 1 0 16,-1 3 0-16,0 5 0 0,4 3 0 0,-3 5 0 16,-1-1-1-16,4 5 0 0,-4 0 0 0,1-5 0 15,-1 5 5-15,0 0 1 0,4 3 0 0,-3 5 0 16,-1-4-3-16,0 4-1 0,0-1 0 0,0 1 0 15,5-4-14-15,-5 4 8 0,4-5-8 0,-4 1 0 16,1 4 8-16,-1-1-8 0,0 9 0 0,-5 0 0 16,1 4 0-16,-1 4 0 0,1-4 0 0,4 0 0 15,-4-4 0-15,-1 4 8 0,5 3-8 0,0-7 0 16,1-4 0-16,-1-4 0 0,0 0 0 0,0-9 0 16,0 5 0-16,0-8 8 0,-4 3-8 0,-1-3 0 15,1-5 0-15,-1 1 9 0,-4-5-9 0,0 1 8 16,0 4-8-16,0 3 0 0,0-7 9 0,-4 3-9 15,-1 5 0-15,1-5 8 0,-1-3-8 0,0-1 0 0,-4 5 0 16,5-4 8-16,-5-5-8 0,0 0 0 0,0 1 0 0,4-5 9 16,0 5-9-16,1-5 0 0,-1 1 16 15,5-5-4-15,0 4-1 0,0-3 0 0,0-5 3 0,0 5 1 16,0-9 0-16,0 0 0 0,0-4-6 0,0 1-1 16,0-1 0-16,0-4 0 0,0-4 0 0,-4 0 0 15,4 4 0-15,0-3 0 0,-5-1 0 0,1 4-8 16,4 0 12-16,-5 0-4 0,1 1 0 0,-1-5-8 15,0 4 12-15,1 0-4 0,-1 0 0 0,5-4-8 16,-4 1 12-16,-1-1-4 0,5 0-8 0,0-4 0 16,0-8 9-16,0 0-9 15,0 0-19-15,0 0-8 0,-4 4-1 0,4-4-1030 0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35.75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4C4DBDC-8EF2-44DB-96C0-13971DCB85A0}" emma:medium="tactile" emma:mode="ink">
          <msink:context xmlns:msink="http://schemas.microsoft.com/ink/2010/main" type="inkDrawing" rotatedBoundingBox="12004,11287 12418,15725 12230,15742 11817,11305" semanticType="verticalRange" shapeName="Line">
            <msink:sourceLink direction="with" ref="{5B6A91CE-4E14-45FB-A27C-A3D0FAE0C23B}"/>
            <msink:destinationLink direction="with" ref="{59CCEC12-1033-412E-9AA9-B6BCD4849174}"/>
          </msink:context>
        </emma:interpretation>
      </emma:emma>
    </inkml:annotationXML>
    <inkml:trace contextRef="#ctx0" brushRef="#br0">81 53 230 0,'0'0'20'0,"0"0"-20"0,0 0 0 0,0 0 0 16,0 0 104-16,0 0 17 0,0 0 3 0,0 0 1 16,0 0-49-16,0 0-11 0,5-8-1 0,-5 8-1 0,4-9-1 0,-4 9 0 15,0-8 0-15,0 8 0 0,-4-12-20 0,4 4-4 16,0 0-1-16,0 8 0 0,0 0-21 0,0 0-5 16,0 0-1-16,0 0 0 0,-9 4-10 0,4 0 0 15,-4 4 0-15,4 0 0 0,5 4 0 0,-9 1 0 16,5 3 0-16,-1-4 0 0,1 0 0 0,4 0 16 15,-9 4-2-15,4 1-1 0,1-5 5 0,-1 4 1 16,0-4 0-16,1 4 0 0,-1 0 2 0,5 5 1 16,0-1 0-16,0 0 0 0,0 0-3 0,0 5-1 15,0-1 0-15,0 4 0 0,0 1-2 0,0 3 0 16,5 0 0-16,-5 1 0 0,0 3 2 0,0 1 0 16,0 7 0-16,0 5 0 0,0 7-4 0,0-3-1 15,0 8 0-15,0-5 0 0,9 5 3 0,0 0 1 16,0 3 0-16,5 1 0 0,-1 0 5 0,6 4 1 0,-1 0 0 15,0-5 0-15,5 1-3 0,-5 0 0 0,0 0 0 0,5-5 0 16,-9 5-12-16,4 0-8 0,0 0 8 0,-4-1-8 16,-1 5 0-16,-3-4 0 0,3-4 0 0,-4-1 8 15,0-3-8-15,1-4 0 0,-6-5 0 0,1-3 0 16,-5-1 0-16,4-3 0 0,1 3 0 0,-5-3 8 16,4-1 12-16,-4 0 2 0,5 1 1 0,-5 3 0 15,0 1 0-15,0-5 0 0,0 1 0 0,0-1 0 16,0 5-23-16,4-5 9 0,-4 1-9 0,5-1 0 15,0 1 0-15,-5-5 0 0,4 5 0 0,1-9 0 16,-1 4 8-16,1 1-8 0,-1-5 0 0,1 5 0 16,-5-5 8-16,9 0-8 0,-9-3 0 0,4 3 0 15,-4-4 8-15,0-3-8 0,0 3 0 0,0-4 0 0,0 5 0 16,0-5 10-16,0 0-10 0,0 1 8 0,-4-1 4 16,4 0 0-16,-5 0 0 0,5 1 0 0,-4 3-12 0,4-4 10 15,-5 1-10-15,5-1 10 0,0 0-10 0,0 0 8 16,0 1-8-16,0-1 8 0,0 0 1 0,0-3 0 15,0 7 0-15,0-8 0 0,0 4-9 0,0-3 0 16,0-5 0-16,5 4 0 0,-5 0 0 0,-5-4 8 16,5 5-8-16,0-5 0 0,0-4 0 0,-4 4 8 15,4 0-8-15,-5-3 0 0,5 3 0 0,0-4 0 16,0 4 8-16,-4-4-8 0,4 0 0 0,-5-4 0 16,5 5 0-16,0-13 8 0,0 8-8 0,-4 4 0 15,4-12 9-15,0 8-9 0,-5 0 12 0,5-8-1 16,-5 12-1-16,5-4 0 0,0-8-10 0,-4 12 8 0,4-4-8 0,0-8 8 15,-5 9-8-15,5-9 0 0,0 8 0 0,0 0 8 16,0-8-8-16,0 0 0 0,0 0 0 16,0 0 0-16,0 0-15 0,0 0-5 0,0 0 0 15,0 0-1 1,0 0-41-16,0 0-8 0,0 0-2 0,9-8-878 0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34.272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0B7F1EE-EFA8-4AB3-8673-E3E9D727DB91}" emma:medium="tactile" emma:mode="ink">
          <msink:context xmlns:msink="http://schemas.microsoft.com/ink/2010/main" type="writingRegion" rotatedBoundingBox="10753,14350 11797,12625 12504,13052 11460,14777"/>
        </emma:interpretation>
      </emma:emma>
    </inkml:annotationXML>
    <inkml:traceGroup>
      <inkml:annotationXML>
        <emma:emma xmlns:emma="http://www.w3.org/2003/04/emma" version="1.0">
          <emma:interpretation id="{608CC185-47B8-4995-884D-19CE6F125567}" emma:medium="tactile" emma:mode="ink">
            <msink:context xmlns:msink="http://schemas.microsoft.com/ink/2010/main" type="paragraph" rotatedBoundingBox="10753,14350 11797,12625 12504,13052 11460,147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1810A9-79A1-4BD0-A4EC-CDB3DA4D2A9C}" emma:medium="tactile" emma:mode="ink">
              <msink:context xmlns:msink="http://schemas.microsoft.com/ink/2010/main" type="line" rotatedBoundingBox="10753,14350 11797,12625 12504,13052 11460,14777"/>
            </emma:interpretation>
          </emma:emma>
        </inkml:annotationXML>
        <inkml:traceGroup>
          <inkml:annotationXML>
            <emma:emma xmlns:emma="http://www.w3.org/2003/04/emma" version="1.0">
              <emma:interpretation id="{EA67D97E-953A-4228-A80A-F82772532094}" emma:medium="tactile" emma:mode="ink">
                <msink:context xmlns:msink="http://schemas.microsoft.com/ink/2010/main" type="inkWord" rotatedBoundingBox="10753,14350 11193,13623 11691,13925 11251,14651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9290 13910 1231 0,'0'0'27'0,"4"-13"5"0,10 1 2 0,0 0 1 0,-1 4-35 16,5-4 0-16,-4-4 0 0,4 4 0 0,0-1 30 0,1 1-1 16,-1 0 0-16,0 0 0 0,0 4-18 0,-4-4-11 15,0 4 12-15,4 0-12 0,-9-1 28 0,5 9-2 16,-14 0 0-16,9-4 0 0,-9 4 32 0,9 0 6 15,-9 0 2-15,13 4 0 0,-13-4 6 0,10 4 2 16,-6 5 0-16,1 3 0 0,-5-12-28 0,4 16-6 16,1-4 0-16,-1 8-1 0,1 1-19 0,-1-1-4 15,1 4-1-15,4 0 0 0,-4 5-15 0,4-5 0 16,0 4 8-16,5-3-8 0,-5-1 0 0,0 0 0 0,4 4 8 16,-4-3-8-16,10-1 0 0,-10-4 0 0,0-4 8 0,0 1-8 15,0-1 0-15,0-4 8 0,-4-4-8 16,-5-8 0-16,0 0 8 0,0 0-8 0,0 0 0 15,0 0 0-15,0 0 25 0,0 0-1 0,9-4 0 0,-5-8 0 16,-4 0-3-16,5-9-1 0,4 1 0 0,0 0 0 16,0-8-7-16,5-5-1 0,4-7-1 0,0-1 0 15,10-11-11-15,-1-1 0 0,5-8 0 0,0 1 0 32,4-1-115-32,5 0-18 0,-4 5-4 0,4-1-485 0,0 4-97 0</inkml:trace>
        </inkml:traceGroup>
        <inkml:traceGroup>
          <inkml:annotationXML>
            <emma:emma xmlns:emma="http://www.w3.org/2003/04/emma" version="1.0">
              <emma:interpretation id="{CDE3010E-7530-4843-B5E4-E7FEFE56492F}" emma:medium="tactile" emma:mode="ink">
                <msink:context xmlns:msink="http://schemas.microsoft.com/ink/2010/main" type="inkWord" rotatedBoundingBox="11637,13201 11936,12708 12504,13052 12205,13545"/>
              </emma:interpretation>
              <emma:one-of disjunction-type="recognition" id="oneOf1">
                <emma:interpretation id="interp1" emma:lang="" emma:confidence="0">
                  <emma:literal>^</emma:literal>
                </emma:interpretation>
                <emma:interpretation id="interp2" emma:lang="" emma:confidence="0">
                  <emma:literal>N</emma:literal>
                </emma:interpretation>
                <emma:interpretation id="interp3" emma:lang="" emma:confidence="0">
                  <emma:literal>9</emma:literal>
                </emma:interpretation>
                <emma:interpretation id="interp4" emma:lang="" emma:confidence="0">
                  <emma:literal>a</emma:literal>
                </emma:interpretation>
                <emma:interpretation id="interp5" emma:lang="" emma:confidence="0">
                  <emma:literal>n</emma:literal>
                </emma:interpretation>
              </emma:one-of>
            </emma:emma>
          </inkml:annotationXML>
          <inkml:trace contextRef="#ctx0" brushRef="#br0" timeOffset="4421.3482">10446 12554 518 0,'0'0'46'0,"0"0"-37"0,0 0-9 0,0 0 0 16,0 0 76-16,0 0 12 0,9-4 4 0,-9 4 0 16,5-12-48-16,4 8-10 0,-5-5-2 0,1 1 0 15,-1 0-32-15,1 4 0 0,9-4 0 0,-10 0 0 16,1 0 0-16,-1 4-9 0,5-4 9 0,-4 0-8 15,0 0 8-15,-1 0 0 0,1-1 0 0,-1 1 0 16,1-4 23-16,-1 4 6 0,1 0 2 0,-1 0 0 16,-4 0 3-16,5 0 1 0,-5 0 0 0,0 8 0 0,5-8-9 15,-5 8-2-15,0 0 0 0,-5-13 0 0,5 13-5 0,0 0-2 16,0-4 0-16,0 4 0 0,0 0 8 0,0 0 2 16,0-8 0-16,0 8 0 0,0 0-14 0,0 0-2 15,0 0-1-15,0 0 0 0,0 0 0 0,0 0 0 16,0 0 0-16,0 0 0 0,-5 8-10 0,-4 4 8 15,0 1-8-15,-4 3 8 0,3 4 0 0,-3 4 0 16,4 1 0-16,-5-1 0 0,-4 4 5 0,0-3 1 16,9 3 0-16,-5-4 0 0,-4 4-6 0,9 1-8 15,-1-5 11-15,1 0-11 0,0-3 10 0,0-1-10 0,5-4 8 16,-1 0-8-16,0 0 0 0,1 5 8 0,-1-5-8 16,1 0 0-16,4-4 0 0,0-4 8 0,-5 4-8 0,5-8 0 15,0-4 0-15,0 0 8 0,0 0-8 0,0 0 0 16,0 0 0-16,0 0 8 0,0 0-8 0,0 0 0 15,0 0 16-15,0 0-3 0,0 0 0 0,0 0 0 16,0 0-2-16,0 0-1 0,0-8 0 0,0 8 0 16,0-8-10-16,0-4 0 0,0 4 0 0,0-4 8 15,0 12-8-15,0-8 0 0,0-4 0 0,0 4 8 16,5-5 2-16,-5 1 0 0,0-4 0 0,4 4 0 16,-4-8-10-16,5 3 0 0,-1 1 0 0,1 0 0 15,-5-4 0-15,5 4 0 0,-5-5 0 0,4 5 0 16,-4-4 0-16,5 4 0 0,-5-4 0 0,4 3 0 15,1 1 8-15,-1 0-8 0,-4-4 8 0,5 4-8 16,-1-1 12-16,-4 1-4 0,5 4 0 0,0-4 0 0,-1 4 1 0,1 0 0 16,-1 4 0-16,1-1 0 0,-1 5-1 15,10 0-8-15,0 0 12 0,-1 0-4 0,1-4 3 16,0 8 0-16,4 4 0 0,0 0 0 0,5 0 3 16,0 4 1-16,-1 5 0 0,10-1 0 0,-5 4 5 15,1 0 0-15,-1 4 1 0,5 1 0 0,-5 3-9 0,1 0-1 16,-1 0-1-16,-4 5 0 0,-1-1-10 0,6 0-9 15,-5 5 9-15,4-1-623 16,5 9-117-16</inkml:trace>
        </inkml:traceGroup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59:48.14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685FF41-2061-4856-BBFF-E94497B9D284}" emma:medium="tactile" emma:mode="ink">
          <msink:context xmlns:msink="http://schemas.microsoft.com/ink/2010/main" type="writingRegion" rotatedBoundingBox="1763,499 30249,-992 30582,5359 2095,6851"/>
        </emma:interpretation>
      </emma:emma>
    </inkml:annotationXML>
    <inkml:traceGroup>
      <inkml:annotationXML>
        <emma:emma xmlns:emma="http://www.w3.org/2003/04/emma" version="1.0">
          <emma:interpretation id="{48F8A680-7DE9-4EF2-AB49-337466606F59}" emma:medium="tactile" emma:mode="ink">
            <msink:context xmlns:msink="http://schemas.microsoft.com/ink/2010/main" type="paragraph" rotatedBoundingBox="1763,499 30249,-992 30582,5359 2095,68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42DDEF-EF51-4366-A819-B38207749623}" emma:medium="tactile" emma:mode="ink">
              <msink:context xmlns:msink="http://schemas.microsoft.com/ink/2010/main" type="line" rotatedBoundingBox="1813,307 28087,-345 28142,1873 1868,2526"/>
            </emma:interpretation>
          </emma:emma>
        </inkml:annotationXML>
        <inkml:traceGroup>
          <inkml:annotationXML>
            <emma:emma xmlns:emma="http://www.w3.org/2003/04/emma" version="1.0">
              <emma:interpretation id="{ACE8D09E-F6B7-4D73-A58D-057C031C2AFB}" emma:medium="tactile" emma:mode="ink">
                <msink:context xmlns:msink="http://schemas.microsoft.com/ink/2010/main" type="inkWord" rotatedBoundingBox="1817,447 3783,399 3834,2477 1868,2526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57 66 1249 0,'0'0'27'0,"0"-12"5"0,0 0 2 0,5 4 2 0,-1-4-28 0,1 4-8 0,-1 0 0 0,1 0 0 15,-5 8 91-15,0 0 17 0,0 0 3 0,0 0 1 16,0 0-52-16,-5 16-9 0,5 0-3 0,-4 8 0 16,-1 5-48-16,1 3 0 0,-5 4 0 0,4 1 0 15,1-1 0-15,-6 1 0 0,6 3 0 0,-1 1 10 16,-4-1-10-16,5 5-14 0,-1-5 3 0,1 5-524 16,-1-5-105-16</inkml:trace>
          <inkml:trace contextRef="#ctx0" brushRef="#br0" timeOffset="-984.112">1391-731 1785 0,'5'-12'159'0,"-5"0"-127"0,4 0-32 0,5 0 0 16,5-1 34-16,-5-3 1 0,9 0 0 0,1 0 0 16,-1 0-3-16,5-1 0 0,-1-3 0 0,1 4 0 15,-5-4-32-15,5-4 0 0,-5 3 0 0,5-3 0 16,-5 4 11-16,1 0-2 0,-6-5 0 0,-4 1 0 15,5 0-9-15,-5-1 8 0,-4-3-8 0,-1 4 8 16,5-9 13-16,-9 5 3 0,0 0 0 0,0-1 0 16,-4-3 1-16,4 4 1 0,-9-1 0 0,4 5 0 15,-4 4-26-15,0 0 8 0,-5-1-8 0,-4 5 0 16,0 4 12-16,-5 0-4 0,0 4 0 0,-4 0 0 16,4 8-8-16,0 0 0 0,1 8 0 0,-1 0 0 15,0 4-12-15,5 4 0 0,0 4-1 0,-1 1 0 16,6 7 13-16,4 4 0 0,-5 9-10 0,5 7 10 15,4-3 0-15,1 12 0 0,-1-1 0 0,1 9 0 16,4 12 21-16,0 4 9 0,0 4 2 0,0 4 0 16,0-4 20-16,0-4 4 0,4 4 0 0,-4 0 1 0,-4 0-16 15,4 0-3-15,-5-4-1 0,1 0 0 0,-1-9-21 0,-4-3-5 16,0-4-1-16,0-4 0 0,0-5-10 0,-5 1 0 16,5-4-10-16,-5-5 10 15,1-3-116-15,-1-5-18 0,-4-7-3 0,4-1-923 16</inkml:trace>
          <inkml:trace contextRef="#ctx0" brushRef="#br0" timeOffset="-811.7304">1032 70 1796 0,'0'0'40'0,"22"-4"8"0,6-4 1 0,8-4 1 0,5 4-40 0,5 0-10 0,4 0 0 0,0-4 0 15,0 0 44-15,4-1 6 0,1 5 2 0,0 0 0 32,-10 4-167-32,5-4-33 0,28-4-6 0,-24 4-2 0</inkml:trace>
          <inkml:trace contextRef="#ctx0" brushRef="#br0" timeOffset="-1812.0758">-161-860 806 0,'-5'-4'72'0,"1"-1"-58"0,4-7-14 0,0 4 0 15,0 0 115-15,4 0 20 0,5-4 4 0,0-4 1 16,5 0-28-16,4 3-6 0,5-7-1 0,9 0 0 16,4-4-25-16,10-1-4 0,4 1-2 0,5-4 0 15,13-1-32-15,-4 1-6 0,-1 8-2 0,6-4 0 16,-10 7-24-16,0 5-10 0,-4 4 8 0,-10 4-8 15,1 4-84-15,-10 4-23 0,1 4-4 0,-10 4-1 16,-4 5-88-16,4 3-17 0</inkml:trace>
          <inkml:trace contextRef="#ctx0" brushRef="#br0" timeOffset="-2108.8579">353-1079 1324 0,'0'-16'59'0,"0"16"12"16,0-8-57-16,0 8-14 0,0-8 0 0,0 8 0 15,0 0 56-15,0 0 9 0,0 0 2 0,0 0 0 16,0 0-21-16,0 16-4 0,-4 4-1 0,-1 4 0 0,5 13 15 0,-9 3 4 15,-5 9 0-15,5 12 0 0,-4 7-6 16,-6 5-1-16,6 4 0 0,-6 0 0 0,1 0-5 16,-4-4-2-16,3 0 0 0,6-5 0 0,-6 1-19 0,6-4-4 15,-1-12-1-15,5-1 0 0,-5-7-22 0,1-5 0 16,4-3 0-16,-1-5 0 0,-3-4 0 0,4-3 0 16,4-9 0-16,1-4 0 15,4 4-139-15,-5-8-32 0,5-8-6 0,0 0-695 0</inkml:trace>
          <inkml:trace contextRef="#ctx0" brushRef="#br0" timeOffset="-1468.4063">-166 536 576 0,'-4'4'51'0,"-1"4"-41"0,1-4-10 0,4 0 0 16,-5 0 132-16,5-4 25 0,0 0 5 0,0 0 1 16,0 0-51-16,0 0-9 0,0 0-3 0,9-4 0 15,5-4 4-15,-1 0 0 0,1 0 0 0,0-4 0 16,4-1-32-16,0 1-5 0,0 8-2 0,1-4 0 16,-1 0-25-16,-5 8-4 0,6-4-2 0,3 0 0 15,-3 4-34-15,3-4 0 0,10 0 0 0,-4 4 0 16,3-4-90-16,6 0-25 0,-1-4-5 15,5 0-760-15</inkml:trace>
          <inkml:trace contextRef="#ctx0" brushRef="#br0" timeOffset="-281.1812">194 548 576 0,'0'0'51'0,"0"0"-41"0,-5-8-10 0,5 8 0 16,0 0 128-16,0 0 23 0,0-4 5 0,0 4 0 15,-9-8-67-15,5 0-13 0,4 8-4 0,-5-4 0 16,-4 0-14-16,0-1-3 0,0 5-1 0,0 0 0 15,-5 0-21-15,0 0-4 0,1 0-1 0,-1 0 0 16,0-4 0-16,1 4-1 0,-1 0 0 0,0 0 0 16,1 4-27-16,-1-4 0 0,0 9 0 0,1-5 0 15,-1 0-97-15,0 4-25 0</inkml:trace>
        </inkml:traceGroup>
        <inkml:traceGroup>
          <inkml:annotationXML>
            <emma:emma xmlns:emma="http://www.w3.org/2003/04/emma" version="1.0">
              <emma:interpretation id="{15178DAB-5892-4276-9F5C-28440AC45C2E}" emma:medium="tactile" emma:mode="ink">
                <msink:context xmlns:msink="http://schemas.microsoft.com/ink/2010/main" type="inkWord" rotatedBoundingBox="6048,1132 7518,1096 7534,1738 6064,1774"/>
              </emma:interpretation>
              <emma:one-of disjunction-type="recognition" id="oneOf1">
                <emma:interpretation id="interp1" emma:lang="" emma:confidence="1">
                  <emma:literal/>
                </emma:interpretation>
              </emma:one-of>
            </emma:emma>
          </inkml:annotationXML>
          <inkml:trace contextRef="#ctx0" brushRef="#br0" timeOffset="1484.0396">5152-355 1450 0,'4'9'64'0,"6"-5"14"0,3-4-62 0,1 4-16 16,4-4 0-16,0 0 0 0,5-4 99 0,-5-5 17 15,0 1 3-15,1-4 1 0,3 4-55 0,-3-4-10 16,-1 0-3-16,-4-4 0 0,4 0-16 0,0-5-4 16,-9-3-1-16,5 4 0 0,-10 0 8 0,5-5 1 15,-4-3 1-15,-1 4 0 0,1-5 2 0,0 5 0 16,-5-4 0-16,-5 3 0 0,5 5-29 0,-5-4-6 16,1 8 0-16,-1 0-8 0,1 3 12 0,-5 5-12 15,4 4 12-15,5 4-12 0,-9 0 0 0,0 8 0 16,0 4 0-16,0 9 0 0,-5-1 0 0,0 4 0 15,-4 5 0-15,5 3 0 0,-1 0 13 0,0-3-4 16,1 3-1-16,3-4 0 0,1 1-8 0,0-1 0 16,5-8 0-16,-1 9 0 0,10-5 0 0,-1-4 0 15,1 0 0-15,8 1 0 0,1 3 0 0,0-4-11 0,9 0 3 16,-1 1 0 0,10-1-166-16,5 0-33 0</inkml:trace>
          <inkml:trace contextRef="#ctx0" brushRef="#br0" timeOffset="1124.7853">4046-759 921 0,'0'0'40'0,"-5"-12"10"0,0-1-40 0,1 5-10 0,4 0 0 0,0 8 0 15,-5-8 134-15,5 8 25 0,0 0 5 0,0 0 0 16,0 0-80-16,0 0-17 0,-4 12-3 0,-1 5-1 16,5 3-37-16,-4 12-7 0,4 5-2 0,-5 3 0 15,5 5 3-15,-4-1 0 0,4 1 0 0,0 3 0 16,4-3 6-16,1-5 2 0,-1 1 0 0,5-9 0 16,0 0-10-16,5-3-2 0,-5-1 0 0,5-8 0 15,-5-4-4-15,5-3-2 0,-5-13 0 0,4 4 0 0,1-8 6 16,0-5 2-16,4-11 0 0,-4 4 0 0,4 0-1 15,0-4 0-15,0-5 0 0,5 1 0 0,-5 0 0 0,0-5 0 16,1 1 0-16,-1 0 0 0,-5 4-17 0,1-1 0 16,-5 1 0-16,0 4 0 0,0 4 0 0,1 3 0 15,-6 5 0-15,-4 8 0 0,9 0 0 0,0 12 0 16,0 5 0-16,-4 3 0 0,4 0 0 0,0 8 0 16,-4 5 0-16,4-5 0 0,0 0 0 0,5 1 10 15,-1-5-2-15,1-4 0 0,0 1-8 0,-1-5 10 16,1-4-10-16,4 0 10 0,-9-4-10 0,5-4 12 15,0-4-12-15,-1-4 12 0,-4-4 12 0,5 0 2 16,-5-4 1-16,5 0 0 0,-1-5 2 0,-4 5 1 16,5-8 0-16,-5 0 0 0,0 0-10 0,0-1-1 15,-4 1-1-15,4-4 0 0,0 0-10 0,0 3-8 16,-4-3 12-16,4 0-12 0,0-5 0 0,0 5 0 0,0 0 0 16,0 0 0-1,1 3-44-15,3-3-5 0,1 0-2 0,4 0-1053 0</inkml:trace>
        </inkml:traceGroup>
        <inkml:traceGroup>
          <inkml:annotationXML>
            <emma:emma xmlns:emma="http://www.w3.org/2003/04/emma" version="1.0">
              <emma:interpretation id="{2C7DC65F-F9C4-4F0C-AB77-AE68AE73A5E4}" emma:medium="tactile" emma:mode="ink">
                <msink:context xmlns:msink="http://schemas.microsoft.com/ink/2010/main" type="inkWord" rotatedBoundingBox="9406,547 11308,499 11341,1853 9440,1900"/>
              </emma:interpretation>
              <emma:one-of disjunction-type="recognition" id="oneOf2">
                <emma:interpretation id="interp2" emma:lang="" emma:confidence="1">
                  <emma:literal/>
                </emma:interpretation>
              </emma:one-of>
            </emma:emma>
          </inkml:annotationXML>
          <inkml:trace contextRef="#ctx0" brushRef="#br0" timeOffset="2796.219">7679-723 518 0,'0'0'46'0,"4"-12"-37"0,-4 0-9 0,0 0 0 16,0-4 166-16,-4 3 31 0,4-3 7 0,0 0 0 16,0 0-65-16,-5-4-14 0,5-1-2 0,0 5-1 15,0-4-42-15,-4 4-9 0,4 0-2 0,0 3 0 16,-5 5-30-16,0 0-7 0,5 0 0 0,0 8-1 16,0 0-31-16,-13 0 0 0,13 0 0 0,-9 8 0 15,-9 0 0-15,-1 9 0 0,1 7 0 0,0 4 0 0,-5 0 0 16,0 9 0-16,5-1 0 0,0 5 0 0,-5-1 10 0,10-3-1 15,-6-1 0-15,6 1 0 0,4-5-9 16,4-4 10-16,0-3-10 0,1-5 10 0,-5-4-10 16,9 0 10-16,-5-4-10 0,5-12 10 0,0 0-2 0,0 0-8 15,0 0 12-15,0 0-4 0,14-4 2 16,0 4 0-16,-1-8 0 0,1 0 0 0,4-4-10 0,0 0 8 16,0 0-8-16,1-1 8 0,-1-3-8 0,5 0 0 15,-5 0 0-15,0 0 0 0,5 4 0 0,0-9 0 16,-1 5-9-16,1 0 9 0,0 0 0 0,0 4 0 15,-1 0-8-15,1 3 8 0,-5 1 0 0,1 8 0 16,-6 0 0-16,-4 8 0 0,0 5-11 0,1 3 11 16,-1 0-10-16,-5 4 10 0,-4 0-8 0,0 5 8 15,-4 3 0-15,-1 0-9 0,1-3 9 0,-6 3 0 16,1-4 0-16,-4 5 0 0,-1-5 0 0,-4 0 0 16,0-4 0-16,-1 1 8 0,-3-1-8 0,-6 4 9 0,6-8-9 15,-6 5 10-15,1-1-10 0,0 0 0 0,-1-4 9 16,1 0-9-16,0 1 20 0,8-1-1 0,-3-4 0 0,4 0 0 15,8-4-31-15,-3 4-5 0,4-4-2 0,9-8 0 16,0 0 19-16,0 0-8 0,0 0 8 0,13-4 0 16,6 4-14-16,-1-4 4 0,9-4 1 0,-4 0 0 15,4-4 9-15,10-4-13 0,-1 0 5 0,5-5 8 16,-5 1-10-16,10 0 10 0,-5-8 0 0,4 7-9 16,10-7 9-16,0 4 0 0,-5-1 0 0,-5 1 0 15,5 4 0-15,-4-4 0 0,-1-1 0 0,-4 1 0 16,-4 4 0-16,-5 0 0 0,0-1 0 0,-5 1 0 0,0-4 0 15,-4 4 9-15,-5-1-9 0,5 5 0 0,-5-4 10 0,-4 0-10 16,4 8 8-16,-9-9-8 0,0 9 8 0,0-4-8 16,-4 4 0-16,-5 0 8 0,0 0 0 0,0-1-8 15,-5 5 12-15,1 0-4 0,4 8 6 0,-14 0 1 16,0 4 0-16,1 0 0 0,-5 8 0 0,-1 1 0 16,1 7 0-16,0 0 0 0,-5 8-3 0,0 1-1 15,5 3 0-15,0 0 0 0,0 5-11 0,4 3 0 16,0-3 0-16,5 3 0 0,0 1 0 0,0-1 0 15,5 1 0-15,4-1 8 0,0 1-8 0,4-5 0 16,-4-8 9-16,9 1-9 0,0-1 15 0,0-8-2 16,1-4 0-16,-1-3 0 0,4-1 7 0,6-4 0 15,-1-8 1-15,5-8 0 0,-1-4 0 0,10-5 0 16,5-7 0-16,-1 0 0 0,5-9-8 0,-5 1-1 16,1-4-1-16,-1-5 0 0,5-7-3 0,-4-1 0 15,-5-4 0-15,-1-3 0 0,-3-9-8 0,-1-4 0 0,-4-4 0 16,0-3 0-16,-1-1 28 0,1 4 3 0,0 0 1 0,-5 4 0 15,0 4-42-15,-4 5-8 0,4 3-2 0,-4 8 0 16,-10 9 20-16,5 4 0 0,-4 11 0 0,0 5 0 16,-1 8 13-16,-4 12 0 0,0 0 0 0,0 0 0 15,-9 24-13-15,0 5 11 0,0 3-11 0,-5 8 10 16,5 5-10-16,-5 3 0 0,1 5 0 0,4 4 0 16,-5 3 8-16,5 5 0 0,4 4 0 0,1-8 0 15,-1 3-8-15,5-7 0 0,5-4 0 0,-5-1 0 16,4-3-30-16,1-5-8 0,-5 1-2 15,4-5 0-15,1-3-92 0,-1-9-18 16,1 0-4-16</inkml:trace>
          <inkml:trace contextRef="#ctx0" brushRef="#br0" timeOffset="2983.8113">8576-941 1497 0,'0'0'66'0,"0"0"14"0,4-8-64 0,10-9-16 16,9 1 0-16,8 4 0 0,-3-4 120 0,8 4 21 15,1-4 4-15,8-1 1 0,1 1-91 0,4-4-19 16,0 8-3-16,-5-4-1 16,10 3-130-16,-5 5-26 0,50-12-6 0,-27 8-1 0</inkml:trace>
        </inkml:traceGroup>
        <inkml:traceGroup>
          <inkml:annotationXML>
            <emma:emma xmlns:emma="http://www.w3.org/2003/04/emma" version="1.0">
              <emma:interpretation id="{4CB15496-8CC9-48DF-B2FA-D061659142E1}" emma:medium="tactile" emma:mode="ink">
                <msink:context xmlns:msink="http://schemas.microsoft.com/ink/2010/main" type="inkWord" rotatedBoundingBox="12821,33 14288,-2 14322,1367 12855,1404"/>
              </emma:interpretation>
              <emma:one-of disjunction-type="recognition" id="oneOf3">
                <emma:interpretation id="interp3" emma:lang="" emma:confidence="1">
                  <emma:literal/>
                </emma:interpretation>
              </emma:one-of>
            </emma:emma>
          </inkml:annotationXML>
          <inkml:trace contextRef="#ctx0" brushRef="#br0" timeOffset="3858.4734">11371-1921 1209 0,'-5'0'108'0,"5"0"-87"15,0 0-21-15,0 0 0 0,0 0 68 0,0 0 8 0,0 0 3 0,0 8 0 16,-4 5 12-16,4 7 2 0,0 8 1 0,-5 8 0 15,1 13-13-15,-1 0-2 0,1 7-1 16,-5 5 0-16,0 8-12 0,-1 4-2 0,-8-1-1 0,5 5 0 16,-1-8-31-16,-4 0-7 0,4 4-1 0,-4 0 0 15,0-9-5-15,-1 1-2 0,6-8 0 0,-1 4 0 32,0-9-56-32,5-3-11 0,0-5-2 0,0 1-1001 0</inkml:trace>
          <inkml:trace contextRef="#ctx0" brushRef="#br0" timeOffset="4202.1425">11908-949 1792 0,'0'0'80'0,"0"0"16"0,0 12-77 0,-4 0-19 15,-1 4 0-15,1 8 0 0,-1 1 28 0,1 3 3 16,-1 4 0-16,0-3 0 0,1-1 9 0,4 0 3 15,4-3 0-15,1-1 0 0,0 0-23 0,4-4-5 16,0-8-1-16,4 5 0 0,1-5-4 0,4-4-1 16,0 0 0-16,1-8 0 0,3-4 19 0,-3 0 3 15,8-8 1-15,0-4 0 0,1 3-32 0,-1-7 0 16,-4 0 0-16,-1-4 0 0,1-1 15 0,-9-3-3 16,0 0-1-16,-1-5 0 0,-4 1 7 0,-4 0 2 15,-1 3 0-15,-8 1 0 0,-1 4 10 0,-4-1 2 0,-4 5 1 0,-6 0 0 16,-8 4-21-16,0 4-4 0,-5 8 0 0,-9 0-8 15,0 8 11-15,0 8-11 0,0 0 10 0,-5 8-10 16,1 4-12-16,4 1-9 0,4 7-2 0,-4 4-713 16,5-3-142-16</inkml:trace>
          <inkml:trace contextRef="#ctx0" brushRef="#br0" timeOffset="3608.5373">10843-1132 748 0,'-14'-8'33'0,"14"8"7"0,-9 0-32 0,5-4-8 0,-6-4 0 0,1 4 0 15,9 4 155-15,-9-4 29 0,9 4 5 0,0 0 2 16,0 0-74-16,0 0-14 0,0 0-3 0,0 0-1 15,9-4-47-15,10 0-10 0,-6 0-2 0,10 0 0 0,4 0 11 0,10 0 1 16,-1-4 1-16,5 0 0 0,0-5-16 0,0 5-3 16,5-4-1-16,-1 0 0 0,1 0-18 0,-1 4-4 15,1 0-1-15,-5 0 0 16,4 0-66-16,-8 0-12 0,4-5-4 0,-9 9 0 16,4-4-127-16,-4 0-25 0</inkml:trace>
        </inkml:traceGroup>
        <inkml:traceGroup>
          <inkml:annotationXML>
            <emma:emma xmlns:emma="http://www.w3.org/2003/04/emma" version="1.0">
              <emma:interpretation id="{203A2B16-7366-4012-A51A-F250BA8BBB9A}" emma:medium="tactile" emma:mode="ink">
                <msink:context xmlns:msink="http://schemas.microsoft.com/ink/2010/main" type="inkWord" rotatedBoundingBox="15892,335 17134,304 17172,1821 15929,1852"/>
              </emma:interpretation>
              <emma:one-of disjunction-type="recognition" id="oneOf4">
                <emma:interpretation id="interp4" emma:lang="" emma:confidence="1">
                  <emma:literal/>
                </emma:interpretation>
              </emma:one-of>
            </emma:emma>
          </inkml:annotationXML>
          <inkml:trace contextRef="#ctx0" brushRef="#br0" timeOffset="5092.565">14166-1387 172 0,'-4'-4'16'0,"4"-8"-16"16,4 0 0-16,-4 0 0 0,5 0 245 0,0 0 47 16,-5 0 8-16,0-1 3 0,4 5-147 0,1 0-28 15,-5 0-7-15,0 8-1 0,0 0-39 0,0 0-8 16,0-12-1-16,0 12-1 0,0 0-15 0,0 0-2 0,0 0-1 0,0 0 0 15,0 0-10-15,0 0-3 16,0 0 0-16,0 0 0 0,0 0-22 0,0 0-5 0,0 0-1 0,0 12 0 16,0-4-1-16,-5 4-1 0,5 1 0 0,-4 7 0 15,4-4 17-15,-5 8 3 0,0 5 1 0,1 3 0 16,4 0-15-16,-5 5-2 0,5 3-1 0,-9 9 0 16,5-5 7-16,-5 5 0 0,0 3 1 0,-1 5 0 15,-3 0 11-15,-1-1 3 0,0 1 0 0,1 0 0 16,-1-5-7-16,-4 1-2 0,4 0 0 0,1-5 0 15,-1-7-14-15,0-1-2 0,1-3-1 0,-1-1 0 16,5 0-9-16,-5-7 0 0,5-5 9 0,0 0-9 16,0-4 0-16,4-3-18 0,-4-1 3 0,9-4 1 15,-4-4-49-15,-1 0-9 16,5-8-3-16,0 0 0 0,0 0-116 0,0 0-23 0,9-12-5 0</inkml:trace>
          <inkml:trace contextRef="#ctx0" brushRef="#br0" timeOffset="5483.2969">14044-970 518 0,'-10'-20'46'0,"10"12"-37"15,-4 0-9-15,4-4 0 0,-5-4 126 0,5-1 23 0,-4 1 5 16,4-4 1-16,0-4-38 0,0-1-7 0,4 1-2 0,1 0 0 0,-1-5-26 0,6 1-6 31,-1 8 0-31,4-4-1 0,1-1-15 0,4 1-2 0,0 0-1 0,5 4 0 0,4-1-9 0,5 1-1 16,0 0-1-16,5 0 0 0,-1 3-6 0,0 1 0 0,1-4-1 0,-1 4 0 15,-4 0-26-15,5-1-5 0,-6 1 0 0,1 4-8 16,-4 0 11-16,4 4-11 0,-1-4 10 0,-3 8-10 16,4 4 8-16,-5 0-8 0,-4 0 0 0,-1 4 9 31,1 0-9-31,-9 0 0 0,-14-4 0 0,0 0 0 15,9 12 0-15,-4 4 0 0,-5 0 0 0,-10 9 0 16,-8-5 9-16,0 8 0 0,-9 5 0 0,-5 3 0 16,0-4 9-16,-9 5 2 0,0-5 0 0,0 5 0 15,-5-1 2-15,1-4 1 0,-5 9 0 0,0-5 0 16,4-3-46-16,5 3-9 0,0 1-1 0,5-5-1 16,4-4-136-16,0 1-27 0</inkml:trace>
          <inkml:trace contextRef="#ctx0" brushRef="#br0" timeOffset="5951.7312">14777-610 1695 0,'0'0'37'0,"0"0"8"0,0 0 2 0,0 0 1 0,0 0-39 0,0 0-9 0,0 0 0 0,0 0 0 16,9-4 82-16,-9 4 14 0,0 0 4 0,9-4 0 16,-9 4-28-16,0 0-4 0,0 0-2 0,0 0 0 15,0 0-33-15,9 4-6 0,-9 5-2 0,0 3 0 16,-5 4 3-16,-4 4 1 0,5 0 0 0,-10 5 0 15,0 3-19-15,1-4-10 0,-1 5 10 0,0-5-10 16,1 0 21-16,-1 0-1 0,0 1-1 0,1-5 0 16,4 0 17-16,0-8 3 0,-1 4 1 0,6-7 0 15,-1-1-26-15,5-8-5 0,0 0-1 0,0 0 0 0,0 0-8 16,0 0 8-16,0 0-8 0,14 0 8 0,0-4-8 16,8 0 12-16,1 0-12 0,0-1 12 0,4-3-12 0,1 0 0 15,-1 0 0-15,0 0 0 0,1 0 0 16,-6 4-14-16,1-8 3 0,0 8 1 15,4-4-43-15,-4 0-9 0,-5 4-2 0,5-1 0 16,-5-7-160-16,0 4-32 0,14-12-6 0,-5 4-2 0</inkml:trace>
          <inkml:trace contextRef="#ctx0" brushRef="#br0" timeOffset="6139.1902">15009-557 1724 0,'0'0'76'0,"-9"8"16"0,4 4-73 0,1 5-19 16,-1-1 0-16,5 4 0 0,-9 0 80 0,4 0 12 16,1 5 2-16,-1-1 1 0,1 0-34 0,-1 5-6 0,-4-5-2 0,4 0 0 15,-4-4-42-15,5 5-11 0,-10-1 0 0,5 0 0 32,0-4-43-32,0 5-10 0,0-1-3 0,0-4-891 0</inkml:trace>
        </inkml:traceGroup>
        <inkml:traceGroup>
          <inkml:annotationXML>
            <emma:emma xmlns:emma="http://www.w3.org/2003/04/emma" version="1.0">
              <emma:interpretation id="{41846471-DB46-42D3-8C8F-8181C48F0C11}" emma:medium="tactile" emma:mode="ink">
                <msink:context xmlns:msink="http://schemas.microsoft.com/ink/2010/main" type="inkWord" rotatedBoundingBox="18270,251 20813,188 20850,1671 18307,1734"/>
              </emma:interpretation>
              <emma:one-of disjunction-type="recognition" id="oneOf5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8013.7531">16288-917 403 0,'0'0'17'0,"0"0"5"0,0 0-22 0,-14 4 0 15,1-4 0-15,4 0 0 0,-5-4 212 0,14 4 37 16,0 0 8-16,0 0 2 0,0 0-147 0,0 0-28 15,0 0-7-15,0 0-1 0,5 0-12 0,4 0-4 16,0 0 0-16,9 0 0 0,14 0-3 0,0 0-1 16,4-4 0-16,5 0 0 0,5 0-44 0,-5-4-12 15,4 0 0-15,1 4 0 0,-1-5-11 0,-4 5-4 16,0 4-1-16,-9 0 0 16,-5-4-54-16,1 0-11 0,8 4-3 0,-9 0 0 0</inkml:trace>
          <inkml:trace contextRef="#ctx0" brushRef="#br0" timeOffset="8310.6008">16734-1435 403 0,'-4'-24'17'0,"-1"16"5"16,5-5-22-16,5 1 0 0,-5 0 0 0,0 4 0 15,0-4 214-15,4 0 38 0,1 4 8 0,-5 8 2 0,0 0-131 16,0 0-27-16,0 0-4 0,0 0-2 16,0 0-38-16,0 16-7 0,-5 4-1 0,1 8-1 0,4 9 8 15,-5 3 1-15,1 9 1 0,-5 8 0 0,-5-1-3 16,5 5-1-16,-5 0 0 0,0 15 0 0,-4 1-15 0,0-4-3 16,0 4-1-16,0 0 0 0,-1-12-17 0,1-1-3 15,0-7-1-15,4 0 0 0,-4-9-17 0,0-3 0 16,0-1-8-16,4-7 8 15,0-9-48-15,1 0-4 0,4-3-1 0,4-5-652 16,0-8-131-16</inkml:trace>
          <inkml:trace contextRef="#ctx0" brushRef="#br0" timeOffset="8904.1608">17358-1650 1612 0,'5'-8'144'0,"4"-4"-116"0,-5-4-28 0,5 4 0 15,0 4 52-15,1 0 4 0,-1 4 0 0,4 4 1 16,1 4-10-16,0 0-3 0,-10 8 0 0,1 8 0 16,-5 4-18-16,0 9-4 0,0 7-1 0,-9 9 0 15,-5 7 7-15,0 1 0 0,10 8 1 0,-10 4 0 16,-4 3 11-16,0 1 3 0,-5 0 0 0,5 8 0 15,-1-4-15-15,-3-4-4 0,-6-4 0 0,10-1 0 16,5-7-14-16,-6-4-10 0,-3-9 12 0,3-7-12 16,10-9 22-16,-4-3-2 0,3-9-1 0,-3 0 0 15,-1-8-19-15,10-4 0 0,4-8 0 0,0 0 0 0,-14 0 0 0,14 0 0 16,5-8 0-16,4-4 0 16,-5 0-28-16,10 0-2 0,-5-4-1 15,9-5 0-15,9 5 14 0,1 0 2 0,-10 0 1 0,14 0 0 0,9-1 5 0,-5 5 1 16,-4-4 0-16,5 8 0 0,8 0 8 0,-4 0 0 15,0 0 0-15,-5 4 0 0,-8 0 0 0,8 4-8 16,1-9 8-16,-1 1 0 0,-9 0 0 0,1-4 0 16,4-4 9-16,-1 0-9 0,-8 4 0 0,0-5 0 15,-5-3 0-15,5 0-9 0,0 0 9 0,-5 4 11 16,-4-9-3-16,-1 1 0 0,1 0 4 0,0-1 1 16,-10 1 0-16,1 0 0 0,-1 8-2 0,-4 0-1 15,0-5 0-15,-4 5 0 0,-1 8-2 0,-4 0-8 16,4 0 12-16,-8 4-4 0,-5 4 9 0,-1 8 2 0,6 0 0 15,-6 4 0 1,-8 8-41-16,0 5-8 0,0-1-2 0,4 8 0 0,9-3 32 0,-9 7-9 0,-4-4 9 0,4 9 0 16,19-9 21-16,-5 5 10 0,-5-5 1 0,5-4 1 15,0 1-33-15,9-9 0 0,9 0 0 0,-5 0 0 16,-8 1 0-16,8-9 0 0,15 0 0 0,-1-4 0 16,-9 0-18-1,9-4-10-15,5 0-3 0,4-4 0 0,1-4-170 0,-1 0-35 0</inkml:trace>
          <inkml:trace contextRef="#ctx0" brushRef="#br0" timeOffset="9247.836">18319-893 1036 0,'18'0'92'16,"-4"0"-73"-16,-14 0-19 0,0 0 0 0,13 8 172 0,1 0 30 15,-10 5 6-15,-4 3 2 0,0 0-87 0,5 4-18 16,4 4-3-16,-4 1-1 0,-10-1-34 0,5 0-7 15,9 1-2-15,0-1 0 0,-9 0-13 0,0-4-2 16,-4 1-1-16,4-1 0 0,4-4-22 0,-4-4-4 16,-9 0 0-16,5 0-1 0,13-3-6 0,-9-9-1 15,0 0 0-15,0 0 0 0,0 0-8 0,0 0 0 16,0 0 0-16,-9-5 0 0,-5 1 24 0,14 4 5 16,9-12 2-16,-4 0 0 0,-10-4-23 0,14-8-8 0,5-1 0 0,4 1 9 15,-4-4-9-15,4-1 0 0,5 1 0 16,-1 4 0-16,1 4 0 0,5-1 0 15,-10 5 0-15,4 8 0 0,-3 4 0 0,-1 4 0 16,-4 0 0-16,4 4 0 0,-9 4 12 0,5 4 0 0,-5 0 0 16,0 9 0-16,0-5-4 0,0 8 0 0,-4-4 0 0,4 5 0 15,0-5-8-15,0 0 0 0,-5 0 0 0,5 1 0 16,-4-1 0-16,-5-4-17 0,5 0 4 0,-5 0-807 16,4 1-160-16</inkml:trace>
        </inkml:traceGroup>
        <inkml:traceGroup>
          <inkml:annotationXML>
            <emma:emma xmlns:emma="http://www.w3.org/2003/04/emma" version="1.0">
              <emma:interpretation id="{9B80118C-6C31-45D3-A0BF-6A65D34A05F2}" emma:medium="tactile" emma:mode="ink">
                <msink:context xmlns:msink="http://schemas.microsoft.com/ink/2010/main" type="inkWord" rotatedBoundingBox="22991,139 26023,63 26061,1580 23029,1656"/>
              </emma:interpretation>
              <emma:one-of disjunction-type="recognition" id="oneOf6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17886.4336">21915-1718 1335 0,'0'0'59'0,"-9"4"13"0,-4 0-58 0,4 0-14 0,-5 4 0 0,-4 4 0 15,-5 8 51-15,0 5 7 0,5-1 2 0,-5 12 0 16,0 13 15-16,1 3 3 0,-6 1 1 0,6 12 0 15,-6-5 3-15,5 9 1 0,1-4 0 0,-1 8 0 16,0 4-36-16,5-8-7 0,0-1-2 0,0 1 0 16,-1-12-16-16,1-1-3 0,-5-3-1 0,5-4 0 15,0-5-18-15,-5-3 8 0,0-1-8 0,1 1 0 16,-1-9-15-16,-4-4-9 0,8 1-3 0,-8-1-652 16,9-4-130-16</inkml:trace>
          <inkml:trace contextRef="#ctx0" brushRef="#br0" timeOffset="17605.2557">20959-1026 403 0,'0'0'36'0,"0"0"-36"15,0 0 0-15,0 0 0 0,0 0 156 0,0 0 25 16,0 0 5-16,0 0 1 0,0-8-63 0,0 8-13 16,5-9-3-16,4 1 0 0,-4 4-13 0,8 4-3 15,1-4-1-15,9 8 0 0,-1 0-21 0,10 0-4 16,0 0-1-16,14 1 0 0,-1 3-26 0,5-4-6 15,-4 0-1-15,8-4 0 0,-4 4 10 0,-4-4 2 16,4 0 0-16,-4 0 0 0,-1-4-44 0,-4 4 0 16,0 0 0-16,0 0-11 15,-9-8-37-15,-5 4-8 0,-4 0-2 0,-5-1-582 16,-4 1-117-16</inkml:trace>
          <inkml:trace contextRef="#ctx0" brushRef="#br0" timeOffset="18839.3358">22348-1779 1602 0,'9'-4'35'0,"9"0"7"0,5-8 2 0,4 4 1 0,1-5-36 0,-1 5-9 0,-9 0 0 0,0 4 0 16,-9 4 54-16,5 4 9 0,-9 0 1 0,-1 8 1 16,-13 13-3-16,5 3-1 0,-10 8 0 0,0 13 0 15,-13 4-25-15,4 3-4 0,-4 9-2 0,-5 0 0 16,0 0-2-16,5 3 0 0,-5-3 0 0,5 0 0 16,4-4-8-16,-4 3-1 0,8-3-1 0,-3 4 0 15,3-5-10-15,1-3-8 0,0-8 9 0,0 3-9 16,4-11 12-16,-4-1-4 0,0-3-8 0,4-5 12 15,-4-4-12-15,4-3 0 0,-4-9 0 0,0 0 0 16,9 0 0-16,-5-8 0 0,5 0 0 0,4-4 0 16,5-4 0-16,0 0 0 0,0 0 0 0,0 0 0 15,0 0 0-15,0 0 0 0,9-12 8 0,10 0-8 0,-1 4 0 16,0 0-15-16,0-4 2 0,5 4 0 0,0 0 13 16,0 0 0-16,-5 4-10 0,4-1 10 0,-3 1 0 15,-6 0 0-15,10 4 0 0,-9 0 0 0,-1 0-10 0,6 0 10 16,-1 0 0-16,5-4-9 0,-10 0 9 0,10 4-8 15,9-8 8-15,-5 4-8 0,1-4 8 0,3 0-12 16,1-4 12-16,5 0-12 0,-1-5-4 0,5 1 0 16,-4 0-1-16,4 0 0 0,-1-4 17 0,1-5 12 15,-4 5-1-15,-1-4-1 0,-4 0-10 0,0-5 0 16,-5 5 0-16,1-4 0 0,-6-1 0 0,-3 5 0 16,-6 0 0-16,1 4 0 0,-9 3 13 0,-5 1 1 15,0 4 0-15,-5 0 0 0,0 0 5 0,-4 4 1 16,0 4 0-16,-4 0 0 0,3 4-20 0,-3 0 0 15,-1 4 0-15,-4 4 0 0,0 4 0 0,4 0 0 0,-4 4 0 16,4 4 0-16,-4 1 0 0,4-1 0 0,1 0 0 16,-1 4 0-16,5 1 0 0,0-5 0 0,4 0 0 15,1 4 0-15,-1-3 0 0,5-1 10 0,5-4-10 16,-5 4 8-16,9-8-8 0,-5 1 0 0,5-1 0 0,1-4-11 16,3-4 35-16,-4 0 6 0,5-4 2 0,4 0 0 15,-4-4-32-15,4-4 0 0,0 0 0 0,5 0 0 16,-5-5 11-16,5 1-11 0,0-4 12 0,9 0-12 15,-1-4 8-15,1-1-8 0,9 1 0 0,0 0 0 16,-4 4 0-16,-1 4 0 0,1-5-12 0,4 9 3 16,-10 4 9-16,-8 0 0 0,0 4 0 0,-5 0-8 15,-4 8 8-15,-1 0 0 0,-8 5 0 0,0 3 8 16,-1 0 1-16,1 4 1 0,-5-4 0 0,4 5 0 16,-4-5-10-16,0 4 0 0,5-4 0 0,-1-4 0 15,-4 1 0-15,5-1 0 0,-1-4 8 0,10 0-8 0,-5-8 0 16,5 0 0-16,-5-4 9 0,14 0-9 0,-5-4 8 15,5 0-8-15,-1-5 8 0,6 1-8 0,4-4 0 0,-14-4 0 16,-4-4 0-16,13 3-8 0,14-3 8 0,0 0 0 16,-9 4 0-16,-10-5 0 15,1 1 0-15,0 0 0 0,-5-5 0 0,0 5 0 0,1 0 0 0,-10 0 8 16,0-1-8-16,0 5 0 0,-5 4 24 0,-4 0 1 16,-9 8 0-16,0 4 0 0,-4-1-9 0,-6 5-3 15,-3 9 0-15,-1-1 0 0,0 8-13 0,0 4-18 16,1 4 4-16,-1 5 1 0,0-5 28 0,9 0 5 0,5 1 2 15,0 3 0-15,0 0-14 0,5 5-8 0,-1-1 10 16,5 4-10-16,0-3 0 0,9 11-8 0,5-7-1 16,4-1 0-1,0-4-191-15,0-3-37 0,23 19-8 0,-4-19-2 0</inkml:trace>
        </inkml:traceGroup>
        <inkml:traceGroup>
          <inkml:annotationXML>
            <emma:emma xmlns:emma="http://www.w3.org/2003/04/emma" version="1.0">
              <emma:interpretation id="{84F8E90F-E63B-402D-AF4B-930D31DDF241}" emma:medium="tactile" emma:mode="ink">
                <msink:context xmlns:msink="http://schemas.microsoft.com/ink/2010/main" type="inkWord" rotatedBoundingBox="27179,222 28100,199 28125,1211 27204,1234"/>
              </emma:interpretation>
              <emma:one-of disjunction-type="recognition" id="oneOf7">
                <emma:interpretation id="interp7" emma:lang="" emma:confidence="1">
                  <emma:literal/>
                </emma:interpretation>
              </emma:one-of>
            </emma:emma>
          </inkml:annotationXML>
          <inkml:trace contextRef="#ctx0" brushRef="#br0" timeOffset="19276.7316">25275-1237 1612 0,'19'0'144'15,"-10"4"-116"-15,-9-4-28 0,4 12 0 16,5 1 134-16,-9 3 21 0,-9 4 4 0,0 0 1 16,-5 13-77-16,5-5-15 0,-13 0-4 0,3 5 0 0,1-1-32 15,9 4-8-15,-5-3 0 0,1-1-1 0,4 1 1 16,0-5 0-16,4-4 0 0,0 4 0 0,5-7-6 0,0-5-1 15,0-4 0-15,10 0 0 0,-1-4-1 0,0-4-1 16,0 0 0-16,5-4 0 0,4-4 2 0,0 0 1 16,5-8 0-16,-1 0 0 0,6 0-5 0,-5-4-1 15,4-1 0-15,0-3 0 0,10-4 6 0,4 4 1 16,-10-5 0-16,10 1 0 0,-9 0-19 0,5 0-11 16,4-1 2-16,0 5 0 0,0 0 9 0,4 4-8 15,5 4 8-15,0-1-8 0,-4 9 16 0,-10 4 4 16,-4 4 1-16,-14 9 0 0,10-5-25 0,-10 4-6 15,-14 0-1-15,1 4 0 0,0 4 31 0,-10-3 5 16,0-5 2-16,-4 4 0 0,5 0-3 0,-5 0 0 0,0-4 0 16,-10 5 0-16,1-5 4 0,-5 4 0 0,1 0 0 15,-1 0 0-15,0-4-12 0,-4 1-8 0,4-1 12 0,-4-4-12 16,-1 4 0-16,6-4-16 0,-10-4 2 0,4-4 0 31,1 0-114-31,-5 0-22 0,0-4-5 0,-4-4-1 16,-5-4-48-16,9 0-11 0,0-9-1 0,0 1-1 0</inkml:trace>
          <inkml:trace contextRef="#ctx0" brushRef="#br0" timeOffset="19401.7011">25995-1739 2152 0,'0'0'48'0,"0"0"9"0,4 8 3 0,1 5 0 0,-1-5-48 0,-4 8-12 15,-4 0 0-15</inkml:trace>
        </inkml:traceGroup>
      </inkml:traceGroup>
      <inkml:traceGroup>
        <inkml:annotationXML>
          <emma:emma xmlns:emma="http://www.w3.org/2003/04/emma" version="1.0">
            <emma:interpretation id="{F5A483D0-4671-4831-910F-39FBEF6A5F89}" emma:medium="tactile" emma:mode="ink">
              <msink:context xmlns:msink="http://schemas.microsoft.com/ink/2010/main" type="line" rotatedBoundingBox="2547,2775 30370,1318 30495,3697 2671,5154"/>
            </emma:interpretation>
          </emma:emma>
        </inkml:annotationXML>
        <inkml:traceGroup>
          <inkml:annotationXML>
            <emma:emma xmlns:emma="http://www.w3.org/2003/04/emma" version="1.0">
              <emma:interpretation id="{47A9EEB5-3542-4760-9729-CFA48AB2E4BB}" emma:medium="tactile" emma:mode="ink">
                <msink:context xmlns:msink="http://schemas.microsoft.com/ink/2010/main" type="inkWord" rotatedBoundingBox="2569,3205 7356,2955 7437,4509 2651,4760"/>
              </emma:interpretation>
              <emma:one-of disjunction-type="recognition" id="oneOf8">
                <emma:interpretation id="interp8" emma:lang="" emma:confidence="1">
                  <emma:literal/>
                </emma:interpretation>
              </emma:one-of>
            </emma:emma>
          </inkml:annotationXML>
          <inkml:trace contextRef="#ctx0" brushRef="#br0" timeOffset="20713.8953">567 2207 1450 0,'9'-24'64'0,"-4"8"14"0,4 0-62 0,-5-9-16 0,10 1 0 0,0 0 0 16,-1 3 44-16,6 1 7 0,-1 4 1 0,0 8 0 15,0 0-32-15,1 4-7 0,-1 8-1 0,0 4 0 16,-4 8-12-16,4 4 9 0,-5 9-9 0,1 3 8 16,-9 4-8-16,-1 9 0 0,1 8 0 0,-5-5-11 15,0 5 19-15,-5-5 3 0,-4 5 1 0,-5 0 0 16,1-1 12-16,-1-7 4 0,5-1 0 0,-5-3 0 16,1-9 20-16,-1-4 5 0,5 1 1 0,4-9 0 15,1-8-35-15,4 0-7 0,0-12-2 0,0 0 0 16,0 0-2-16,9 0 0 0,5-8 0 0,-1-4 0 0,10-8 4 0,0-5 0 15,4-7 0-15,5-4 0 0,-5-5-12 0,5 1 0 16,-4-9 0-16,3 5 8 0,1-9-8 0,-4 0 0 16,-6 1 0-16,1-5 0 0,4 9 0 0,-4-5 0 15,0 4 0-15,-5 9 0 0,5-1 0 0,-5 13 0 16,0 4 0-16,-4 8 0 0,0 4 32 0,-1 8 0 16,1 8 1-16,-5 8 0 0,0 8-20 0,0 0-4 15,5 8-1-15,-5 5 0 0,-4 7-8 0,-5-3 8 16,0 3-8-16,0 1 8 0,0 3-8 0,0 1 0 15,0-1 0-15,0 1 0 0,0-5 0 0,0-3-17 16,0-5 4-16,0 0 1 16,0 1-136-16,0-5-28 0,-9 13-4 0,4-9-2 0</inkml:trace>
          <inkml:trace contextRef="#ctx0" brushRef="#br0" timeOffset="21026.327">1724 2110 1890 0,'0'0'84'0,"0"0"16"0,0 0-80 0,0 0-20 0,0 0 0 0,-5 12 0 16,0 8 70-16,-4 1 10 0,0 11 1 0,0 0 1 15,0 1-50-15,0 3-11 0,0 1-1 0,9 3-1 16,0-8-10-16,4-3-1 0,1-5-8 0,4-4 12 16,0 1-12-16,5-9 0 0,-1 0 0 0,6-8 0 15,-6 0 0-15,6-4 0 0,-1-4 0 0,0-4 0 16,0-4 0-16,-4-5 0 0,4-3 0 0,-4 4 0 15,-1-4 0-15,1 0 12 0,0-5-1 0,-5-3-1 16,0 0 1-16,0 3 0 0,-4-3 0 0,4 0 0 0,0-1-11 16,0 1 0-16,-5 0 9 0,-4 3-9 0,0-3 0 15,0 8 0-15,0-4 0 0,0 7 0 0,-4 1 8 16,-1 4-8-16,-4 0 10 0,0 4-10 0,0 8 0 0,-5 4 0 16,5 4 0-16,-4 4 0 15,-1 4-97-15,-4 9-26 0,4-1-5 0</inkml:trace>
          <inkml:trace contextRef="#ctx0" brushRef="#br0" timeOffset="21510.5816">2361 2082 1728 0,'0'0'153'0,"0"0"-122"0,0 0-31 0,0 0 0 16,0 0 72-16,0 0 9 0,9 8 2 0,-4 4 0 15,-5 8-47-15,0 4-10 0,0-3-2 0,-5 3 0 16,5 0-12-16,0 5-4 0,0-5 0 0,0 0 0 16,0-4 20-16,5 1 3 0,-1-5 1 0,1 0 0 15,-1-8-32-15,5 0 0 0,1 4 0 0,-1-12 0 16,0-8 8-16,4 0 1 0,1 0 1 0,4-8 0 15,0 0-10-15,1-1 8 0,-1-3-8 0,0-4 8 16,5 0 0-16,-5-1 0 0,0-3 0 0,1 4 0 16,-6 0-8-16,1-1 0 0,4 5 0 0,-9 8 8 15,0 4-8-15,-9 8 0 0,9 0 0 0,0 12 0 0,5 4 11 0,-5 4 0 16,-4 9 0-16,4-1 0 0,0 4 14 0,0 1 3 16,-4-1 1-16,8 0 0 0,1 1-29 0,0-9 8 15,-5-4-8-15,0-3 0 0,4-1 10 0,1-8-1 16,4-4 0-16,-4 0 0 0,4-12 6 0,0-4 1 15,5-4 0-15,0-1 0 0,-5-3 16 0,9-4 4 16,-8-5 1-16,-1 1 0 0,5 0-27 0,-5-5-10 16,-4 5 0-16,-5-4 9 0,0-5-1 0,-5 5 0 15,-4 4 0-15,5-5 0 0,-1 5-8 0,-4 0-12 16,0-1 2-16,5 5 1 16,0 4-85-16,4 0-17 0,0 7-3 0,0 1-621 0,-9 12-124 15</inkml:trace>
          <inkml:trace contextRef="#ctx0" brushRef="#br0" timeOffset="22619.7">3736 1135 1382 0,'-14'-29'61'0,"14"21"13"0,0 8-59 0,0 0-15 15,9 0 0-15,5 8 0 0,0 5 162 0,-1 7 30 0,1 12 5 0,-5 9 2 16,0 3-139-16,-9 9-28 0,0 3-6 0,-4 5-1 16,-1 4 10-16,-4 4 1 0,-9 4 1 0,4 7 0 15,-4 9 7-15,0-4 2 0,-5 0 0 0,0-8 0 16,5-4-31-16,0-8-7 0,0 0 0 0,-1-13-8 16,10-7 14-16,-4-5-4 0,3-7-1 0,-3-5 0 15,8-8 3-15,-4-4 0 0,5-7 0 0,-1-1 0 16,5-8 3-16,0 0 1 0,5-13 0 0,4 1 0 15,0-8-4-15,0-4 0 0,5-9 0 0,8 5 0 16,10-12-4-16,-4 7 0 0,-1-3-8 0,-4 3 12 16,8 5-12-16,-3 0 0 0,-1 8 0 0,-4-1 0 0,0 13 0 15,-1 4 0-15,-3 0 0 0,-1 12 0 0,0 0 0 16,-4 9 0-16,-1-5 0 0,1 8 0 16,0 4-20-16,-5 0-9 0,4-3-3 0,-3-1 0 0,3-4 32 0,1 0 8 15,0 0 1-15,4-3 0 0,-5-9-9 0,6 0-12 16,-1 0 2-16,0-8 1 0,0 0 9 0,0-4 0 15,5-1-9-15,-5-7 9 0,1 0 0 0,3-4 0 16,-3 0 0-16,-1-5 0 0,-5-3 9 0,1 0-9 16,0-5 10-16,-1 1-10 0,-8-9 26 0,4 5-1 15,0 0 0-15,-4-1 0 0,-1 5-25 0,-4-5 0 16,0 9 8-16,0-4-8 0,5 3-9 0,-10 9-4 16,5 4-1-16,-4 4 0 0,4 12 14 0,0 0 16 15,0 0-3-15,-5 8-1 16,-4 12-34-16,5 0-7 0,-6 9-2 0,6-1 0 0,-10 4 31 0,5 9 0 0,5-1-8 15,-6 5 8-15,1-5 0 0,0-3 10 0,5 3-2 16,-5-3 0-16,4-9-8 0,5 0 0 0,0-7 0 0,0-1 0 16,5-4 0-16,4 0 0 0,-5-4 0 0,5-8 0 15,5 0 0-15,4-4 0 0,-4 0-12 0,4-8 12 16,0 4-16-16,1-8 5 0,12 0 1 0,1 0 0 16,0-4 10-16,0-1 0 0,-5 1 0 0,5 4 8 15,-4-4-8-15,-1 0 0 0,-9 0 0 0,9 7-8 16,-8 1 8-16,3 4 16 0,-3 4-4 0,-1 4-1 15,0 0-1-15,0 5 0 0,0-1 0 0,1 4 0 16,-6 0-10-16,5 4 8 0,1-4-8 0,-1 0 8 16,-4 5 6-16,-1-9 1 0,10 0 0 0,-5 0 0 0,5-8-15 15,-5 0 0-15,5-4 0 0,4-4 0 0,5 0 11 16,-5-9-1-16,5 1 0 0,-4-8 0 0,4 0 2 0,-10-1 0 16,6 1 0-16,-6-4 0 0,-3-1 0 0,-1 5 1 15,-5-4 0-15,1 8 0 0,-9-1 15 0,-1 9 4 16,-4-4 0-16,0 8 0 0,-4 0-11 0,-5 4-1 15,-1 4-1-15,-8 4 0 0,5 8-8 0,-6 0-2 16,1 8 0-16,0 5 0 0,4-1-9 0,1 0 0 16,-1 5-10-16,5 3 10 0,9-4-9 0,0 1 9 15,4-1-8-15,10-4 8 16,4 0-72-16,5-3-8 0,0 3-3 0,9-4-761 16,0 0-152-16</inkml:trace>
        </inkml:traceGroup>
        <inkml:traceGroup>
          <inkml:annotationXML>
            <emma:emma xmlns:emma="http://www.w3.org/2003/04/emma" version="1.0">
              <emma:interpretation id="{AC1AC249-E3B0-4F80-82A9-B4419A0FDFE1}" emma:medium="tactile" emma:mode="ink">
                <msink:context xmlns:msink="http://schemas.microsoft.com/ink/2010/main" type="inkWord" rotatedBoundingBox="8479,2465 9875,2391 9968,4163 8572,4236"/>
              </emma:interpretation>
              <emma:one-of disjunction-type="recognition" id="oneOf9">
                <emma:interpretation id="interp9" emma:lang="" emma:confidence="1">
                  <emma:literal/>
                </emma:interpretation>
              </emma:one-of>
            </emma:emma>
          </inkml:annotationXML>
          <inkml:trace contextRef="#ctx0" brushRef="#br0" timeOffset="23385.1436">7392 483 1555 0,'-9'-8'138'0,"9"8"-110"0,0 0-28 0,-5 12 0 0,1 0 44 0,-1 17 3 16,1 7 1-16,-1 21 0 0,-4 3 12 0,4 9 4 15,-8 8 0-15,-1 8 0 0,-4 0 4 0,-5 8 2 16,0 0 0-16,-9 17 0 0,5-13-22 0,0 0-4 16,-1-4 0-16,1 4-1 0,0 4-27 0,4-8-6 15,0-8-1-15,10-4 0 16,-1-8-117-16,5-12-23 0,-5-1-5 0,10-19-792 0</inkml:trace>
          <inkml:trace contextRef="#ctx0" brushRef="#br0" timeOffset="23635.1374">7583 1624 1393 0,'0'0'61'0,"0"0"14"0,0 0-60 0,0 13-15 0,0 3 0 0,0 4 0 15,0 8 46-15,0 5 6 0,-4 3 2 0,4 1 0 16,-5-1-4-16,0 0-1 0,5-3 0 0,0-1 0 16,0-8-15-16,0 1-3 0,10-9-1 0,-6-4 0 15,5 0-6-15,-4-4-2 0,8-8 0 0,1-4 0 16,0-4 18-16,4-4 4 0,0-8 1 0,0 0 0 15,5-9 3-15,0 5 0 0,0 0 0 0,-5-9 0 16,0 1 6-16,0-9 2 0,0 5 0 0,-8 0 0 16,-1 3-25-16,0 1-5 0,0-1-1 0,0-3 0 15,-9 4 1-15,0 3 0 0,0 5 0 0,-5 4 0 16,-4 4-8-16,-9 12-2 0,0-1 0 0,-9 10 0 16,-1 3-31-16,1 4-6 0,-14 12-2 0,5 0-772 15,-1 5-154-15</inkml:trace>
          <inkml:trace contextRef="#ctx0" brushRef="#br0" timeOffset="23150.8308">6472 1374 1497 0,'0'0'66'0,"0"0"14"0,0-9-64 0,5 1-16 16,4 0 0-16,9 4 0 0,5-4 96 0,9 0 15 0,9 4 3 0,4-8 1 15,10 4-55-15,4-4-12 0,0-5-1 0,10-3-1 16,3 4-16-16,-3 0-3 0,-1-4-1 0,5 3 0 16,-9 5-26-16,-5 0-17 0,-5-4 2 0,-4 4-620 15,-9 4-124-15</inkml:trace>
        </inkml:traceGroup>
        <inkml:traceGroup>
          <inkml:annotationXML>
            <emma:emma xmlns:emma="http://www.w3.org/2003/04/emma" version="1.0">
              <emma:interpretation id="{CD3C33D7-8C00-4F42-8725-EB4550CDC3DD}" emma:medium="tactile" emma:mode="ink">
                <msink:context xmlns:msink="http://schemas.microsoft.com/ink/2010/main" type="inkWord" rotatedBoundingBox="11275,3052 14507,2883 14577,4217 11345,4387"/>
              </emma:interpretation>
              <emma:one-of disjunction-type="recognition" id="oneOf10">
                <emma:interpretation id="interp10" emma:lang="" emma:confidence="1">
                  <emma:literal/>
                </emma:interpretation>
              </emma:one-of>
            </emma:emma>
          </inkml:annotationXML>
          <inkml:trace contextRef="#ctx0" brushRef="#br0" timeOffset="24447.3971">9964 1224 1094 0,'0'0'97'0,"-9"-12"-77"15,5-1-20-15,-6-3 0 0,1 0 144 0,0 0 26 16,-4 0 5-16,3 4 1 0,-3 8-90 0,-1-1-18 16,-4-3-3-16,-5 8-1 0,-4 4 0 0,0 5 0 15,-1 7 0-15,-4 8 0 0,-4 0-51 0,0 9-13 16,-5 7 0-16,4 9 0 0,1-1 12 0,-5-7 0 16,9 3 0-16,9 1 0 0,0-9-12 0,10 1 8 15,-1-9-8-15,9 4 0 0,1-7 9 0,4-5-9 16,4-4 8-16,10 0-8 0,0-8 11 0,-1-4-3 15,6-4-8-15,3-8 12 0,6-4-12 0,-1-4 11 16,5-12-11-16,0-1 10 0,4 1-10 0,1-8 0 16,-1-1 9-16,5-7-9 0,5-1 24 0,-5-3 0 0,0-5 0 0,4 0 0 15,1 13 0-15,-5-1 0 0,0 9 0 16,-1 0 0-16,-3 3-24 0,-5 13 0 0,-5 4 0 16,-4 8 0-16,-5 8 0 0,0 8 0 0,-4 4 0 15,-5 17 8-15,0 7 0 0,-9 13 0 0,-4 3 0 0,-6 13 0 16,-3 0 0-16,-14 4 0 0,-5 4 0 0,-5 12 0 15,1-8 0-15,-5 4 0 0,4 0 0 0,1-12 0 16,-5-1 1-16,0-7 1 0,0-8 0 0,5-9 0 16,-1-3 16-16,1-5 3 0,-5-11 1 0,4-1 0 15,-4-4-8-15,0-4-2 0,0-3 0 0,0-9 0 16,-4 0-6-16,4-12-2 0,9-4 0 0,0 0 0 16,0-9 16-16,14-3 4 0,5 0 0 0,3-8 0 0,6-1-23 15,4-3-9-15,4-4 8 0,10-5-8 0,13-3 0 16,5-13 0-16,5 4 0 0,13-11 0 15,4 3-48-15,6 0-3 0,8 0 0 0,5 5 0 16,0 3-61-16,4 13-12 0,5-1-2 0,0 13-617 16,-9 4-123-16</inkml:trace>
          <inkml:trace contextRef="#ctx0" brushRef="#br0" timeOffset="24900.5981">11080 1289 1324 0,'18'-37'59'0,"-4"21"12"0,-5 0-57 0,4 0-14 0,1 3 0 0,-5 1 0 15,0 0 128-15,0 4 24 0,-9 8 4 0,0 0 0 16,0 0-69-16,-4 16-15 0,-5 4-2 0,-5 9-1 16,-4 7-22-16,-5 5-5 0,0 7-1 0,-4 5 0 15,4-1-13-15,-4-3-4 0,0 4 0 0,-1-5 0 16,10 1 7-16,0-1 1 0,4-7 0 0,5-5 0 16,0-7-32-16,4-5 0 0,5-4 0 0,5-8 0 15,-1 0 16-15,6-4-4 0,3-12 0 0,1-4 0 0,4 0 7 16,0-8 1-16,10 4 0 0,-1-12 0 0,0-5 9 15,1 1 3-15,3 0 0 0,6-9 0 0,-1 1-32 16,-4-1 0-16,5-3 0 0,-6-1 0 0,-3-3 10 16,-5-1-1-16,-1 5 0 0,-4 3 0 0,-4 1 5 0,-5 8 1 15,-4-1 0-15,-1 9 0 0,-8 0-7 0,-1 4 0 16,1 8-8-16,-15 0 12 0,1 8 0 0,-9 4 0 16,-5 4 0-16,-4 8 0 15,-1 4-43-15,-4 4-9 0,0 1-1 0,5 3-784 16,-5 0-157-16</inkml:trace>
          <inkml:trace contextRef="#ctx0" brushRef="#br0" timeOffset="27899.7128">12382 1604 403 0,'0'0'36'0,"0"0"-36"16,0 0 0-16,0 0 0 0,0 0 358 0,9 8 65 15,0 4 13-15,0 1 2 0,0-5-309 0,0 4-61 0,-4 0-13 0,-1-4-3 16,6 0 18-16,-10-8 3 0,0 0 1 0,0 0 0 16,4 4-14-16,-4-4-4 0,9 0 0 0,-9 0 0 15,0 0-16-15,0 0-4 0,0 0-1 0,0 0 0 16,9-4-17-16,-9 4-3 0,0 0-1 0,0 0 0 15,0-8-14-15,5-4 8 0,-5 4-8 0,4 0 0 16,-4 0 0-16,0 8 8 0,0-8-8 0,0 8 0 16,0 0 0-16,0 0 0 0,0 0 0 0,0 0 0 15,0 0 0-15,0 0 0 0,0-9 0 0,0 9 0 16,0 0 0-16,0 0-8 0,5-8 8 0,-5 8 0 16,9-4 0-16,-9 4-8 0,0 0 8 0,0 0 0 15,0 0-93-15,0 0-12 0,0 0-3 0</inkml:trace>
        </inkml:traceGroup>
        <inkml:traceGroup>
          <inkml:annotationXML>
            <emma:emma xmlns:emma="http://www.w3.org/2003/04/emma" version="1.0">
              <emma:interpretation id="{10E515B8-ED70-44DA-B20B-9715CD4FAE21}" emma:medium="tactile" emma:mode="ink">
                <msink:context xmlns:msink="http://schemas.microsoft.com/ink/2010/main" type="inkWord" rotatedBoundingBox="28055,2834 29088,2577 29093,2599 28061,2856"/>
              </emma:interpretation>
              <emma:one-of disjunction-type="recognition" id="oneOf11">
                <emma:interpretation id="interp11" emma:lang="" emma:confidence="1">
                  <emma:literal/>
                </emma:interpretation>
              </emma:one-of>
            </emma:emma>
          </inkml:annotationXML>
        </inkml:traceGroup>
        <inkml:traceGroup>
          <inkml:annotationXML>
            <emma:emma xmlns:emma="http://www.w3.org/2003/04/emma" version="1.0">
              <emma:interpretation id="{211EE438-B204-4B67-BC2F-4D0D201BE4C3}" emma:medium="tactile" emma:mode="ink">
                <msink:context xmlns:msink="http://schemas.microsoft.com/ink/2010/main" type="inkWord" rotatedBoundingBox="30395,2124 30412,2123 30415,2183 30398,2184"/>
              </emma:interpretation>
            </emma:emma>
          </inkml:annotationXML>
          <inkml:trace contextRef="#ctx0" brushRef="#br0" timeOffset="41396.5573">28344 188 2188 0,'5'-4'48'0,"-5"4"11"0,0 0 1 0,0 0 1 16,0 0-49-16,0 0-12 0,0 0 0 0,0 0 0 15,9 12-48-15,-5 0-13 0,-4 8-3 0,0-4-844 16</inkml:trace>
        </inkml:traceGroup>
      </inkml:traceGroup>
    </inkml:traceGroup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1.35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0B81DCB-ABD8-46B6-8FAB-D3D91EC6C454}" emma:medium="tactile" emma:mode="ink">
          <msink:context xmlns:msink="http://schemas.microsoft.com/ink/2010/main" type="inkDrawing"/>
        </emma:interpretation>
      </emma:emma>
    </inkml:annotationXML>
    <inkml:trace contextRef="#ctx0" brushRef="#br0">-4 232 518 0,'0'0'23'0,"0"0"5"0,0-8-28 0,0 8 0 16,0 0 0-16,0-12 0 0,0 4 209 0,0 8 37 16,4-13 7-16,-4 13 2 0,9-4-119 0,5-4-24 15,0 0-5-15,4 0-1 0,0 0-29 0,5 0-5 16,9-4-2-16,4 4 0 0,1 0-3 0,4-5-1 16,9 1 0-16,0 0 0 0,0 0-24 0,4 4-5 15,1-4-1-15,0 0 0 0,4-1-18 0,-4 9-4 16,-15-4-1-16,6 4 0 0,0 0-13 0,-1 0 0 15,-9 4 0-15,1 0 0 16,-5 0-36-16,-5 4-12 0,-4 0-4 0,-5 0 0 16,5 0-168-16,-10 4-35 0,6 5-6 0,-19-13-2 0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2.13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1214A2E3-DF11-41A2-8D51-8ABC08A871A1}" emma:medium="tactile" emma:mode="ink">
          <msink:context xmlns:msink="http://schemas.microsoft.com/ink/2010/main" type="inkDrawing"/>
        </emma:interpretation>
      </emma:emma>
    </inkml:annotationXML>
    <inkml:trace contextRef="#ctx0" brushRef="#br0">433 35 1666 0,'32'-12'74'0,"-19"4"15"0,1 0-71 0,0 0-18 0,-1 8 0 0,1 0 0 15,-5 0 65-15,-9 0 10 0,0 0 1 0,0 12 1 16,0 8-17-16,-4 1-4 0,-6 3-1 0,-3 8 0 16,-1 9-12-16,-4 3-3 0,-5 9 0 0,-9 7 0 15,5-3-14-15,-5 4-3 0,5 4-1 0,-5 7 0 16,0-3 10-16,5 0 1 0,-1 4 1 0,1-4 0 15,4-13-18-15,5-3-3 0,-5-4-1 0,5-9 0 16,5-12-2-16,-6 1-1 0,6-5 0 0,-6-8 0 16,6 0-1-16,4-4-8 0,-5-3 12 0,9-1-4 15,-4 0-8-15,9-8 0 0,0 0 9 0,0 0-9 16,0 0 0-16,0 0 0 0,0 0 0 0,5-12 0 0,4-1 0 16,0 5 0-16,5 0 0 0,-5 0 0 0,9 0 0 15,0 4-8-15,1 0 8 0,3 4-8 0,6 4 8 0,-6 0-8 16,6 4 8-16,-1 0-8 0,9 0 8 0,-4 0 0 15,-4 1 0-15,8-1 0 0,0-4 0 0,1 0 0 16,-1-8 0-16,1 0 8 0,-1 0-8 0,1-5 0 16,-6 1 0-16,6-4 0 0,-5-4 0 0,0 0 0 15,-1 0 0-15,1-9-8 0,-9 1 8 0,0-4 0 16,4-5 0-16,-4 1 0 0,-9 0 0 0,-1-1 0 16,1 5 8-16,0 0-8 0,-1-1 8 0,-13 5-8 15,-4 8 8-15,-1 4-8 0,1 0 20 0,-6 3 0 16,-8 5 0-16,-5 4 0 0,-4 8 6 0,0 9 1 15,4-1 0-15,-4 4 0 0,-5 8-27 0,9 5 0 0,-4-1 0 0,9 5 0 16,-5-1 0-16,9-4 0 16,10 1 0-16,-1 3 0 0,10-7 0 0,4 3 0 0,0-4 0 15,9-3 0-15,5-1-14 0,4-4 5 0,0 0 1 0,14 1 0 32,5-1-192-32,4-8-39 0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2.709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41BDD1B-5E1F-40B4-8CCC-ECC01D5899F9}" emma:medium="tactile" emma:mode="ink">
          <msink:context xmlns:msink="http://schemas.microsoft.com/ink/2010/main" type="inkDrawing"/>
        </emma:interpretation>
      </emma:emma>
    </inkml:annotationXML>
    <inkml:trace contextRef="#ctx0" brushRef="#br0">769 272 864 0,'0'-8'76'0,"0"-8"-60"0,0-1-16 0,-5-3 0 15,5 0 92-15,0 0 16 0,-4-1 4 0,-1-3 0 16,-4 0 12-16,0 0 4 0,0-1 0 0,-5 1 0 16,-9 12-52-16,1 0-9 0,-1 8-3 0,-9 4 0 15,0 4-10-15,0 12-2 0,0 4-1 0,-9 12 0 16,0 9-31-16,-4 3-5 0,4 9-2 0,-5 4 0 16,5 7 41-16,0 1 8 0,-4 8 2 0,8 0 0 15,1 0-27-15,4-4-5 0,5-5 0 0,9 1-1 0,4-8-20 16,5-1-11-16,4-7 12 0,10 0-12 0,-1-5 0 0,10-3 0 15,0-5 0-15,4-8-12 16,0 1-130-16,9-13-26 0,5-4-4 0,5-8-779 16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2.99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CD1992C-F65F-4724-83CD-D8D99E0467EB}" emma:medium="tactile" emma:mode="ink">
          <msink:context xmlns:msink="http://schemas.microsoft.com/ink/2010/main" type="inkDrawing"/>
        </emma:interpretation>
      </emma:emma>
    </inkml:annotationXML>
    <inkml:trace contextRef="#ctx0" brushRef="#br0">346 0 633 0,'0'0'56'0,"0"0"-44"16,-9 4-12-16,0 4 0 0,-9 4 281 0,0 9 55 15,0-1 10-15,-5 8 2 0,-5 0-200 0,6 5-40 16,-6-1-8-16,-3 5-1 0,3 3-48 0,5-7-10 0,1-1-1 16,-1-4-1-16,9 1-8 0,1-1-2 15,3-8 0-15,6 0 0 0,-1-3-29 0,5-5 0 16,5-8 0-16,4 8 0 0,0-12 0 0,5 4 0 0,9-8 0 0,-1 0 0 16,6-4 0-16,-1-4-18 0,0-5 2 0,5 1 1 15,-5 0 15-15,1-8 0 0,4-1 0 0,-5-3 0 16,0-4 8-16,-4-5 4 0,-5 5 0 0,0 0 1 15,-4 3-3-15,-5 5-1 0,-4 4 0 0,-5 4 0 16,-9 3 13-16,-5 1 2 0,-4 8 1 0,-10 0 0 16,-3 8-25-16,-6 0 0 0,-4 8 0 0,0 1 0 15,0-1-21-15,5 8 0 0,4 0 0 0,5 4-735 16,4 1-146-16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3.30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8CC078EA-712C-4899-BE8B-DDD5578F7048}" emma:medium="tactile" emma:mode="ink">
          <msink:context xmlns:msink="http://schemas.microsoft.com/ink/2010/main" type="inkDrawing"/>
        </emma:interpretation>
      </emma:emma>
    </inkml:annotationXML>
    <inkml:trace contextRef="#ctx0" brushRef="#br0">-1 0 2052 0,'0'0'45'0,"5"8"10"0,4 5 1 0,0-1 1 0,0 4-45 0,-4 4-12 15,4 0 0-15,-5 9 0 0,-4-1 42 0,5 4 6 16,-5-3 2-16,4 3 0 0,-8-4-2 0,4-3 0 15,-5-1 0-15,1 0 0 0,4-3-10 0,-9-5-2 16,4 4-1-16,0-8 0 0,1-4-13 0,-1 0-2 16,1 0-1-16,4-8 0 0,0 0 11 0,0 0 2 15,0 0 1-15,0 0 0 0,0 0-7 0,0 0-2 16,0 0 0-16,4-8 0 0,5 0-12 0,1-4-4 16,3-4 0-16,5 0 0 0,-4 4 17 0,4-5 3 0,-4 1 1 0,9 0 0 15,-1 0-29-15,1 4 0 0,-14-5 0 0,0 5 0 31,5 0-30-31,0 0-12 0,-10 4-2 0,5 0-800 0,0-4-159 0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2:17:20.73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CFCDE19F-437D-4B5B-8373-68C50C644A9E}" emma:medium="tactile" emma:mode="ink">
          <msink:context xmlns:msink="http://schemas.microsoft.com/ink/2010/main" type="inkDrawing" rotatedBoundingBox="10548,7022 16654,6864 16657,6962 10551,7120" semanticType="10" shapeName="Other"/>
        </emma:interpretation>
      </emma:emma>
    </inkml:annotationXML>
    <inkml:trace contextRef="#ctx0" brushRef="#br0">49 214 1094 0,'0'0'97'0,"-9"0"-77"0,5-9-20 0,4 9 0 16,-5-4 59-16,1-4 8 0,-6 4 1 0,6 0 1 16,-5 4-9-16,9 0-1 0,0 0-1 0,0 0 0 15,-5-8-35-15,5 8-7 0,0 0-2 0,0 0 0 16,0 0-14-16,0 0 0 0,0 0 8 0,0 0-8 16,0 0 0-16,0 0 0 0,0 0 0 0,0 0 0 15,0 0 0-15,0 0 0 0,0 0 0 0,0 0 0 16,0 0 11-16,0 0-1 0,14 0 0 0,-5 0 0 15,-9 0-10-15,0 0 8 0,9 8-8 0,5-8 8 16,-14 0-8-16,9 0 0 0,0 0 0 0,5-4 8 16,4 4-8-16,0-4 8 0,0 0-8 0,5 0 8 15,0 8 19-15,0-4 3 0,4-4 1 0,5 4 0 0,0 0-19 16,-1 0-4-16,1-4-8 0,5 4 12 0,-5 4-12 0,4-8 11 16,0 4-11-16,5 0 10 0,0-4-10 0,0 0 8 15,5 0-8-15,-1 0 8 0,6 4-8 0,-1 0 0 16,4-4 0-16,-8 4 0 0,-1-4 0 0,1 0 0 15,-1 0 0-15,-8 0 0 0,4 4 0 0,0-5 0 16,-5 5 0-16,1 0 0 0,4-4 0 0,0 4 0 16,0-4 0-16,-1 0 0 0,6-4 0 0,4 4 10 15,0 0-10-15,0 0 10 0,0 0-10 0,-4 4 0 16,-1 4-10-16,-4-4 10 0,-4 0 0 0,-1 0 0 16,5 4 0-16,-4 4 0 0,-1-4 0 0,5 0 0 15,-5 4 0-15,1-4 0 0,-5-4 0 0,0 5 0 0,-1-5 0 16,6 4 0-16,-5 0 0 0,0-4 0 0,4 0 0 15,-4 0 0-15,4 0 0 0,1-4 0 0,-1-5 0 16,1 5 0-16,4 0 0 0,0 0 0 0,0 0 10 0,4 0-10 16,-4 0 0-16,0 0 0 0,-9-4 0 0,0 4 0 15,4 4 0-15,1 0 0 0,-6 0 8 0,-3 0-8 16,4 0 11-16,0 0 0 0,-5 0 0 0,0 0 0 16,0 4-11-16,1 0 0 0,-5 4 0 0,4-4 0 15,-4 0 23-15,4-4 5 0,-4 0 2 0,4 4 0 16,0-4-22-16,5-4-8 0,-4 0 0 0,8 4 0 15,0 0 0-15,-4-4 0 0,0 0 0 0,5 4 0 16,-1 0 0-16,5 0-13 0,0 0 1 0,-5 0 0 16,1-4 12-16,-5 4 16 0,4-4-3 0,-4 4-1 15,0 4-12-15,-5 0 0 0,5-4 0 0,-5 0 0 16,1 0 17-16,-1 0 1 0,5 0 0 0,0 0 0 16,0 4 0-16,-1 0 0 0,1 0 0 0,0-4 0 0,9 0-18 15,0 0 0-15,0 0 0 0,0 0 0 0,-5 0 0 0,1 0 0 16,-1 4 0-16,5-4 0 0,-4-4 0 0,4 4 0 15,-5-4 0-15,5 4 0 0,-9 0 0 0,4-4 0 16,5 4 0-16,-4-4 0 0,4 0 0 0,-5 0 0 16,1 0 0-16,-1 0 0 0,0 0 0 0,-4-4 0 15,5 4 0-15,-5 0 0 0,-1 0 0 0,-3 4 0 16,-1-4 0-16,0 0 0 0,1 4 0 0,-5-4 0 16,4-1 11-16,0 1-3 0,-9 0 0 0,10 0 0 0,-1 0 0 0,0 0 0 15,1 4 6-15,3-4 2 0,1 0 0 16,0 4 0-16,0 0-16 0,-5 0 0 0,-8 0 0 15,3 0 0-15,10 0 0 0,-9 0-16 0,0 4 3 0,0-4 1 16,-1-4 12-16,-3 4 0 0,-6 0 0 16,5 0-9-16,-8 0 9 0,3 0 0 0,1 0 0 15,-1 0 0-15,-3 0 0 0,3 0 0 0,1-4 0 0,0 4 0 16,-1-4 8-16,1 4-8 0,-14 0 10 0,14 0-10 16,-1-4 0-16,1 4 8 0,0 0-8 0,-14 0 0 15,9-4 0-15,4 4 0 0,-13 0 0 0,9 0 0 16,-9 0 0-16,0 0 0 0,0 0 0 0,0 0 0 15,0 0 8-15,9 0-8 0,-9 0 11 0,0 0-11 16,0 0 12-16,0 0-4 0,14 0 0 0,-14 0-8 16,9 4 0-16,0-4 0 0,0 4-12 0,5-4 3 15,-5 0 9-15,0 0 0 0,-9 0 0 0,9 4-673 16,1 4-128-16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3.58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961DFCEA-683F-46AD-9333-27F5C081B824}" emma:medium="tactile" emma:mode="ink">
          <msink:context xmlns:msink="http://schemas.microsoft.com/ink/2010/main" type="inkDrawing"/>
        </emma:interpretation>
      </emma:emma>
    </inkml:annotationXML>
    <inkml:trace contextRef="#ctx0" brushRef="#br0">77 32 2026 0,'0'9'44'0,"4"11"10"0,1 0 2 0,-5 12 1 0,4-3-45 0,-8 3-12 15,4 9 0-15,-5-1 0 0,-4 1 69 0,5-1 12 16,-5-4 3-16,-1 1 0 0,1-9-26 0,5 0-5 16,-5-3-1-16,0-5 0 0,4 0-22 0,0-8-5 15,-4-4-1-15,9-8 0 0,0 0 7 0,0 0 1 16,0 0 0-16,0 0 0 0,5-8-10 0,-1-8-2 16,6-4 0-16,3-4 0 0,10-1-7 0,0-7-1 15,9-4-1-15,4-9 0 0,10 9 15 0,-1-1 3 16,5 1 1-16,5 3 0 0,-1-3-22 0,6 4-8 15,-10-1 0-15,9 5 0 16,-9 4-28-16,0 7-12 0,0 1-3 0,-9 4-804 16,-9 4-161-16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4.271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3C8CE1E7-205C-4CE9-BABC-35A959F073ED}" emma:medium="tactile" emma:mode="ink">
          <msink:context xmlns:msink="http://schemas.microsoft.com/ink/2010/main" type="inkDrawing"/>
        </emma:interpretation>
      </emma:emma>
    </inkml:annotationXML>
    <inkml:trace contextRef="#ctx0" brushRef="#br0">0 411 633 0,'0'0'28'0,"0"0"6"0,0 0-34 0,0 0 0 0,9 0 0 0,0 0 0 16,1-4 137-16,3 4 21 0,5-4 4 0,1 0 1 15,3-4-54-15,1 0-10 0,4-9-3 0,5 1 0 16,-4 0-16-16,4-4-3 0,-1 0-1 0,6-5 0 16,-5 5-19-16,-5-4-4 0,-4 3-1 0,-5 1 0 15,0 0-22-15,-4 0-5 0,-5 0-1 0,0-1 0 16,0 5-2-16,-9-4-1 0,-9 4 0 0,0 0 0 15,-5 7 6-15,1-3 1 0,-6 4 0 0,-3 4 0 16,-6 0-4-16,6 8-1 0,-6 0 0 0,-4 8 0 16,1 5-14-16,3 3-9 0,-4 4 12 0,10 4-12 0,-6 5 0 0,10 3 0 15,0 1 0-15,4-5-12 0,5-4 12 0,5 5 0 16,4-1 0-16,4 0 0 0,1-3 0 0,8-5 0 16,1 4 0-16,4-3 0 15,-4-5-80-15,9 0-14 0,-5-4-2 0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4.537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021D33FB-C6CA-4BF9-9065-F2E7CEF96EC6}" emma:medium="tactile" emma:mode="ink">
          <msink:context xmlns:msink="http://schemas.microsoft.com/ink/2010/main" type="inkDrawing"/>
        </emma:interpretation>
      </emma:emma>
    </inkml:annotationXML>
    <inkml:trace contextRef="#ctx0" brushRef="#br0">516 0 2127 0,'0'0'94'0,"0"0"20"0,0 0-91 0,0 0-23 0,-9 4 0 0,-1 8 0 16,1 4 42-16,-4 4 4 0,-10 4 1 0,-4 1 0 15,-1 3 5-15,1 9 0 0,-5-5 1 0,5 4 0 16,-1 1-23-16,1-5-5 0,4 0-1 0,1 5 0 16,3-5 13-16,1 1 3 0,9-9 0 0,0 0 0 15,0-4-16-15,4 1-4 0,1-9 0 0,4 0 0 16,-5 0-6-16,1 0-2 0,-1-4 0 0,5 0 0 16,-4 1 16-16,-1 3 4 0,-4-4 0 0,-5 4 0 15,1 0-52-15,-6 0-9 0,-3-4-3 0,3 4-822 16,1 1-165-16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5.06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70BCFA89-C547-4F52-9058-878FA6E4D8BD}" emma:medium="tactile" emma:mode="ink">
          <msink:context xmlns:msink="http://schemas.microsoft.com/ink/2010/main" type="inkDrawing"/>
        </emma:interpretation>
      </emma:emma>
    </inkml:annotationXML>
    <inkml:trace contextRef="#ctx0" brushRef="#br0">226 245 2188 0,'19'-16'97'0,"-6"7"20"0,-4 5-93 0,10 0-24 0,-6 4 0 0,1 4 0 15,0 4 36-15,-1 1 2 0,1 3 1 0,-5 12 0 16,-4 0-11-16,-5 9-3 0,0-1 0 0,-9 13 0 15,4-1 31-15,-9 5 7 0,-4 7 1 16,0 1 0-16,-5-4-24 0,0-1-5 0,1-3-1 0,-1-1 0 16,0 1-12-16,0-9-2 0,1-3-1 0,3-5 0 15,1-4-7-15,0-3 0 0,-5-5-1 0,9-4 0 16,5-8-11-16,-4 0 0 0,4-4 0 0,-1-4 0 16,1-4 36-16,9 4 4 0,-4-12 2 0,4-4 0 15,0-4-23-15,4-4-5 0,5-5-1 0,1 1 0 16,8-9-13-16,0 1 9 0,5-9-9 0,9-3 8 15,0-5-8-15,4 1 0 0,5-9 0 0,4 0 0 16,1 5-8-16,9-5-4 0,-1 0-1 0,15-4 0 16,3 5-27-16,-3 7-4 0,-1 1-2 0,5 7 0 15,-14 9 38-15,-9 7 8 0,-4 9 0 0,-10 12 0 0,-4 4 0 16,-9 8 0-16,-10 8 0 0,-4 4 0 0,-9 9 0 16,-4 3 0-16,-5 0 0 0,-5 5 0 0,-9-1-13 0,-4 0 0 15,0 5 0-15,-10-1 0 0,1 1 0 0,-5 3 0 16,0-3 0-1,0-1 0-15,0-4-173 0,-5 5-34 0,-36 27-8 0,14-19 0 0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5.38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5F442DE-DF32-4EF6-990F-BDF13B1785AB}" emma:medium="tactile" emma:mode="ink">
          <msink:context xmlns:msink="http://schemas.microsoft.com/ink/2010/main" type="inkDrawing"/>
        </emma:interpretation>
      </emma:emma>
    </inkml:annotationXML>
    <inkml:trace contextRef="#ctx0" brushRef="#br0">36 16 2419 0,'0'0'53'0,"0"0"11"0,10 8 3 0,-10 4 1 0,0 0-55 0,-5 4-13 0,0 5 0 0,1-1 0 16,-5 4 0-16,0 0 0 0,4 1 0 0,1-1 0 15,-1 8 8-15,5-3 0 0,0-5-8 0,9 0 12 16,5-7-12-16,-1-1-8 0,-3-4 8 0,8 0-13 16,9-8 28-16,5-4 5 0,0 0 2 0,0-8 0 15,0 0 0-15,-1-4 0 0,1 0 0 0,0-5 0 16,-4-3 10-16,-6 4 3 0,6-4 0 0,-10-1 0 15,5 1-3-15,-10-4 0 0,5 0 0 0,-8-1 0 16,-1 5-12-16,-5 0-2 0,-4 0-1 0,-4 4 0 16,-1-1-17-16,-4 1 8 0,-9 0-8 0,4 4 0 0,-9 8 0 15,1 0 0-15,-6 8 0 0,-4 0 0 16,-4 4-20-16,4 4-7 0,-4 4-1 0,-1 9-1 16,10-5-160-16,0 4-32 0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5.740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5D4D7A60-7405-41C3-B042-785E1FAAB1DE}" emma:medium="tactile" emma:mode="ink">
          <msink:context xmlns:msink="http://schemas.microsoft.com/ink/2010/main" type="inkDrawing"/>
        </emma:interpretation>
      </emma:emma>
    </inkml:annotationXML>
    <inkml:trace contextRef="#ctx0" brushRef="#br0">0 23 979 0,'18'-4'87'0,"5"-4"-70"0,5 0-17 0,-10 4 0 15,14 8 221-15,-5 0 41 16,-9 4 8-16,5 4 2 0,-5 9-112 0,0-1-23 15,1 0-4-15,3 0-1 0,-17 5-57 0,-1-5-12 0,6 0-3 0,-6 0 0 16,-4 4-30-16,0-3-6 0,0-1-2 0,-4-4 0 16,4-4 16-16,-10 4 3 0,10-7 1 0,0-9 0 15,0 0-50-15,0 0-11 0,0 0-1 0,0 0-1 16,0 0 33-16,10-9 8 0,-1-3 0 0,4 0 1 16,1-8-21-16,0 4 0 0,4 0 0 0,-4-9 0 15,4 1 56-15,-5-4 6 0,15 7 2 0,4-3 0 16,-5 4-72-16,5 0-15 15,4 4-2-15,-4 3-1 0,9 5 26 0,-14 0 0 0,-8 4 0 0,-1 4 0 16,-5 4 16-16,10 4 8 0,-9 4 1 0,0 1 1 16,-14 3-26-16,0 4 0 0,4-4 0 0,1 4 0 15,-10 1-106-15,1-1-26 0,13-4-6 0,-5 4-1106 16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6.208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DE9A4703-41B4-49E6-A327-7D00EF7B5E62}" emma:medium="tactile" emma:mode="ink">
          <msink:context xmlns:msink="http://schemas.microsoft.com/ink/2010/main" type="inkDrawing"/>
        </emma:interpretation>
      </emma:emma>
    </inkml:annotationXML>
    <inkml:trace contextRef="#ctx0" brushRef="#br0">446 757 1861 0,'0'0'82'0,"0"0"18"0,32-12-80 0,-14 0-20 16,9 0 0-16,-27 12 0 0,14-12 49 0,-14 12 7 16,0 0 0-16,0 0 1 0,0 0 9 0,0 0 2 15,5-17 0-15,-19 5 0 0,-4 8-20 0,-10 0-4 16,-3 8-1-16,-10 0 0 0,-14 8-43 0,9 1-12 15,1 7-1-15,4 0 0 0,5 8 13 0,-5 1 0 16,4-1 0-16,5 0 0 0,19 5 0 0,-6-9 0 0,1 0 0 16,9-4 0-16,0 1 0 0,0-1 0 0,9-8 0 15,0 0 0-15,0-4 16 0,9 0 5 0,0-8 2 16,5 0 0-16,-1 0-14 0,1-4-9 0,4-4 12 0,10 0-12 16,-10 0 35-16,9 0 0 0,-4-4 0 0,4-4 0 15,14-5-35-15,-4-3-14 0,-10 0 1 0,5-4 0 16,-5-1 21-16,9-3 4 0,5-5 0 0,0 5 1 15,0-8-13-15,0-1 0 0,0-3 0 0,0-5 0 16,-4 0 0-16,8-7 0 0,1-5 0 0,-1 0 0 16,-4 5 0-16,0-5 0 0,-4 8 0 0,-15 13 0 15,6 4 0-15,-10 7 0 0,0 1 0 0,-4 8 0 16,4 3 0-16,-9 9 0 0,-9 8 0 0,0 0 0 0,0 0 0 16,-4 21 0-16,-5 11 0 0,-5 4 0 0,0 5 0 15,-4 7 0-15,0 5 0 0,-10 0 0 0,6 3 0 0,-1 1 0 16,-9 4 0-16,14-5 0 0,-9-3 0 0,13 0 0 15,-4-9 0-15,4 5 0 16,-4-1-151-16,13-7-33 0,-8-1-6 0,-1-3-2 0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6.39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B1F195BE-DC27-427D-B499-AA065A4CEB9A}" emma:medium="tactile" emma:mode="ink">
          <msink:context xmlns:msink="http://schemas.microsoft.com/ink/2010/main" type="inkDrawing"/>
        </emma:interpretation>
      </emma:emma>
    </inkml:annotationXML>
    <inkml:trace contextRef="#ctx0" brushRef="#br0">66 0 2419 0,'0'0'53'0,"0"12"11"0,0 8 3 0,-4-3 1 0,-5 7-55 0,-5 4-13 0,0-4 0 0,14 5 0 15,-9-1 0-15,0-4 0 0,5 1 0 0,-5-5 0 16,18 0 40-16,-9 0 6 0,0-3 1 0,4-1 0 31,-4-4-75-31,9-4-16 0,0 0-2 0,-9-8-1058 0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6.536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E5DBE93B-5353-4800-99A1-128999231B6B}" emma:medium="tactile" emma:mode="ink">
          <msink:context xmlns:msink="http://schemas.microsoft.com/ink/2010/main" type="inkDrawing"/>
        </emma:interpretation>
      </emma:emma>
    </inkml:annotationXML>
    <inkml:trace contextRef="#ctx0" brushRef="#br0">0 32 1728 0,'4'-8'153'0,"10"0"-122"16,-5 0-31-16,0 0 0 0,5 8 108 0,8 0 16 15,-12 4 4-15,3 4-717 16,-13-8-143-16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4096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10-31T03:00:46.864"/>
    </inkml:context>
    <inkml:brush xml:id="br0">
      <inkml:brushProperty name="width" value="0.09333" units="cm"/>
      <inkml:brushProperty name="height" value="0.09333" units="cm"/>
      <inkml:brushProperty name="fitToCurve" value="1"/>
    </inkml:brush>
  </inkml:definitions>
  <inkml:traceGroup>
    <inkml:annotationXML>
      <emma:emma xmlns:emma="http://www.w3.org/2003/04/emma" version="1.0">
        <emma:interpretation id="{2ABFA926-B1DD-45FB-88B9-0EA92B94DD46}" emma:medium="tactile" emma:mode="ink">
          <msink:context xmlns:msink="http://schemas.microsoft.com/ink/2010/main" type="inkDrawing"/>
        </emma:interpretation>
      </emma:emma>
    </inkml:annotationXML>
    <inkml:trace contextRef="#ctx0" brushRef="#br0">8 0 1382 0,'19'4'61'0,"-10"4"13"0,9 4-59 0,-5 8-15 16,-3 8 0-16,3 1 0 0,-4-1 80 0,-4 0 12 0,-5 5 4 0,0-1 0 15,-5 1-26-15,-4-5-5 0,-4 0-1 16,3-3 0-16,-12-1 52 0,13-4 9 16,-5-4 3-16,5 0 0 0,-5 1-52 0,14-9-9 15,0-8-3-15,0 0 0 0,0 0-51 0,9 4-13 0,-4 0 0 16,9-4 0-16,-5-4 0 0,0 0 0 0,13-4 0 16,-3 0 0-16,-1-5 0 0,0 1 0 0,-4-4 0 0,13 0 0 15,-4-4 33-15,0 3 4 0,-1-3 1 0,6 4 0 16,-10 0-17-16,5 4-3 0,-1 8-1 0,-8-4 0 15,0 4-17-15,-1 4 0 0,-8 4-8 0,9 0 8 16,-14-4 0-16,4 8 16 0,5 4-1 0,-4 0-1 16,-5 0-83-16,0 0-17 15,0 4-3-15,9-3-1 0,-9-1-112 0,0 0-22 0,0 8-5 16,0-20-677-16</inkml:trace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654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31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30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8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88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063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18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3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1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62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96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55100-014E-4779-9A1D-246B87953573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19C0F-4C9C-4439-BAB2-E92B2EF65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5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.emf"/><Relationship Id="rId3" Type="http://schemas.openxmlformats.org/officeDocument/2006/relationships/image" Target="../media/image1.emf"/><Relationship Id="rId12" Type="http://schemas.openxmlformats.org/officeDocument/2006/relationships/customXml" Target="../ink/ink4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5" Type="http://schemas.openxmlformats.org/officeDocument/2006/relationships/image" Target="../media/image4.emf"/><Relationship Id="rId4" Type="http://schemas.openxmlformats.org/officeDocument/2006/relationships/customXml" Target="../ink/ink2.xml"/><Relationship Id="rId14" Type="http://schemas.openxmlformats.org/officeDocument/2006/relationships/customXml" Target="../ink/ink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5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1.emf"/><Relationship Id="rId4" Type="http://schemas.openxmlformats.org/officeDocument/2006/relationships/customXml" Target="../ink/ink5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55.xml"/><Relationship Id="rId3" Type="http://schemas.openxmlformats.org/officeDocument/2006/relationships/image" Target="../media/image52.emf"/><Relationship Id="rId7" Type="http://schemas.openxmlformats.org/officeDocument/2006/relationships/image" Target="../media/image54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4.xml"/><Relationship Id="rId5" Type="http://schemas.openxmlformats.org/officeDocument/2006/relationships/image" Target="../media/image53.emf"/><Relationship Id="rId4" Type="http://schemas.openxmlformats.org/officeDocument/2006/relationships/customXml" Target="../ink/ink53.xml"/><Relationship Id="rId9" Type="http://schemas.openxmlformats.org/officeDocument/2006/relationships/image" Target="../media/image5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57.xml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8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7" Type="http://schemas.openxmlformats.org/officeDocument/2006/relationships/image" Target="../media/image59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1.xml"/><Relationship Id="rId5" Type="http://schemas.openxmlformats.org/officeDocument/2006/relationships/image" Target="../media/image58.emf"/><Relationship Id="rId4" Type="http://schemas.openxmlformats.org/officeDocument/2006/relationships/customXml" Target="../ink/ink6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0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50.emf"/><Relationship Id="rId4" Type="http://schemas.openxmlformats.org/officeDocument/2006/relationships/customXml" Target="../ink/ink6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0.emf"/><Relationship Id="rId2" Type="http://schemas.openxmlformats.org/officeDocument/2006/relationships/customXml" Target="../ink/ink6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20.emf"/><Relationship Id="rId18" Type="http://schemas.openxmlformats.org/officeDocument/2006/relationships/customXml" Target="../ink/ink76.xml"/><Relationship Id="rId26" Type="http://schemas.openxmlformats.org/officeDocument/2006/relationships/customXml" Target="../ink/ink80.xml"/><Relationship Id="rId3" Type="http://schemas.openxmlformats.org/officeDocument/2006/relationships/image" Target="../media/image570.emf"/><Relationship Id="rId21" Type="http://schemas.openxmlformats.org/officeDocument/2006/relationships/image" Target="../media/image66.emf"/><Relationship Id="rId7" Type="http://schemas.openxmlformats.org/officeDocument/2006/relationships/image" Target="../media/image590.emf"/><Relationship Id="rId12" Type="http://schemas.openxmlformats.org/officeDocument/2006/relationships/customXml" Target="../ink/ink73.xml"/><Relationship Id="rId17" Type="http://schemas.openxmlformats.org/officeDocument/2006/relationships/image" Target="../media/image64.emf"/><Relationship Id="rId25" Type="http://schemas.openxmlformats.org/officeDocument/2006/relationships/image" Target="../media/image68.emf"/><Relationship Id="rId33" Type="http://schemas.openxmlformats.org/officeDocument/2006/relationships/image" Target="../media/image72.emf"/><Relationship Id="rId2" Type="http://schemas.openxmlformats.org/officeDocument/2006/relationships/customXml" Target="../ink/ink68.xml"/><Relationship Id="rId16" Type="http://schemas.openxmlformats.org/officeDocument/2006/relationships/customXml" Target="../ink/ink75.xml"/><Relationship Id="rId20" Type="http://schemas.openxmlformats.org/officeDocument/2006/relationships/customXml" Target="../ink/ink77.xml"/><Relationship Id="rId29" Type="http://schemas.openxmlformats.org/officeDocument/2006/relationships/image" Target="../media/image7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0.xml"/><Relationship Id="rId11" Type="http://schemas.openxmlformats.org/officeDocument/2006/relationships/image" Target="../media/image610.emf"/><Relationship Id="rId24" Type="http://schemas.openxmlformats.org/officeDocument/2006/relationships/customXml" Target="../ink/ink79.xml"/><Relationship Id="rId32" Type="http://schemas.openxmlformats.org/officeDocument/2006/relationships/customXml" Target="../ink/ink83.xml"/><Relationship Id="rId5" Type="http://schemas.openxmlformats.org/officeDocument/2006/relationships/image" Target="../media/image580.emf"/><Relationship Id="rId15" Type="http://schemas.openxmlformats.org/officeDocument/2006/relationships/image" Target="../media/image63.emf"/><Relationship Id="rId23" Type="http://schemas.openxmlformats.org/officeDocument/2006/relationships/image" Target="../media/image67.emf"/><Relationship Id="rId28" Type="http://schemas.openxmlformats.org/officeDocument/2006/relationships/customXml" Target="../ink/ink81.xml"/><Relationship Id="rId10" Type="http://schemas.openxmlformats.org/officeDocument/2006/relationships/customXml" Target="../ink/ink72.xml"/><Relationship Id="rId19" Type="http://schemas.openxmlformats.org/officeDocument/2006/relationships/image" Target="../media/image65.emf"/><Relationship Id="rId31" Type="http://schemas.openxmlformats.org/officeDocument/2006/relationships/image" Target="../media/image71.emf"/><Relationship Id="rId4" Type="http://schemas.openxmlformats.org/officeDocument/2006/relationships/customXml" Target="../ink/ink69.xml"/><Relationship Id="rId9" Type="http://schemas.openxmlformats.org/officeDocument/2006/relationships/image" Target="../media/image600.emf"/><Relationship Id="rId14" Type="http://schemas.openxmlformats.org/officeDocument/2006/relationships/customXml" Target="../ink/ink74.xml"/><Relationship Id="rId22" Type="http://schemas.openxmlformats.org/officeDocument/2006/relationships/customXml" Target="../ink/ink78.xml"/><Relationship Id="rId27" Type="http://schemas.openxmlformats.org/officeDocument/2006/relationships/image" Target="../media/image69.emf"/><Relationship Id="rId30" Type="http://schemas.openxmlformats.org/officeDocument/2006/relationships/customXml" Target="../ink/ink82.xml"/><Relationship Id="rId8" Type="http://schemas.openxmlformats.org/officeDocument/2006/relationships/customXml" Target="../ink/ink71.xml"/></Relationships>
</file>

<file path=ppt/slides/_rels/slide2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96.xml"/><Relationship Id="rId21" Type="http://schemas.openxmlformats.org/officeDocument/2006/relationships/image" Target="../media/image82.emf"/><Relationship Id="rId42" Type="http://schemas.openxmlformats.org/officeDocument/2006/relationships/customXml" Target="../ink/ink104.xml"/><Relationship Id="rId47" Type="http://schemas.openxmlformats.org/officeDocument/2006/relationships/image" Target="../media/image95.emf"/><Relationship Id="rId63" Type="http://schemas.openxmlformats.org/officeDocument/2006/relationships/image" Target="../media/image103.emf"/><Relationship Id="rId68" Type="http://schemas.openxmlformats.org/officeDocument/2006/relationships/customXml" Target="../ink/ink117.xml"/><Relationship Id="rId7" Type="http://schemas.openxmlformats.org/officeDocument/2006/relationships/image" Target="../media/image75.emf"/><Relationship Id="rId2" Type="http://schemas.openxmlformats.org/officeDocument/2006/relationships/customXml" Target="../ink/ink84.xml"/><Relationship Id="rId16" Type="http://schemas.openxmlformats.org/officeDocument/2006/relationships/customXml" Target="../ink/ink91.xml"/><Relationship Id="rId29" Type="http://schemas.openxmlformats.org/officeDocument/2006/relationships/image" Target="../media/image86.emf"/><Relationship Id="rId11" Type="http://schemas.openxmlformats.org/officeDocument/2006/relationships/image" Target="../media/image77.emf"/><Relationship Id="rId24" Type="http://schemas.openxmlformats.org/officeDocument/2006/relationships/customXml" Target="../ink/ink95.xml"/><Relationship Id="rId32" Type="http://schemas.openxmlformats.org/officeDocument/2006/relationships/customXml" Target="../ink/ink99.xml"/><Relationship Id="rId37" Type="http://schemas.openxmlformats.org/officeDocument/2006/relationships/image" Target="../media/image90.emf"/><Relationship Id="rId40" Type="http://schemas.openxmlformats.org/officeDocument/2006/relationships/customXml" Target="../ink/ink103.xml"/><Relationship Id="rId45" Type="http://schemas.openxmlformats.org/officeDocument/2006/relationships/image" Target="../media/image94.emf"/><Relationship Id="rId53" Type="http://schemas.openxmlformats.org/officeDocument/2006/relationships/image" Target="../media/image98.emf"/><Relationship Id="rId58" Type="http://schemas.openxmlformats.org/officeDocument/2006/relationships/customXml" Target="../ink/ink112.xml"/><Relationship Id="rId66" Type="http://schemas.openxmlformats.org/officeDocument/2006/relationships/customXml" Target="../ink/ink116.xml"/><Relationship Id="rId5" Type="http://schemas.openxmlformats.org/officeDocument/2006/relationships/image" Target="../media/image74.emf"/><Relationship Id="rId61" Type="http://schemas.openxmlformats.org/officeDocument/2006/relationships/image" Target="../media/image102.emf"/><Relationship Id="rId19" Type="http://schemas.openxmlformats.org/officeDocument/2006/relationships/image" Target="../media/image81.emf"/><Relationship Id="rId14" Type="http://schemas.openxmlformats.org/officeDocument/2006/relationships/customXml" Target="../ink/ink90.xml"/><Relationship Id="rId22" Type="http://schemas.openxmlformats.org/officeDocument/2006/relationships/customXml" Target="../ink/ink94.xml"/><Relationship Id="rId27" Type="http://schemas.openxmlformats.org/officeDocument/2006/relationships/image" Target="../media/image85.emf"/><Relationship Id="rId30" Type="http://schemas.openxmlformats.org/officeDocument/2006/relationships/customXml" Target="../ink/ink98.xml"/><Relationship Id="rId35" Type="http://schemas.openxmlformats.org/officeDocument/2006/relationships/image" Target="../media/image89.emf"/><Relationship Id="rId43" Type="http://schemas.openxmlformats.org/officeDocument/2006/relationships/image" Target="../media/image93.emf"/><Relationship Id="rId48" Type="http://schemas.openxmlformats.org/officeDocument/2006/relationships/customXml" Target="../ink/ink107.xml"/><Relationship Id="rId56" Type="http://schemas.openxmlformats.org/officeDocument/2006/relationships/customXml" Target="../ink/ink111.xml"/><Relationship Id="rId64" Type="http://schemas.openxmlformats.org/officeDocument/2006/relationships/customXml" Target="../ink/ink115.xml"/><Relationship Id="rId69" Type="http://schemas.openxmlformats.org/officeDocument/2006/relationships/image" Target="../media/image106.emf"/><Relationship Id="rId8" Type="http://schemas.openxmlformats.org/officeDocument/2006/relationships/customXml" Target="../ink/ink87.xml"/><Relationship Id="rId51" Type="http://schemas.openxmlformats.org/officeDocument/2006/relationships/image" Target="../media/image97.emf"/><Relationship Id="rId3" Type="http://schemas.openxmlformats.org/officeDocument/2006/relationships/image" Target="../media/image73.emf"/><Relationship Id="rId12" Type="http://schemas.openxmlformats.org/officeDocument/2006/relationships/customXml" Target="../ink/ink89.xml"/><Relationship Id="rId17" Type="http://schemas.openxmlformats.org/officeDocument/2006/relationships/image" Target="../media/image80.emf"/><Relationship Id="rId25" Type="http://schemas.openxmlformats.org/officeDocument/2006/relationships/image" Target="../media/image84.emf"/><Relationship Id="rId33" Type="http://schemas.openxmlformats.org/officeDocument/2006/relationships/image" Target="../media/image88.emf"/><Relationship Id="rId38" Type="http://schemas.openxmlformats.org/officeDocument/2006/relationships/customXml" Target="../ink/ink102.xml"/><Relationship Id="rId46" Type="http://schemas.openxmlformats.org/officeDocument/2006/relationships/customXml" Target="../ink/ink106.xml"/><Relationship Id="rId59" Type="http://schemas.openxmlformats.org/officeDocument/2006/relationships/image" Target="../media/image101.emf"/><Relationship Id="rId67" Type="http://schemas.openxmlformats.org/officeDocument/2006/relationships/image" Target="../media/image105.emf"/><Relationship Id="rId20" Type="http://schemas.openxmlformats.org/officeDocument/2006/relationships/customXml" Target="../ink/ink93.xml"/><Relationship Id="rId41" Type="http://schemas.openxmlformats.org/officeDocument/2006/relationships/image" Target="../media/image92.emf"/><Relationship Id="rId54" Type="http://schemas.openxmlformats.org/officeDocument/2006/relationships/customXml" Target="../ink/ink110.xml"/><Relationship Id="rId62" Type="http://schemas.openxmlformats.org/officeDocument/2006/relationships/customXml" Target="../ink/ink11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6.xml"/><Relationship Id="rId15" Type="http://schemas.openxmlformats.org/officeDocument/2006/relationships/image" Target="../media/image79.emf"/><Relationship Id="rId23" Type="http://schemas.openxmlformats.org/officeDocument/2006/relationships/image" Target="../media/image83.emf"/><Relationship Id="rId28" Type="http://schemas.openxmlformats.org/officeDocument/2006/relationships/customXml" Target="../ink/ink97.xml"/><Relationship Id="rId36" Type="http://schemas.openxmlformats.org/officeDocument/2006/relationships/customXml" Target="../ink/ink101.xml"/><Relationship Id="rId49" Type="http://schemas.openxmlformats.org/officeDocument/2006/relationships/image" Target="../media/image96.emf"/><Relationship Id="rId57" Type="http://schemas.openxmlformats.org/officeDocument/2006/relationships/image" Target="../media/image100.emf"/><Relationship Id="rId10" Type="http://schemas.openxmlformats.org/officeDocument/2006/relationships/customXml" Target="../ink/ink88.xml"/><Relationship Id="rId31" Type="http://schemas.openxmlformats.org/officeDocument/2006/relationships/image" Target="../media/image87.emf"/><Relationship Id="rId44" Type="http://schemas.openxmlformats.org/officeDocument/2006/relationships/customXml" Target="../ink/ink105.xml"/><Relationship Id="rId52" Type="http://schemas.openxmlformats.org/officeDocument/2006/relationships/customXml" Target="../ink/ink109.xml"/><Relationship Id="rId60" Type="http://schemas.openxmlformats.org/officeDocument/2006/relationships/customXml" Target="../ink/ink113.xml"/><Relationship Id="rId65" Type="http://schemas.openxmlformats.org/officeDocument/2006/relationships/image" Target="../media/image104.emf"/><Relationship Id="rId4" Type="http://schemas.openxmlformats.org/officeDocument/2006/relationships/customXml" Target="../ink/ink85.xml"/><Relationship Id="rId9" Type="http://schemas.openxmlformats.org/officeDocument/2006/relationships/image" Target="../media/image76.emf"/><Relationship Id="rId13" Type="http://schemas.openxmlformats.org/officeDocument/2006/relationships/image" Target="../media/image78.emf"/><Relationship Id="rId18" Type="http://schemas.openxmlformats.org/officeDocument/2006/relationships/customXml" Target="../ink/ink92.xml"/><Relationship Id="rId39" Type="http://schemas.openxmlformats.org/officeDocument/2006/relationships/image" Target="../media/image91.emf"/><Relationship Id="rId34" Type="http://schemas.openxmlformats.org/officeDocument/2006/relationships/customXml" Target="../ink/ink100.xml"/><Relationship Id="rId50" Type="http://schemas.openxmlformats.org/officeDocument/2006/relationships/customXml" Target="../ink/ink108.xml"/><Relationship Id="rId55" Type="http://schemas.openxmlformats.org/officeDocument/2006/relationships/image" Target="../media/image99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1.xml"/><Relationship Id="rId3" Type="http://schemas.openxmlformats.org/officeDocument/2006/relationships/image" Target="../media/image107.emf"/><Relationship Id="rId7" Type="http://schemas.openxmlformats.org/officeDocument/2006/relationships/image" Target="../media/image109.emf"/><Relationship Id="rId2" Type="http://schemas.openxmlformats.org/officeDocument/2006/relationships/customXml" Target="../ink/ink11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0.xml"/><Relationship Id="rId5" Type="http://schemas.openxmlformats.org/officeDocument/2006/relationships/image" Target="../media/image108.emf"/><Relationship Id="rId4" Type="http://schemas.openxmlformats.org/officeDocument/2006/relationships/customXml" Target="../ink/ink119.xml"/><Relationship Id="rId9" Type="http://schemas.openxmlformats.org/officeDocument/2006/relationships/image" Target="../media/image110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5.xml"/><Relationship Id="rId13" Type="http://schemas.openxmlformats.org/officeDocument/2006/relationships/image" Target="../media/image116.emf"/><Relationship Id="rId3" Type="http://schemas.openxmlformats.org/officeDocument/2006/relationships/image" Target="../media/image111.emf"/><Relationship Id="rId7" Type="http://schemas.openxmlformats.org/officeDocument/2006/relationships/image" Target="../media/image113.emf"/><Relationship Id="rId12" Type="http://schemas.openxmlformats.org/officeDocument/2006/relationships/customXml" Target="../ink/ink127.xml"/><Relationship Id="rId2" Type="http://schemas.openxmlformats.org/officeDocument/2006/relationships/customXml" Target="../ink/ink12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4.xml"/><Relationship Id="rId11" Type="http://schemas.openxmlformats.org/officeDocument/2006/relationships/image" Target="../media/image115.emf"/><Relationship Id="rId5" Type="http://schemas.openxmlformats.org/officeDocument/2006/relationships/image" Target="../media/image112.emf"/><Relationship Id="rId10" Type="http://schemas.openxmlformats.org/officeDocument/2006/relationships/customXml" Target="../ink/ink126.xml"/><Relationship Id="rId4" Type="http://schemas.openxmlformats.org/officeDocument/2006/relationships/customXml" Target="../ink/ink123.xml"/><Relationship Id="rId9" Type="http://schemas.openxmlformats.org/officeDocument/2006/relationships/image" Target="../media/image114.emf"/></Relationships>
</file>

<file path=ppt/slides/_rels/slide2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2.emf"/><Relationship Id="rId18" Type="http://schemas.openxmlformats.org/officeDocument/2006/relationships/customXml" Target="../ink/ink136.xml"/><Relationship Id="rId26" Type="http://schemas.openxmlformats.org/officeDocument/2006/relationships/customXml" Target="../ink/ink140.xml"/><Relationship Id="rId39" Type="http://schemas.openxmlformats.org/officeDocument/2006/relationships/image" Target="../media/image135.emf"/><Relationship Id="rId21" Type="http://schemas.openxmlformats.org/officeDocument/2006/relationships/image" Target="../media/image126.emf"/><Relationship Id="rId34" Type="http://schemas.openxmlformats.org/officeDocument/2006/relationships/customXml" Target="../ink/ink144.xml"/><Relationship Id="rId42" Type="http://schemas.openxmlformats.org/officeDocument/2006/relationships/customXml" Target="../ink/ink148.xml"/><Relationship Id="rId47" Type="http://schemas.openxmlformats.org/officeDocument/2006/relationships/image" Target="../media/image139.emf"/><Relationship Id="rId50" Type="http://schemas.openxmlformats.org/officeDocument/2006/relationships/customXml" Target="../ink/ink152.xml"/><Relationship Id="rId55" Type="http://schemas.openxmlformats.org/officeDocument/2006/relationships/image" Target="../media/image143.emf"/><Relationship Id="rId63" Type="http://schemas.openxmlformats.org/officeDocument/2006/relationships/image" Target="../media/image147.emf"/><Relationship Id="rId7" Type="http://schemas.openxmlformats.org/officeDocument/2006/relationships/image" Target="../media/image119.emf"/><Relationship Id="rId2" Type="http://schemas.openxmlformats.org/officeDocument/2006/relationships/customXml" Target="../ink/ink128.xml"/><Relationship Id="rId16" Type="http://schemas.openxmlformats.org/officeDocument/2006/relationships/customXml" Target="../ink/ink135.xml"/><Relationship Id="rId29" Type="http://schemas.openxmlformats.org/officeDocument/2006/relationships/image" Target="../media/image130.emf"/><Relationship Id="rId11" Type="http://schemas.openxmlformats.org/officeDocument/2006/relationships/image" Target="../media/image121.emf"/><Relationship Id="rId24" Type="http://schemas.openxmlformats.org/officeDocument/2006/relationships/customXml" Target="../ink/ink139.xml"/><Relationship Id="rId32" Type="http://schemas.openxmlformats.org/officeDocument/2006/relationships/customXml" Target="../ink/ink143.xml"/><Relationship Id="rId37" Type="http://schemas.openxmlformats.org/officeDocument/2006/relationships/image" Target="../media/image134.emf"/><Relationship Id="rId40" Type="http://schemas.openxmlformats.org/officeDocument/2006/relationships/customXml" Target="../ink/ink147.xml"/><Relationship Id="rId45" Type="http://schemas.openxmlformats.org/officeDocument/2006/relationships/image" Target="../media/image138.emf"/><Relationship Id="rId53" Type="http://schemas.openxmlformats.org/officeDocument/2006/relationships/image" Target="../media/image142.emf"/><Relationship Id="rId58" Type="http://schemas.openxmlformats.org/officeDocument/2006/relationships/customXml" Target="../ink/ink156.xml"/><Relationship Id="rId5" Type="http://schemas.openxmlformats.org/officeDocument/2006/relationships/image" Target="../media/image118.emf"/><Relationship Id="rId61" Type="http://schemas.openxmlformats.org/officeDocument/2006/relationships/image" Target="../media/image146.emf"/><Relationship Id="rId19" Type="http://schemas.openxmlformats.org/officeDocument/2006/relationships/image" Target="../media/image125.emf"/><Relationship Id="rId14" Type="http://schemas.openxmlformats.org/officeDocument/2006/relationships/customXml" Target="../ink/ink134.xml"/><Relationship Id="rId22" Type="http://schemas.openxmlformats.org/officeDocument/2006/relationships/customXml" Target="../ink/ink138.xml"/><Relationship Id="rId27" Type="http://schemas.openxmlformats.org/officeDocument/2006/relationships/image" Target="../media/image129.emf"/><Relationship Id="rId30" Type="http://schemas.openxmlformats.org/officeDocument/2006/relationships/customXml" Target="../ink/ink142.xml"/><Relationship Id="rId35" Type="http://schemas.openxmlformats.org/officeDocument/2006/relationships/image" Target="../media/image133.emf"/><Relationship Id="rId43" Type="http://schemas.openxmlformats.org/officeDocument/2006/relationships/image" Target="../media/image137.emf"/><Relationship Id="rId48" Type="http://schemas.openxmlformats.org/officeDocument/2006/relationships/customXml" Target="../ink/ink151.xml"/><Relationship Id="rId56" Type="http://schemas.openxmlformats.org/officeDocument/2006/relationships/customXml" Target="../ink/ink155.xml"/><Relationship Id="rId8" Type="http://schemas.openxmlformats.org/officeDocument/2006/relationships/customXml" Target="../ink/ink131.xml"/><Relationship Id="rId51" Type="http://schemas.openxmlformats.org/officeDocument/2006/relationships/image" Target="../media/image141.emf"/><Relationship Id="rId3" Type="http://schemas.openxmlformats.org/officeDocument/2006/relationships/image" Target="../media/image117.emf"/><Relationship Id="rId12" Type="http://schemas.openxmlformats.org/officeDocument/2006/relationships/customXml" Target="../ink/ink133.xml"/><Relationship Id="rId17" Type="http://schemas.openxmlformats.org/officeDocument/2006/relationships/image" Target="../media/image124.emf"/><Relationship Id="rId25" Type="http://schemas.openxmlformats.org/officeDocument/2006/relationships/image" Target="../media/image128.emf"/><Relationship Id="rId33" Type="http://schemas.openxmlformats.org/officeDocument/2006/relationships/image" Target="../media/image132.emf"/><Relationship Id="rId38" Type="http://schemas.openxmlformats.org/officeDocument/2006/relationships/customXml" Target="../ink/ink146.xml"/><Relationship Id="rId46" Type="http://schemas.openxmlformats.org/officeDocument/2006/relationships/customXml" Target="../ink/ink150.xml"/><Relationship Id="rId59" Type="http://schemas.openxmlformats.org/officeDocument/2006/relationships/image" Target="../media/image145.emf"/><Relationship Id="rId20" Type="http://schemas.openxmlformats.org/officeDocument/2006/relationships/customXml" Target="../ink/ink137.xml"/><Relationship Id="rId41" Type="http://schemas.openxmlformats.org/officeDocument/2006/relationships/image" Target="../media/image136.emf"/><Relationship Id="rId54" Type="http://schemas.openxmlformats.org/officeDocument/2006/relationships/customXml" Target="../ink/ink154.xml"/><Relationship Id="rId62" Type="http://schemas.openxmlformats.org/officeDocument/2006/relationships/customXml" Target="../ink/ink15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0.xml"/><Relationship Id="rId15" Type="http://schemas.openxmlformats.org/officeDocument/2006/relationships/image" Target="../media/image123.emf"/><Relationship Id="rId23" Type="http://schemas.openxmlformats.org/officeDocument/2006/relationships/image" Target="../media/image127.emf"/><Relationship Id="rId28" Type="http://schemas.openxmlformats.org/officeDocument/2006/relationships/customXml" Target="../ink/ink141.xml"/><Relationship Id="rId36" Type="http://schemas.openxmlformats.org/officeDocument/2006/relationships/customXml" Target="../ink/ink145.xml"/><Relationship Id="rId49" Type="http://schemas.openxmlformats.org/officeDocument/2006/relationships/image" Target="../media/image140.emf"/><Relationship Id="rId57" Type="http://schemas.openxmlformats.org/officeDocument/2006/relationships/image" Target="../media/image144.emf"/><Relationship Id="rId10" Type="http://schemas.openxmlformats.org/officeDocument/2006/relationships/customXml" Target="../ink/ink132.xml"/><Relationship Id="rId31" Type="http://schemas.openxmlformats.org/officeDocument/2006/relationships/image" Target="../media/image131.emf"/><Relationship Id="rId44" Type="http://schemas.openxmlformats.org/officeDocument/2006/relationships/customXml" Target="../ink/ink149.xml"/><Relationship Id="rId52" Type="http://schemas.openxmlformats.org/officeDocument/2006/relationships/customXml" Target="../ink/ink153.xml"/><Relationship Id="rId60" Type="http://schemas.openxmlformats.org/officeDocument/2006/relationships/customXml" Target="../ink/ink157.xml"/><Relationship Id="rId4" Type="http://schemas.openxmlformats.org/officeDocument/2006/relationships/customXml" Target="../ink/ink129.xml"/><Relationship Id="rId9" Type="http://schemas.openxmlformats.org/officeDocument/2006/relationships/image" Target="../media/image120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2.xml"/><Relationship Id="rId13" Type="http://schemas.openxmlformats.org/officeDocument/2006/relationships/image" Target="../media/image153.emf"/><Relationship Id="rId18" Type="http://schemas.openxmlformats.org/officeDocument/2006/relationships/customXml" Target="../ink/ink167.xml"/><Relationship Id="rId3" Type="http://schemas.openxmlformats.org/officeDocument/2006/relationships/image" Target="../media/image148.emf"/><Relationship Id="rId7" Type="http://schemas.openxmlformats.org/officeDocument/2006/relationships/image" Target="../media/image150.emf"/><Relationship Id="rId12" Type="http://schemas.openxmlformats.org/officeDocument/2006/relationships/customXml" Target="../ink/ink164.xml"/><Relationship Id="rId17" Type="http://schemas.openxmlformats.org/officeDocument/2006/relationships/image" Target="../media/image155.emf"/><Relationship Id="rId2" Type="http://schemas.openxmlformats.org/officeDocument/2006/relationships/customXml" Target="../ink/ink159.xml"/><Relationship Id="rId16" Type="http://schemas.openxmlformats.org/officeDocument/2006/relationships/customXml" Target="../ink/ink16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1.xml"/><Relationship Id="rId11" Type="http://schemas.openxmlformats.org/officeDocument/2006/relationships/image" Target="../media/image152.emf"/><Relationship Id="rId5" Type="http://schemas.openxmlformats.org/officeDocument/2006/relationships/image" Target="../media/image149.emf"/><Relationship Id="rId15" Type="http://schemas.openxmlformats.org/officeDocument/2006/relationships/image" Target="../media/image154.emf"/><Relationship Id="rId10" Type="http://schemas.openxmlformats.org/officeDocument/2006/relationships/customXml" Target="../ink/ink163.xml"/><Relationship Id="rId19" Type="http://schemas.openxmlformats.org/officeDocument/2006/relationships/image" Target="../media/image156.emf"/><Relationship Id="rId4" Type="http://schemas.openxmlformats.org/officeDocument/2006/relationships/customXml" Target="../ink/ink160.xml"/><Relationship Id="rId9" Type="http://schemas.openxmlformats.org/officeDocument/2006/relationships/image" Target="../media/image151.emf"/><Relationship Id="rId14" Type="http://schemas.openxmlformats.org/officeDocument/2006/relationships/customXml" Target="../ink/ink16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emf"/><Relationship Id="rId2" Type="http://schemas.openxmlformats.org/officeDocument/2006/relationships/customXml" Target="../ink/ink16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8.emf"/><Relationship Id="rId4" Type="http://schemas.openxmlformats.org/officeDocument/2006/relationships/customXml" Target="../ink/ink16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emf"/><Relationship Id="rId2" Type="http://schemas.openxmlformats.org/officeDocument/2006/relationships/customXml" Target="../ink/ink170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customXml" Target="../ink/ink171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2" Type="http://schemas.openxmlformats.org/officeDocument/2006/relationships/customXml" Target="../ink/ink17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emf"/><Relationship Id="rId18" Type="http://schemas.openxmlformats.org/officeDocument/2006/relationships/customXml" Target="../ink/ink15.xml"/><Relationship Id="rId26" Type="http://schemas.openxmlformats.org/officeDocument/2006/relationships/customXml" Target="../ink/ink19.xml"/><Relationship Id="rId39" Type="http://schemas.openxmlformats.org/officeDocument/2006/relationships/image" Target="../media/image25.emf"/><Relationship Id="rId21" Type="http://schemas.openxmlformats.org/officeDocument/2006/relationships/image" Target="../media/image16.emf"/><Relationship Id="rId34" Type="http://schemas.openxmlformats.org/officeDocument/2006/relationships/customXml" Target="../ink/ink23.xml"/><Relationship Id="rId42" Type="http://schemas.openxmlformats.org/officeDocument/2006/relationships/customXml" Target="../ink/ink27.xml"/><Relationship Id="rId7" Type="http://schemas.openxmlformats.org/officeDocument/2006/relationships/image" Target="../media/image9.emf"/><Relationship Id="rId2" Type="http://schemas.openxmlformats.org/officeDocument/2006/relationships/customXml" Target="../ink/ink7.xml"/><Relationship Id="rId16" Type="http://schemas.openxmlformats.org/officeDocument/2006/relationships/customXml" Target="../ink/ink14.xml"/><Relationship Id="rId20" Type="http://schemas.openxmlformats.org/officeDocument/2006/relationships/customXml" Target="../ink/ink16.xml"/><Relationship Id="rId29" Type="http://schemas.openxmlformats.org/officeDocument/2006/relationships/image" Target="../media/image20.emf"/><Relationship Id="rId41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.xml"/><Relationship Id="rId11" Type="http://schemas.openxmlformats.org/officeDocument/2006/relationships/image" Target="../media/image11.emf"/><Relationship Id="rId24" Type="http://schemas.openxmlformats.org/officeDocument/2006/relationships/customXml" Target="../ink/ink18.xml"/><Relationship Id="rId32" Type="http://schemas.openxmlformats.org/officeDocument/2006/relationships/customXml" Target="../ink/ink22.xml"/><Relationship Id="rId37" Type="http://schemas.openxmlformats.org/officeDocument/2006/relationships/image" Target="../media/image24.emf"/><Relationship Id="rId40" Type="http://schemas.openxmlformats.org/officeDocument/2006/relationships/customXml" Target="../ink/ink26.xml"/><Relationship Id="rId5" Type="http://schemas.openxmlformats.org/officeDocument/2006/relationships/image" Target="../media/image8.emf"/><Relationship Id="rId15" Type="http://schemas.openxmlformats.org/officeDocument/2006/relationships/image" Target="../media/image13.emf"/><Relationship Id="rId23" Type="http://schemas.openxmlformats.org/officeDocument/2006/relationships/image" Target="../media/image17.emf"/><Relationship Id="rId28" Type="http://schemas.openxmlformats.org/officeDocument/2006/relationships/customXml" Target="../ink/ink20.xml"/><Relationship Id="rId36" Type="http://schemas.openxmlformats.org/officeDocument/2006/relationships/customXml" Target="../ink/ink24.xml"/><Relationship Id="rId10" Type="http://schemas.openxmlformats.org/officeDocument/2006/relationships/customXml" Target="../ink/ink11.xml"/><Relationship Id="rId19" Type="http://schemas.openxmlformats.org/officeDocument/2006/relationships/image" Target="../media/image15.emf"/><Relationship Id="rId31" Type="http://schemas.openxmlformats.org/officeDocument/2006/relationships/image" Target="../media/image21.emf"/><Relationship Id="rId4" Type="http://schemas.openxmlformats.org/officeDocument/2006/relationships/customXml" Target="../ink/ink8.xml"/><Relationship Id="rId9" Type="http://schemas.openxmlformats.org/officeDocument/2006/relationships/image" Target="../media/image10.emf"/><Relationship Id="rId14" Type="http://schemas.openxmlformats.org/officeDocument/2006/relationships/customXml" Target="../ink/ink13.xml"/><Relationship Id="rId22" Type="http://schemas.openxmlformats.org/officeDocument/2006/relationships/customXml" Target="../ink/ink17.xml"/><Relationship Id="rId27" Type="http://schemas.openxmlformats.org/officeDocument/2006/relationships/image" Target="../media/image19.emf"/><Relationship Id="rId30" Type="http://schemas.openxmlformats.org/officeDocument/2006/relationships/customXml" Target="../ink/ink21.xml"/><Relationship Id="rId35" Type="http://schemas.openxmlformats.org/officeDocument/2006/relationships/image" Target="../media/image23.emf"/><Relationship Id="rId43" Type="http://schemas.openxmlformats.org/officeDocument/2006/relationships/image" Target="../media/image27.emf"/><Relationship Id="rId8" Type="http://schemas.openxmlformats.org/officeDocument/2006/relationships/customXml" Target="../ink/ink10.xml"/><Relationship Id="rId3" Type="http://schemas.openxmlformats.org/officeDocument/2006/relationships/image" Target="../media/image7.emf"/><Relationship Id="rId12" Type="http://schemas.openxmlformats.org/officeDocument/2006/relationships/customXml" Target="../ink/ink12.xml"/><Relationship Id="rId17" Type="http://schemas.openxmlformats.org/officeDocument/2006/relationships/image" Target="../media/image14.emf"/><Relationship Id="rId25" Type="http://schemas.openxmlformats.org/officeDocument/2006/relationships/image" Target="../media/image18.emf"/><Relationship Id="rId33" Type="http://schemas.openxmlformats.org/officeDocument/2006/relationships/image" Target="../media/image22.emf"/><Relationship Id="rId38" Type="http://schemas.openxmlformats.org/officeDocument/2006/relationships/customXml" Target="../ink/ink2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emf"/><Relationship Id="rId7" Type="http://schemas.openxmlformats.org/officeDocument/2006/relationships/image" Target="../media/image164.emf"/><Relationship Id="rId2" Type="http://schemas.openxmlformats.org/officeDocument/2006/relationships/customXml" Target="../ink/ink17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5.xml"/><Relationship Id="rId5" Type="http://schemas.openxmlformats.org/officeDocument/2006/relationships/image" Target="../media/image163.emf"/><Relationship Id="rId4" Type="http://schemas.openxmlformats.org/officeDocument/2006/relationships/customXml" Target="../ink/ink17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emf"/><Relationship Id="rId2" Type="http://schemas.openxmlformats.org/officeDocument/2006/relationships/customXml" Target="../ink/ink17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6.emf"/><Relationship Id="rId4" Type="http://schemas.openxmlformats.org/officeDocument/2006/relationships/customXml" Target="../ink/ink17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1.xml"/><Relationship Id="rId3" Type="http://schemas.openxmlformats.org/officeDocument/2006/relationships/image" Target="../media/image28.emf"/><Relationship Id="rId7" Type="http://schemas.openxmlformats.org/officeDocument/2006/relationships/image" Target="../media/image30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0.xml"/><Relationship Id="rId11" Type="http://schemas.openxmlformats.org/officeDocument/2006/relationships/image" Target="../media/image32.emf"/><Relationship Id="rId5" Type="http://schemas.openxmlformats.org/officeDocument/2006/relationships/image" Target="../media/image29.emf"/><Relationship Id="rId10" Type="http://schemas.openxmlformats.org/officeDocument/2006/relationships/customXml" Target="../ink/ink32.xml"/><Relationship Id="rId4" Type="http://schemas.openxmlformats.org/officeDocument/2006/relationships/customXml" Target="../ink/ink29.xml"/><Relationship Id="rId9" Type="http://schemas.openxmlformats.org/officeDocument/2006/relationships/image" Target="../media/image3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6.xml"/><Relationship Id="rId13" Type="http://schemas.openxmlformats.org/officeDocument/2006/relationships/image" Target="../media/image38.emf"/><Relationship Id="rId3" Type="http://schemas.openxmlformats.org/officeDocument/2006/relationships/image" Target="../media/image33.emf"/><Relationship Id="rId7" Type="http://schemas.openxmlformats.org/officeDocument/2006/relationships/image" Target="../media/image35.emf"/><Relationship Id="rId12" Type="http://schemas.openxmlformats.org/officeDocument/2006/relationships/customXml" Target="../ink/ink38.xml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5.xml"/><Relationship Id="rId11" Type="http://schemas.openxmlformats.org/officeDocument/2006/relationships/image" Target="../media/image37.emf"/><Relationship Id="rId5" Type="http://schemas.openxmlformats.org/officeDocument/2006/relationships/image" Target="../media/image34.emf"/><Relationship Id="rId15" Type="http://schemas.openxmlformats.org/officeDocument/2006/relationships/image" Target="../media/image39.emf"/><Relationship Id="rId10" Type="http://schemas.openxmlformats.org/officeDocument/2006/relationships/customXml" Target="../ink/ink37.xml"/><Relationship Id="rId4" Type="http://schemas.openxmlformats.org/officeDocument/2006/relationships/customXml" Target="../ink/ink34.xml"/><Relationship Id="rId9" Type="http://schemas.openxmlformats.org/officeDocument/2006/relationships/image" Target="../media/image36.emf"/><Relationship Id="rId14" Type="http://schemas.openxmlformats.org/officeDocument/2006/relationships/customXml" Target="../ink/ink3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40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.xml"/><Relationship Id="rId3" Type="http://schemas.openxmlformats.org/officeDocument/2006/relationships/image" Target="../media/image41.emf"/><Relationship Id="rId7" Type="http://schemas.openxmlformats.org/officeDocument/2006/relationships/image" Target="../media/image43.emf"/><Relationship Id="rId2" Type="http://schemas.openxmlformats.org/officeDocument/2006/relationships/customXml" Target="../ink/ink4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3.xml"/><Relationship Id="rId5" Type="http://schemas.openxmlformats.org/officeDocument/2006/relationships/image" Target="../media/image42.emf"/><Relationship Id="rId4" Type="http://schemas.openxmlformats.org/officeDocument/2006/relationships/customXml" Target="../ink/ink42.xml"/><Relationship Id="rId9" Type="http://schemas.openxmlformats.org/officeDocument/2006/relationships/image" Target="../media/image4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49.xml"/><Relationship Id="rId3" Type="http://schemas.openxmlformats.org/officeDocument/2006/relationships/image" Target="../media/image46.emf"/><Relationship Id="rId7" Type="http://schemas.openxmlformats.org/officeDocument/2006/relationships/image" Target="../media/image48.emf"/><Relationship Id="rId2" Type="http://schemas.openxmlformats.org/officeDocument/2006/relationships/customXml" Target="../ink/ink4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8.xml"/><Relationship Id="rId5" Type="http://schemas.openxmlformats.org/officeDocument/2006/relationships/image" Target="../media/image47.emf"/><Relationship Id="rId4" Type="http://schemas.openxmlformats.org/officeDocument/2006/relationships/customXml" Target="../ink/ink47.xml"/><Relationship Id="rId9" Type="http://schemas.openxmlformats.org/officeDocument/2006/relationships/image" Target="../media/image4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909594" y="814072"/>
              <a:ext cx="6122880" cy="3045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9434" y="725872"/>
                <a:ext cx="6166080" cy="31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2883314" y="2843392"/>
              <a:ext cx="730080" cy="10350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64594" y="2829352"/>
                <a:ext cx="766440" cy="10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2898496" y="4945990"/>
              <a:ext cx="360" cy="3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74376" y="4921870"/>
                <a:ext cx="486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Ink 7"/>
              <p14:cNvContentPartPr/>
              <p14:nvPr/>
            </p14:nvContentPartPr>
            <p14:xfrm>
              <a:off x="7572376" y="1405064"/>
              <a:ext cx="448200" cy="4255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544296" y="1373384"/>
                <a:ext cx="507960" cy="48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" name="Ink 10"/>
              <p14:cNvContentPartPr/>
              <p14:nvPr/>
            </p14:nvContentPartPr>
            <p14:xfrm>
              <a:off x="7585696" y="951824"/>
              <a:ext cx="345960" cy="4384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559776" y="936704"/>
                <a:ext cx="397800" cy="48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606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585856" y="-21976"/>
              <a:ext cx="11249640" cy="683208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616" y="-37816"/>
                <a:ext cx="11279880" cy="685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5" name="Ink 184"/>
              <p14:cNvContentPartPr/>
              <p14:nvPr/>
            </p14:nvContentPartPr>
            <p14:xfrm>
              <a:off x="738136" y="5557664"/>
              <a:ext cx="10437480" cy="303840"/>
            </p14:xfrm>
          </p:contentPart>
        </mc:Choice>
        <mc:Fallback>
          <p:pic>
            <p:nvPicPr>
              <p:cNvPr id="185" name="Ink 18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0216" y="5537864"/>
                <a:ext cx="10462320" cy="33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1559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5" name="Ink 24"/>
              <p14:cNvContentPartPr/>
              <p14:nvPr/>
            </p14:nvContentPartPr>
            <p14:xfrm>
              <a:off x="-266497" y="89724"/>
              <a:ext cx="22680" cy="47556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89543" y="73151"/>
                <a:ext cx="62553" cy="5148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0" name="Ink 29"/>
              <p14:cNvContentPartPr/>
              <p14:nvPr/>
            </p14:nvContentPartPr>
            <p14:xfrm>
              <a:off x="1409221" y="1399150"/>
              <a:ext cx="9389520" cy="147888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90501" y="1384390"/>
                <a:ext cx="9430560" cy="151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7" name="Ink 46"/>
              <p14:cNvContentPartPr/>
              <p14:nvPr/>
            </p14:nvContentPartPr>
            <p14:xfrm>
              <a:off x="5157541" y="4605310"/>
              <a:ext cx="1261080" cy="14328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42781" y="4586230"/>
                <a:ext cx="128880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8" name="Ink 47"/>
              <p14:cNvContentPartPr/>
              <p14:nvPr/>
            </p14:nvContentPartPr>
            <p14:xfrm>
              <a:off x="6092101" y="4395790"/>
              <a:ext cx="231120" cy="55224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76621" y="4377430"/>
                <a:ext cx="268920" cy="58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3028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3" name="Ink 72"/>
              <p14:cNvContentPartPr/>
              <p14:nvPr/>
            </p14:nvContentPartPr>
            <p14:xfrm>
              <a:off x="0" y="0"/>
              <a:ext cx="0" cy="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/>
              <a:stretch>
                <a:fillRect/>
              </a:stretch>
            </p:blipFill>
            <p:spPr>
              <a:xfrm>
                <a:off x="0" y="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5" name="Ink 74"/>
              <p14:cNvContentPartPr/>
              <p14:nvPr/>
            </p14:nvContentPartPr>
            <p14:xfrm>
              <a:off x="670816" y="33464"/>
              <a:ext cx="10334160" cy="498564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9216" y="18344"/>
                <a:ext cx="10378080" cy="501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8733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1066970" y="216956"/>
              <a:ext cx="8698680" cy="509112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0770" y="202196"/>
                <a:ext cx="8738280" cy="513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864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4" name="Ink 33"/>
              <p14:cNvContentPartPr/>
              <p14:nvPr/>
            </p14:nvContentPartPr>
            <p14:xfrm>
              <a:off x="1253656" y="201224"/>
              <a:ext cx="9325440" cy="6021000"/>
            </p14:xfrm>
          </p:contentPart>
        </mc:Choice>
        <mc:Fallback>
          <p:pic>
            <p:nvPicPr>
              <p:cNvPr id="34" name="Ink 3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7096" y="184664"/>
                <a:ext cx="9361080" cy="605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5" name="Ink 84"/>
              <p14:cNvContentPartPr/>
              <p14:nvPr/>
            </p14:nvContentPartPr>
            <p14:xfrm>
              <a:off x="7389136" y="2039744"/>
              <a:ext cx="457920" cy="1400760"/>
            </p14:xfrm>
          </p:contentPart>
        </mc:Choice>
        <mc:Fallback>
          <p:pic>
            <p:nvPicPr>
              <p:cNvPr id="85" name="Ink 8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77616" y="2027504"/>
                <a:ext cx="486720" cy="143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8" name="Ink 87"/>
              <p14:cNvContentPartPr/>
              <p14:nvPr/>
            </p14:nvContentPartPr>
            <p14:xfrm>
              <a:off x="7979176" y="2073224"/>
              <a:ext cx="135360" cy="1119240"/>
            </p14:xfrm>
          </p:contentPart>
        </mc:Choice>
        <mc:Fallback>
          <p:pic>
            <p:nvPicPr>
              <p:cNvPr id="88" name="Ink 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65856" y="2059904"/>
                <a:ext cx="167040" cy="114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7607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51856" y="69464"/>
              <a:ext cx="10573560" cy="65890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5296" y="55424"/>
                <a:ext cx="10608480" cy="661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4531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1313416" y="144704"/>
              <a:ext cx="9473400" cy="456156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02976" y="127784"/>
                <a:ext cx="9507240" cy="459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15124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69616" y="140024"/>
              <a:ext cx="11037240" cy="4844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7016" y="121664"/>
                <a:ext cx="11071800" cy="488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60447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2" name="Ink 51"/>
              <p14:cNvContentPartPr/>
              <p14:nvPr/>
            </p14:nvContentPartPr>
            <p14:xfrm>
              <a:off x="989056" y="176744"/>
              <a:ext cx="10033200" cy="625428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6096" y="159104"/>
                <a:ext cx="10069920" cy="628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4" name="Ink 133"/>
              <p14:cNvContentPartPr/>
              <p14:nvPr/>
            </p14:nvContentPartPr>
            <p14:xfrm>
              <a:off x="2577016" y="4508984"/>
              <a:ext cx="416160" cy="80604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53976" y="4485584"/>
                <a:ext cx="465120" cy="85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6313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05176" y="68744"/>
              <a:ext cx="10110600" cy="1870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1496" y="54344"/>
                <a:ext cx="10146600" cy="1896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5328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428256" y="282584"/>
              <a:ext cx="10213200" cy="48564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0616" y="268904"/>
                <a:ext cx="10251720" cy="488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9260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27536" y="26624"/>
              <a:ext cx="9324360" cy="2963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7736" y="11144"/>
                <a:ext cx="9365760" cy="299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0" name="Ink 39"/>
              <p14:cNvContentPartPr/>
              <p14:nvPr/>
            </p14:nvContentPartPr>
            <p14:xfrm>
              <a:off x="620056" y="1689104"/>
              <a:ext cx="4717440" cy="36396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5296" y="1664264"/>
                <a:ext cx="475632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9" name="Ink 68"/>
              <p14:cNvContentPartPr/>
              <p14:nvPr/>
            </p14:nvContentPartPr>
            <p14:xfrm>
              <a:off x="6608296" y="3477584"/>
              <a:ext cx="632520" cy="150588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9216" y="3461024"/>
                <a:ext cx="675000" cy="154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1" name="Ink 80"/>
              <p14:cNvContentPartPr/>
              <p14:nvPr/>
            </p14:nvContentPartPr>
            <p14:xfrm>
              <a:off x="3681856" y="3469304"/>
              <a:ext cx="748080" cy="74844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63496" y="3453824"/>
                <a:ext cx="789840" cy="78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3" name="Ink 82"/>
              <p14:cNvContentPartPr/>
              <p14:nvPr/>
            </p14:nvContentPartPr>
            <p14:xfrm>
              <a:off x="3877336" y="5644064"/>
              <a:ext cx="762120" cy="55476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57176" y="5621384"/>
                <a:ext cx="805320" cy="59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4" name="Ink 83"/>
              <p14:cNvContentPartPr/>
              <p14:nvPr/>
            </p14:nvContentPartPr>
            <p14:xfrm>
              <a:off x="4311136" y="4067624"/>
              <a:ext cx="2307600" cy="162864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97456" y="4053944"/>
                <a:ext cx="2347560" cy="166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5" name="Ink 84"/>
              <p14:cNvContentPartPr/>
              <p14:nvPr/>
            </p14:nvContentPartPr>
            <p14:xfrm>
              <a:off x="4081456" y="5795984"/>
              <a:ext cx="233280" cy="26964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060936" y="5779064"/>
                <a:ext cx="272160" cy="30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7" name="Ink 86"/>
              <p14:cNvContentPartPr/>
              <p14:nvPr/>
            </p14:nvContentPartPr>
            <p14:xfrm>
              <a:off x="6787576" y="5670344"/>
              <a:ext cx="233280" cy="31140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765256" y="5648744"/>
                <a:ext cx="27504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2" name="Ink 91"/>
              <p14:cNvContentPartPr/>
              <p14:nvPr/>
            </p14:nvContentPartPr>
            <p14:xfrm>
              <a:off x="6850936" y="4035944"/>
              <a:ext cx="111240" cy="142632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835456" y="4020824"/>
                <a:ext cx="148320" cy="146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4" name="Ink 93"/>
              <p14:cNvContentPartPr/>
              <p14:nvPr/>
            </p14:nvContentPartPr>
            <p14:xfrm>
              <a:off x="6670936" y="5448224"/>
              <a:ext cx="576360" cy="62208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648976" y="5425184"/>
                <a:ext cx="623160" cy="66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7" name="Ink 96"/>
              <p14:cNvContentPartPr/>
              <p14:nvPr/>
            </p14:nvContentPartPr>
            <p14:xfrm>
              <a:off x="5670136" y="3656864"/>
              <a:ext cx="487080" cy="244944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655736" y="3640304"/>
                <a:ext cx="524880" cy="248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9" name="Ink 98"/>
              <p14:cNvContentPartPr/>
              <p14:nvPr/>
            </p14:nvContentPartPr>
            <p14:xfrm>
              <a:off x="4424896" y="6004064"/>
              <a:ext cx="2141640" cy="12096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408696" y="5979944"/>
                <a:ext cx="2181960" cy="15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1" name="Ink 100"/>
              <p14:cNvContentPartPr/>
              <p14:nvPr/>
            </p14:nvContentPartPr>
            <p14:xfrm>
              <a:off x="4235896" y="3800864"/>
              <a:ext cx="2291760" cy="10548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222936" y="3791504"/>
                <a:ext cx="232128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5" name="Ink 104"/>
              <p14:cNvContentPartPr/>
              <p14:nvPr/>
            </p14:nvContentPartPr>
            <p14:xfrm>
              <a:off x="3846376" y="4198664"/>
              <a:ext cx="186840" cy="150696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832696" y="4182104"/>
                <a:ext cx="219600" cy="15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7" name="Ink 106"/>
              <p14:cNvContentPartPr/>
              <p14:nvPr/>
            </p14:nvContentPartPr>
            <p14:xfrm>
              <a:off x="4281976" y="4064744"/>
              <a:ext cx="145800" cy="159876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266856" y="4051784"/>
                <a:ext cx="180000" cy="163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9" name="Ink 108"/>
              <p14:cNvContentPartPr/>
              <p14:nvPr/>
            </p14:nvContentPartPr>
            <p14:xfrm>
              <a:off x="3873736" y="4595024"/>
              <a:ext cx="608400" cy="67932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861856" y="4577744"/>
                <a:ext cx="630360" cy="71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98139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673696" y="8624"/>
              <a:ext cx="10275480" cy="17035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0016" y="-5056"/>
                <a:ext cx="10307520" cy="173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0" name="Ink 69"/>
              <p14:cNvContentPartPr/>
              <p14:nvPr/>
            </p14:nvContentPartPr>
            <p14:xfrm>
              <a:off x="6048496" y="1028144"/>
              <a:ext cx="387360" cy="8388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36256" y="1006904"/>
                <a:ext cx="41508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6454936" y="833744"/>
              <a:ext cx="338040" cy="46476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32976" y="816824"/>
                <a:ext cx="381960" cy="50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3" name="Ink 72"/>
              <p14:cNvContentPartPr/>
              <p14:nvPr/>
            </p14:nvContentPartPr>
            <p14:xfrm>
              <a:off x="7617376" y="887024"/>
              <a:ext cx="276840" cy="44352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595776" y="869384"/>
                <a:ext cx="308520" cy="4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4" name="Ink 73"/>
              <p14:cNvContentPartPr/>
              <p14:nvPr/>
            </p14:nvContentPartPr>
            <p14:xfrm>
              <a:off x="7975936" y="1086824"/>
              <a:ext cx="153000" cy="1803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954696" y="1078184"/>
                <a:ext cx="19548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" name="Ink 74"/>
              <p14:cNvContentPartPr/>
              <p14:nvPr/>
            </p14:nvContentPartPr>
            <p14:xfrm>
              <a:off x="8277976" y="1064864"/>
              <a:ext cx="89280" cy="15588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259976" y="1047584"/>
                <a:ext cx="12420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6" name="Ink 75"/>
              <p14:cNvContentPartPr/>
              <p14:nvPr/>
            </p14:nvContentPartPr>
            <p14:xfrm>
              <a:off x="8504056" y="1056224"/>
              <a:ext cx="283680" cy="19800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481376" y="1039664"/>
                <a:ext cx="31860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7" name="Ink 76"/>
              <p14:cNvContentPartPr/>
              <p14:nvPr/>
            </p14:nvContentPartPr>
            <p14:xfrm>
              <a:off x="8933176" y="1026344"/>
              <a:ext cx="168840" cy="19188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924536" y="1006544"/>
                <a:ext cx="19656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8" name="Ink 77"/>
              <p14:cNvContentPartPr/>
              <p14:nvPr/>
            </p14:nvContentPartPr>
            <p14:xfrm>
              <a:off x="9163936" y="979184"/>
              <a:ext cx="186120" cy="24768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151696" y="960464"/>
                <a:ext cx="217080" cy="2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9" name="Ink 78"/>
              <p14:cNvContentPartPr/>
              <p14:nvPr/>
            </p14:nvContentPartPr>
            <p14:xfrm>
              <a:off x="9371296" y="925904"/>
              <a:ext cx="375120" cy="38844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346096" y="902144"/>
                <a:ext cx="424440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80" name="Ink 79"/>
              <p14:cNvContentPartPr/>
              <p14:nvPr/>
            </p14:nvContentPartPr>
            <p14:xfrm>
              <a:off x="9828136" y="1044704"/>
              <a:ext cx="175680" cy="13392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807256" y="1020944"/>
                <a:ext cx="22032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1" name="Ink 80"/>
              <p14:cNvContentPartPr/>
              <p14:nvPr/>
            </p14:nvContentPartPr>
            <p14:xfrm>
              <a:off x="10098496" y="1021664"/>
              <a:ext cx="273240" cy="1123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088416" y="1002584"/>
                <a:ext cx="30744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2" name="Ink 81"/>
              <p14:cNvContentPartPr/>
              <p14:nvPr/>
            </p14:nvContentPartPr>
            <p14:xfrm>
              <a:off x="10503496" y="754544"/>
              <a:ext cx="383760" cy="37404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0482616" y="732224"/>
                <a:ext cx="426960" cy="41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3" name="Ink 82"/>
              <p14:cNvContentPartPr/>
              <p14:nvPr/>
            </p14:nvContentPartPr>
            <p14:xfrm>
              <a:off x="10946656" y="992144"/>
              <a:ext cx="23760" cy="12708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925776" y="972704"/>
                <a:ext cx="6480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4" name="Ink 83"/>
              <p14:cNvContentPartPr/>
              <p14:nvPr/>
            </p14:nvContentPartPr>
            <p14:xfrm>
              <a:off x="11054296" y="808544"/>
              <a:ext cx="34560" cy="1188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1039536" y="791264"/>
                <a:ext cx="6372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5" name="Ink 84"/>
              <p14:cNvContentPartPr/>
              <p14:nvPr/>
            </p14:nvContentPartPr>
            <p14:xfrm>
              <a:off x="11151136" y="887384"/>
              <a:ext cx="146160" cy="159840"/>
            </p14:xfrm>
          </p:contentPart>
        </mc:Choice>
        <mc:Fallback xmlns="">
          <p:pic>
            <p:nvPicPr>
              <p:cNvPr id="85" name="Ink 8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1128816" y="874784"/>
                <a:ext cx="19044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6" name="Ink 85"/>
              <p14:cNvContentPartPr/>
              <p14:nvPr/>
            </p14:nvContentPartPr>
            <p14:xfrm>
              <a:off x="11218456" y="946064"/>
              <a:ext cx="254880" cy="35100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1193256" y="925904"/>
                <a:ext cx="299520" cy="39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7" name="Ink 86"/>
              <p14:cNvContentPartPr/>
              <p14:nvPr/>
            </p14:nvContentPartPr>
            <p14:xfrm>
              <a:off x="901216" y="2076104"/>
              <a:ext cx="555120" cy="37764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87896" y="2059544"/>
                <a:ext cx="587520" cy="41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8" name="Ink 87"/>
              <p14:cNvContentPartPr/>
              <p14:nvPr/>
            </p14:nvContentPartPr>
            <p14:xfrm>
              <a:off x="1672336" y="2109584"/>
              <a:ext cx="144720" cy="21312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651096" y="2089064"/>
                <a:ext cx="18036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89" name="Ink 88"/>
              <p14:cNvContentPartPr/>
              <p14:nvPr/>
            </p14:nvContentPartPr>
            <p14:xfrm>
              <a:off x="1969336" y="2023184"/>
              <a:ext cx="317880" cy="8388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956376" y="2001944"/>
                <a:ext cx="34200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90" name="Ink 89"/>
              <p14:cNvContentPartPr/>
              <p14:nvPr/>
            </p14:nvContentPartPr>
            <p14:xfrm>
              <a:off x="2196856" y="1740224"/>
              <a:ext cx="46080" cy="47916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177056" y="1723664"/>
                <a:ext cx="87840" cy="51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91" name="Ink 90"/>
              <p14:cNvContentPartPr/>
              <p14:nvPr/>
            </p14:nvContentPartPr>
            <p14:xfrm>
              <a:off x="2395216" y="2055584"/>
              <a:ext cx="185400" cy="21744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375776" y="2038664"/>
                <a:ext cx="22176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2" name="Ink 91"/>
              <p14:cNvContentPartPr/>
              <p14:nvPr/>
            </p14:nvContentPartPr>
            <p14:xfrm>
              <a:off x="2680336" y="2134424"/>
              <a:ext cx="18360" cy="4680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664136" y="2118224"/>
                <a:ext cx="518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3" name="Ink 92"/>
              <p14:cNvContentPartPr/>
              <p14:nvPr/>
            </p14:nvContentPartPr>
            <p14:xfrm>
              <a:off x="2819656" y="1942184"/>
              <a:ext cx="8640" cy="1044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803816" y="1925264"/>
                <a:ext cx="4140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94" name="Ink 93"/>
              <p14:cNvContentPartPr/>
              <p14:nvPr/>
            </p14:nvContentPartPr>
            <p14:xfrm>
              <a:off x="2982016" y="2031104"/>
              <a:ext cx="127080" cy="11124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969776" y="2018864"/>
                <a:ext cx="15408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95" name="Ink 94"/>
              <p14:cNvContentPartPr/>
              <p14:nvPr/>
            </p14:nvContentPartPr>
            <p14:xfrm>
              <a:off x="2814976" y="1955144"/>
              <a:ext cx="327960" cy="38808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796616" y="1936424"/>
                <a:ext cx="365040" cy="42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96" name="Ink 95"/>
              <p14:cNvContentPartPr/>
              <p14:nvPr/>
            </p14:nvContentPartPr>
            <p14:xfrm>
              <a:off x="4071016" y="1901504"/>
              <a:ext cx="397440" cy="2829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053736" y="1880264"/>
                <a:ext cx="43596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97" name="Ink 96"/>
              <p14:cNvContentPartPr/>
              <p14:nvPr/>
            </p14:nvContentPartPr>
            <p14:xfrm>
              <a:off x="4234096" y="1734104"/>
              <a:ext cx="16920" cy="2484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220416" y="1717904"/>
                <a:ext cx="4716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98" name="Ink 97"/>
              <p14:cNvContentPartPr/>
              <p14:nvPr/>
            </p14:nvContentPartPr>
            <p14:xfrm>
              <a:off x="2910736" y="3327464"/>
              <a:ext cx="383040" cy="237096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886256" y="3311264"/>
                <a:ext cx="423720" cy="241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00" name="Ink 99"/>
              <p14:cNvContentPartPr/>
              <p14:nvPr/>
            </p14:nvContentPartPr>
            <p14:xfrm>
              <a:off x="6081256" y="1075304"/>
              <a:ext cx="248040" cy="4183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063616" y="1065584"/>
                <a:ext cx="275400" cy="44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08" name="Ink 107"/>
              <p14:cNvContentPartPr/>
              <p14:nvPr/>
            </p14:nvContentPartPr>
            <p14:xfrm>
              <a:off x="6625576" y="3216584"/>
              <a:ext cx="452520" cy="249588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606496" y="3197864"/>
                <a:ext cx="496080" cy="254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31" name="Ink 130"/>
              <p14:cNvContentPartPr/>
              <p14:nvPr/>
            </p14:nvContentPartPr>
            <p14:xfrm>
              <a:off x="6439456" y="3511064"/>
              <a:ext cx="260280" cy="189180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422896" y="3496304"/>
                <a:ext cx="297720" cy="19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36" name="Ink 135"/>
              <p14:cNvContentPartPr/>
              <p14:nvPr/>
            </p14:nvContentPartPr>
            <p14:xfrm>
              <a:off x="3214576" y="3262304"/>
              <a:ext cx="2511000" cy="235440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194416" y="3243584"/>
                <a:ext cx="2548800" cy="239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37" name="Ink 136"/>
              <p14:cNvContentPartPr/>
              <p14:nvPr/>
            </p14:nvContentPartPr>
            <p14:xfrm>
              <a:off x="5433616" y="4091024"/>
              <a:ext cx="285840" cy="152460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415976" y="4075544"/>
                <a:ext cx="319680" cy="156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4504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69616" y="65504"/>
              <a:ext cx="9986400" cy="59500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5936" y="50385"/>
                <a:ext cx="10014480" cy="59824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3" name="Ink 72"/>
              <p14:cNvContentPartPr/>
              <p14:nvPr/>
            </p14:nvContentPartPr>
            <p14:xfrm>
              <a:off x="3398176" y="2754704"/>
              <a:ext cx="399960" cy="141228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6936" y="2735984"/>
                <a:ext cx="439200" cy="14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5" name="Ink 74"/>
              <p14:cNvContentPartPr/>
              <p14:nvPr/>
            </p14:nvContentPartPr>
            <p14:xfrm>
              <a:off x="3539656" y="3840104"/>
              <a:ext cx="416160" cy="234936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17336" y="3822104"/>
                <a:ext cx="453240" cy="239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1" name="Ink 90"/>
              <p14:cNvContentPartPr/>
              <p14:nvPr/>
            </p14:nvContentPartPr>
            <p14:xfrm>
              <a:off x="4725496" y="2626904"/>
              <a:ext cx="464760" cy="330840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10736" y="2609264"/>
                <a:ext cx="504720" cy="335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99336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6" name="Ink 55"/>
              <p14:cNvContentPartPr/>
              <p14:nvPr/>
            </p14:nvContentPartPr>
            <p14:xfrm>
              <a:off x="3921976" y="3394784"/>
              <a:ext cx="520560" cy="264564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00736" y="3379664"/>
                <a:ext cx="562320" cy="268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9" name="Ink 58"/>
              <p14:cNvContentPartPr/>
              <p14:nvPr/>
            </p14:nvContentPartPr>
            <p14:xfrm>
              <a:off x="1013536" y="44984"/>
              <a:ext cx="9890280" cy="365292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9496" y="30944"/>
                <a:ext cx="9923040" cy="368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0" name="Ink 59"/>
              <p14:cNvContentPartPr/>
              <p14:nvPr/>
            </p14:nvContentPartPr>
            <p14:xfrm>
              <a:off x="1710136" y="2219384"/>
              <a:ext cx="1644840" cy="295920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88536" y="2197064"/>
                <a:ext cx="1683000" cy="29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9" name="Ink 98"/>
              <p14:cNvContentPartPr/>
              <p14:nvPr/>
            </p14:nvContentPartPr>
            <p14:xfrm>
              <a:off x="1805896" y="1857224"/>
              <a:ext cx="512280" cy="8244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91136" y="1836704"/>
                <a:ext cx="54828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3" name="Ink 132"/>
              <p14:cNvContentPartPr/>
              <p14:nvPr/>
            </p14:nvContentPartPr>
            <p14:xfrm>
              <a:off x="4609936" y="3148904"/>
              <a:ext cx="7059240" cy="259596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91216" y="3128024"/>
                <a:ext cx="7098840" cy="26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6" name="Ink 135"/>
              <p14:cNvContentPartPr/>
              <p14:nvPr/>
            </p14:nvContentPartPr>
            <p14:xfrm>
              <a:off x="4654576" y="3133424"/>
              <a:ext cx="650520" cy="177804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38376" y="3116504"/>
                <a:ext cx="687960" cy="181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170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13656" y="44624"/>
              <a:ext cx="7425360" cy="1787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9256" y="27344"/>
                <a:ext cx="7464600" cy="18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9" name="Ink 68"/>
              <p14:cNvContentPartPr/>
              <p14:nvPr/>
            </p14:nvContentPartPr>
            <p14:xfrm>
              <a:off x="7163056" y="2299664"/>
              <a:ext cx="1747080" cy="45000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45776" y="2286344"/>
                <a:ext cx="1776600" cy="48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4" name="Ink 73"/>
              <p14:cNvContentPartPr/>
              <p14:nvPr/>
            </p14:nvContentPartPr>
            <p14:xfrm>
              <a:off x="8799616" y="2294624"/>
              <a:ext cx="671760" cy="51768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81616" y="2275904"/>
                <a:ext cx="713520" cy="55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1" name="Ink 80"/>
              <p14:cNvContentPartPr/>
              <p14:nvPr/>
            </p14:nvContentPartPr>
            <p14:xfrm>
              <a:off x="7240096" y="2685944"/>
              <a:ext cx="1648440" cy="137952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229296" y="2667584"/>
                <a:ext cx="1675800" cy="14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0" name="Ink 89"/>
              <p14:cNvContentPartPr/>
              <p14:nvPr/>
            </p14:nvContentPartPr>
            <p14:xfrm>
              <a:off x="8921656" y="4004624"/>
              <a:ext cx="749520" cy="51696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903296" y="3987704"/>
                <a:ext cx="79200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8" name="Ink 97"/>
              <p14:cNvContentPartPr/>
              <p14:nvPr/>
            </p14:nvContentPartPr>
            <p14:xfrm>
              <a:off x="2885176" y="2612864"/>
              <a:ext cx="1454400" cy="11304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71856" y="2593424"/>
                <a:ext cx="148788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0" name="Ink 99"/>
              <p14:cNvContentPartPr/>
              <p14:nvPr/>
            </p14:nvContentPartPr>
            <p14:xfrm>
              <a:off x="4610296" y="2810864"/>
              <a:ext cx="669960" cy="194004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591216" y="2796104"/>
                <a:ext cx="712440" cy="19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0" name="Ink 109"/>
              <p14:cNvContentPartPr/>
              <p14:nvPr/>
            </p14:nvContentPartPr>
            <p14:xfrm>
              <a:off x="2603296" y="2925344"/>
              <a:ext cx="109080" cy="147348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90336" y="2911304"/>
                <a:ext cx="142560" cy="150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4" name="Ink 113"/>
              <p14:cNvContentPartPr/>
              <p14:nvPr/>
            </p14:nvContentPartPr>
            <p14:xfrm>
              <a:off x="2786896" y="2852984"/>
              <a:ext cx="194400" cy="136944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776816" y="2840384"/>
                <a:ext cx="224640" cy="140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9" name="Ink 118"/>
              <p14:cNvContentPartPr/>
              <p14:nvPr/>
            </p14:nvContentPartPr>
            <p14:xfrm>
              <a:off x="3038896" y="4465064"/>
              <a:ext cx="1600560" cy="982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025576" y="4444904"/>
                <a:ext cx="1631880" cy="1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3" name="Ink 122"/>
              <p14:cNvContentPartPr/>
              <p14:nvPr/>
            </p14:nvContentPartPr>
            <p14:xfrm>
              <a:off x="2818936" y="2750024"/>
              <a:ext cx="1895760" cy="145656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804536" y="2735624"/>
                <a:ext cx="1929960" cy="149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8" name="Ink 127"/>
              <p14:cNvContentPartPr/>
              <p14:nvPr/>
            </p14:nvContentPartPr>
            <p14:xfrm>
              <a:off x="4922416" y="2529704"/>
              <a:ext cx="1818360" cy="189252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914856" y="2511704"/>
                <a:ext cx="1841400" cy="19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0" name="Ink 129"/>
              <p14:cNvContentPartPr/>
              <p14:nvPr/>
            </p14:nvContentPartPr>
            <p14:xfrm>
              <a:off x="6494896" y="2336744"/>
              <a:ext cx="705960" cy="54612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478336" y="2314424"/>
                <a:ext cx="744840" cy="58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1" name="Ink 130"/>
              <p14:cNvContentPartPr/>
              <p14:nvPr/>
            </p14:nvContentPartPr>
            <p14:xfrm>
              <a:off x="6680296" y="2823104"/>
              <a:ext cx="422640" cy="122508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666256" y="2813744"/>
                <a:ext cx="455760" cy="125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9" name="Ink 138"/>
              <p14:cNvContentPartPr/>
              <p14:nvPr/>
            </p14:nvContentPartPr>
            <p14:xfrm>
              <a:off x="5791456" y="1281584"/>
              <a:ext cx="5024160" cy="398556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774536" y="1261784"/>
                <a:ext cx="5061960" cy="401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1" name="Ink 140"/>
              <p14:cNvContentPartPr/>
              <p14:nvPr/>
            </p14:nvContentPartPr>
            <p14:xfrm>
              <a:off x="7536736" y="5168144"/>
              <a:ext cx="1087200" cy="11880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525576" y="5154464"/>
                <a:ext cx="111168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8" name="Ink 147"/>
              <p14:cNvContentPartPr/>
              <p14:nvPr/>
            </p14:nvContentPartPr>
            <p14:xfrm>
              <a:off x="6859216" y="5527064"/>
              <a:ext cx="9360" cy="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0" y="0"/>
                <a:ext cx="93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9" name="Ink 148"/>
              <p14:cNvContentPartPr/>
              <p14:nvPr/>
            </p14:nvContentPartPr>
            <p14:xfrm>
              <a:off x="6706936" y="4005344"/>
              <a:ext cx="642960" cy="48600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687496" y="3987344"/>
                <a:ext cx="686520" cy="52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88" name="Ink 187"/>
              <p14:cNvContentPartPr/>
              <p14:nvPr/>
            </p14:nvContentPartPr>
            <p14:xfrm>
              <a:off x="7251616" y="4037384"/>
              <a:ext cx="1656360" cy="32508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241536" y="4020824"/>
                <a:ext cx="1680120" cy="35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89" name="Ink 188"/>
              <p14:cNvContentPartPr/>
              <p14:nvPr/>
            </p14:nvContentPartPr>
            <p14:xfrm>
              <a:off x="9003736" y="2749664"/>
              <a:ext cx="379800" cy="132120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986456" y="2733824"/>
                <a:ext cx="411840" cy="13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91" name="Ink 190"/>
              <p14:cNvContentPartPr/>
              <p14:nvPr/>
            </p14:nvContentPartPr>
            <p14:xfrm>
              <a:off x="1503496" y="1747784"/>
              <a:ext cx="4263480" cy="3650760"/>
            </p14:xfrm>
          </p:contentPart>
        </mc:Choice>
        <mc:Fallback xmlns="">
          <p:pic>
            <p:nvPicPr>
              <p:cNvPr id="191" name="Ink 19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486216" y="1729784"/>
                <a:ext cx="4300560" cy="36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92" name="Ink 191"/>
              <p14:cNvContentPartPr/>
              <p14:nvPr/>
            </p14:nvContentPartPr>
            <p14:xfrm>
              <a:off x="2347336" y="2372384"/>
              <a:ext cx="649800" cy="627480"/>
            </p14:xfrm>
          </p:contentPart>
        </mc:Choice>
        <mc:Fallback xmlns="">
          <p:pic>
            <p:nvPicPr>
              <p:cNvPr id="192" name="Ink 19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328616" y="2349704"/>
                <a:ext cx="692640" cy="67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93" name="Ink 192"/>
              <p14:cNvContentPartPr/>
              <p14:nvPr/>
            </p14:nvContentPartPr>
            <p14:xfrm>
              <a:off x="5849056" y="2401544"/>
              <a:ext cx="271080" cy="41796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832856" y="2384984"/>
                <a:ext cx="304920" cy="44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94" name="Ink 193"/>
              <p14:cNvContentPartPr/>
              <p14:nvPr/>
            </p14:nvContentPartPr>
            <p14:xfrm>
              <a:off x="2559736" y="3565064"/>
              <a:ext cx="181800" cy="15480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546056" y="3554984"/>
                <a:ext cx="20556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95" name="Ink 194"/>
              <p14:cNvContentPartPr/>
              <p14:nvPr/>
            </p14:nvContentPartPr>
            <p14:xfrm>
              <a:off x="2829736" y="3534104"/>
              <a:ext cx="322920" cy="16524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813536" y="3515744"/>
                <a:ext cx="35316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96" name="Ink 195"/>
              <p14:cNvContentPartPr/>
              <p14:nvPr/>
            </p14:nvContentPartPr>
            <p14:xfrm>
              <a:off x="2443456" y="4181024"/>
              <a:ext cx="727920" cy="68508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425816" y="4166624"/>
                <a:ext cx="767520" cy="71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97" name="Ink 196"/>
              <p14:cNvContentPartPr/>
              <p14:nvPr/>
            </p14:nvContentPartPr>
            <p14:xfrm>
              <a:off x="3960856" y="4359224"/>
              <a:ext cx="266400" cy="32076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944656" y="4342664"/>
                <a:ext cx="301320" cy="35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98" name="Ink 197"/>
              <p14:cNvContentPartPr/>
              <p14:nvPr/>
            </p14:nvContentPartPr>
            <p14:xfrm>
              <a:off x="5902696" y="4152224"/>
              <a:ext cx="756000" cy="30492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886136" y="4135664"/>
                <a:ext cx="78876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99" name="Ink 198"/>
              <p14:cNvContentPartPr/>
              <p14:nvPr/>
            </p14:nvContentPartPr>
            <p14:xfrm>
              <a:off x="3857176" y="2400824"/>
              <a:ext cx="1367640" cy="188712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840616" y="2378504"/>
                <a:ext cx="1396440" cy="191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00" name="Ink 199"/>
              <p14:cNvContentPartPr/>
              <p14:nvPr/>
            </p14:nvContentPartPr>
            <p14:xfrm>
              <a:off x="9357256" y="2596304"/>
              <a:ext cx="341640" cy="156060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347176" y="2579744"/>
                <a:ext cx="370080" cy="160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01" name="Ink 200"/>
              <p14:cNvContentPartPr/>
              <p14:nvPr/>
            </p14:nvContentPartPr>
            <p14:xfrm>
              <a:off x="3177136" y="5250584"/>
              <a:ext cx="8058240" cy="147204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160216" y="5232944"/>
                <a:ext cx="8092800" cy="150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70534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734896" y="52544"/>
              <a:ext cx="11061720" cy="61848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1576" y="37424"/>
                <a:ext cx="11095200" cy="621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3" name="Ink 112"/>
              <p14:cNvContentPartPr/>
              <p14:nvPr/>
            </p14:nvContentPartPr>
            <p14:xfrm>
              <a:off x="1995256" y="4733984"/>
              <a:ext cx="2640960" cy="161388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76896" y="4714904"/>
                <a:ext cx="2679840" cy="165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6" name="Ink 115"/>
              <p14:cNvContentPartPr/>
              <p14:nvPr/>
            </p14:nvContentPartPr>
            <p14:xfrm>
              <a:off x="7784776" y="4522304"/>
              <a:ext cx="219600" cy="175716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66056" y="4502504"/>
                <a:ext cx="260640" cy="180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1" name="Ink 120"/>
              <p14:cNvContentPartPr/>
              <p14:nvPr/>
            </p14:nvContentPartPr>
            <p14:xfrm>
              <a:off x="9329896" y="4587104"/>
              <a:ext cx="13320" cy="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133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4" name="Ink 123"/>
              <p14:cNvContentPartPr/>
              <p14:nvPr/>
            </p14:nvContentPartPr>
            <p14:xfrm>
              <a:off x="8438176" y="5239424"/>
              <a:ext cx="10440" cy="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0" y="0"/>
                <a:ext cx="104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5" name="Ink 134"/>
              <p14:cNvContentPartPr/>
              <p14:nvPr/>
            </p14:nvContentPartPr>
            <p14:xfrm>
              <a:off x="9846856" y="4369664"/>
              <a:ext cx="70920" cy="37440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829936" y="4349144"/>
                <a:ext cx="109440" cy="41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8" name="Ink 137"/>
              <p14:cNvContentPartPr/>
              <p14:nvPr/>
            </p14:nvContentPartPr>
            <p14:xfrm>
              <a:off x="10119016" y="4274264"/>
              <a:ext cx="427320" cy="187200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105696" y="4254824"/>
                <a:ext cx="462960" cy="19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1" name="Ink 140"/>
              <p14:cNvContentPartPr/>
              <p14:nvPr/>
            </p14:nvContentPartPr>
            <p14:xfrm>
              <a:off x="5225896" y="3938384"/>
              <a:ext cx="1478520" cy="15768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213656" y="3918944"/>
                <a:ext cx="150876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7" name="Ink 146"/>
              <p14:cNvContentPartPr/>
              <p14:nvPr/>
            </p14:nvContentPartPr>
            <p14:xfrm>
              <a:off x="3552976" y="3297944"/>
              <a:ext cx="325800" cy="8532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537856" y="3278144"/>
                <a:ext cx="361080" cy="11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80789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874216" y="-23416"/>
              <a:ext cx="11016360" cy="65062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6576" y="-38537"/>
                <a:ext cx="11052720" cy="65390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6" name="Ink 155"/>
              <p14:cNvContentPartPr/>
              <p14:nvPr/>
            </p14:nvContentPartPr>
            <p14:xfrm>
              <a:off x="9728056" y="5980664"/>
              <a:ext cx="8640" cy="324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10776" y="5962304"/>
                <a:ext cx="47160" cy="4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17074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34896" y="57584"/>
              <a:ext cx="9987840" cy="6126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9776" y="40304"/>
                <a:ext cx="10024920" cy="616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42486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682336" y="30944"/>
              <a:ext cx="10536480" cy="6620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9376" y="15464"/>
                <a:ext cx="10573920" cy="665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26354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462016" y="344504"/>
              <a:ext cx="10185480" cy="3738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0136" y="328664"/>
                <a:ext cx="10219680" cy="377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1157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22656" y="349544"/>
              <a:ext cx="3236400" cy="679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1496" y="331904"/>
                <a:ext cx="3261600" cy="71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6" name="Ink 45"/>
              <p14:cNvContentPartPr/>
              <p14:nvPr/>
            </p14:nvContentPartPr>
            <p14:xfrm>
              <a:off x="6079816" y="2068904"/>
              <a:ext cx="846000" cy="75816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60016" y="2052344"/>
                <a:ext cx="890640" cy="79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7" name="Ink 46"/>
              <p14:cNvContentPartPr/>
              <p14:nvPr/>
            </p14:nvContentPartPr>
            <p14:xfrm>
              <a:off x="3798496" y="2481464"/>
              <a:ext cx="2196360" cy="7740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83016" y="2461664"/>
                <a:ext cx="222444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9" name="Ink 48"/>
              <p14:cNvContentPartPr/>
              <p14:nvPr/>
            </p14:nvContentPartPr>
            <p14:xfrm>
              <a:off x="3247696" y="2351144"/>
              <a:ext cx="411480" cy="273240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28976" y="2331704"/>
                <a:ext cx="446040" cy="27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4" name="Ink 53"/>
              <p14:cNvContentPartPr/>
              <p14:nvPr/>
            </p14:nvContentPartPr>
            <p14:xfrm>
              <a:off x="5019256" y="2357264"/>
              <a:ext cx="232920" cy="47808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03056" y="2341784"/>
                <a:ext cx="266400" cy="51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5" name="Ink 54"/>
              <p14:cNvContentPartPr/>
              <p14:nvPr/>
            </p14:nvContentPartPr>
            <p14:xfrm>
              <a:off x="6447016" y="2886104"/>
              <a:ext cx="360" cy="36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439816" y="2878904"/>
                <a:ext cx="1476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6" name="Ink 55"/>
              <p14:cNvContentPartPr/>
              <p14:nvPr/>
            </p14:nvContentPartPr>
            <p14:xfrm>
              <a:off x="3193336" y="4334384"/>
              <a:ext cx="789120" cy="89028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73536" y="4318544"/>
                <a:ext cx="833400" cy="9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4" name="Ink 83"/>
              <p14:cNvContentPartPr/>
              <p14:nvPr/>
            </p14:nvContentPartPr>
            <p14:xfrm>
              <a:off x="5183056" y="3267344"/>
              <a:ext cx="263160" cy="23688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64696" y="3256544"/>
                <a:ext cx="29520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6" name="Ink 85"/>
              <p14:cNvContentPartPr/>
              <p14:nvPr/>
            </p14:nvContentPartPr>
            <p14:xfrm>
              <a:off x="3583936" y="2777024"/>
              <a:ext cx="2750760" cy="219564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572056" y="2770184"/>
                <a:ext cx="2785320" cy="221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9" name="Ink 88"/>
              <p14:cNvContentPartPr/>
              <p14:nvPr/>
            </p14:nvContentPartPr>
            <p14:xfrm>
              <a:off x="3903976" y="2585144"/>
              <a:ext cx="2969280" cy="176472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881656" y="2562824"/>
                <a:ext cx="3004200" cy="179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2" name="Ink 91"/>
              <p14:cNvContentPartPr/>
              <p14:nvPr/>
            </p14:nvContentPartPr>
            <p14:xfrm>
              <a:off x="6466456" y="4966544"/>
              <a:ext cx="103680" cy="3960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455656" y="4956824"/>
                <a:ext cx="12420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6" name="Ink 95"/>
              <p14:cNvContentPartPr/>
              <p14:nvPr/>
            </p14:nvContentPartPr>
            <p14:xfrm>
              <a:off x="3878776" y="5011904"/>
              <a:ext cx="2570040" cy="26820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861856" y="5001464"/>
                <a:ext cx="2597400" cy="2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0" name="Ink 99"/>
              <p14:cNvContentPartPr/>
              <p14:nvPr/>
            </p14:nvContentPartPr>
            <p14:xfrm>
              <a:off x="2996056" y="2108864"/>
              <a:ext cx="932760" cy="240480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975896" y="2084384"/>
                <a:ext cx="978840" cy="245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02" name="Ink 101"/>
              <p14:cNvContentPartPr/>
              <p14:nvPr/>
            </p14:nvContentPartPr>
            <p14:xfrm>
              <a:off x="3571336" y="2831744"/>
              <a:ext cx="154440" cy="163116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559096" y="2819504"/>
                <a:ext cx="185040" cy="166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04" name="Ink 103"/>
              <p14:cNvContentPartPr/>
              <p14:nvPr/>
            </p14:nvContentPartPr>
            <p14:xfrm>
              <a:off x="3578536" y="3238904"/>
              <a:ext cx="124560" cy="2660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561976" y="3222344"/>
                <a:ext cx="157680" cy="2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06" name="Ink 105"/>
              <p14:cNvContentPartPr/>
              <p14:nvPr/>
            </p14:nvContentPartPr>
            <p14:xfrm>
              <a:off x="3660256" y="3279944"/>
              <a:ext cx="171000" cy="23580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644776" y="3264464"/>
                <a:ext cx="20484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12" name="Ink 111"/>
              <p14:cNvContentPartPr/>
              <p14:nvPr/>
            </p14:nvContentPartPr>
            <p14:xfrm>
              <a:off x="6322816" y="4246904"/>
              <a:ext cx="636840" cy="70308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301216" y="4228184"/>
                <a:ext cx="683640" cy="74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2" name="Ink 121"/>
              <p14:cNvContentPartPr/>
              <p14:nvPr/>
            </p14:nvContentPartPr>
            <p14:xfrm>
              <a:off x="8254576" y="1824464"/>
              <a:ext cx="2411640" cy="351972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244496" y="1810424"/>
                <a:ext cx="2444400" cy="354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1" name="Ink 130"/>
              <p14:cNvContentPartPr/>
              <p14:nvPr/>
            </p14:nvContentPartPr>
            <p14:xfrm>
              <a:off x="6398416" y="2292824"/>
              <a:ext cx="317520" cy="34380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378256" y="2273744"/>
                <a:ext cx="355680" cy="38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33" name="Ink 132"/>
              <p14:cNvContentPartPr/>
              <p14:nvPr/>
            </p14:nvContentPartPr>
            <p14:xfrm>
              <a:off x="6468256" y="4421864"/>
              <a:ext cx="246240" cy="44676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459976" y="4403864"/>
                <a:ext cx="26856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38" name="Ink 137"/>
              <p14:cNvContentPartPr/>
              <p14:nvPr/>
            </p14:nvContentPartPr>
            <p14:xfrm>
              <a:off x="6509296" y="4282184"/>
              <a:ext cx="13320" cy="43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499576" y="4274264"/>
                <a:ext cx="30960" cy="2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533954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148176" y="115904"/>
              <a:ext cx="10535760" cy="6516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2336" y="97904"/>
                <a:ext cx="10568520" cy="65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54" name="Ink 253"/>
              <p14:cNvContentPartPr/>
              <p14:nvPr/>
            </p14:nvContentPartPr>
            <p14:xfrm>
              <a:off x="1203256" y="2079344"/>
              <a:ext cx="654840" cy="4509000"/>
            </p14:xfrm>
          </p:contentPart>
        </mc:Choice>
        <mc:Fallback xmlns="">
          <p:pic>
            <p:nvPicPr>
              <p:cNvPr id="254" name="Ink 25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7416" y="2064584"/>
                <a:ext cx="680400" cy="45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6" name="Ink 255"/>
              <p14:cNvContentPartPr/>
              <p14:nvPr/>
            </p14:nvContentPartPr>
            <p14:xfrm>
              <a:off x="1806616" y="1501904"/>
              <a:ext cx="9909720" cy="5007600"/>
            </p14:xfrm>
          </p:contentPart>
        </mc:Choice>
        <mc:Fallback xmlns="">
          <p:pic>
            <p:nvPicPr>
              <p:cNvPr id="256" name="Ink 25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99776" y="1481384"/>
                <a:ext cx="9941040" cy="505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93901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05376" y="1064"/>
              <a:ext cx="11521080" cy="6731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6016" y="-16936"/>
                <a:ext cx="11547360" cy="676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58" name="Ink 257"/>
              <p14:cNvContentPartPr/>
              <p14:nvPr/>
            </p14:nvContentPartPr>
            <p14:xfrm>
              <a:off x="1176256" y="4744064"/>
              <a:ext cx="1545480" cy="433800"/>
            </p14:xfrm>
          </p:contentPart>
        </mc:Choice>
        <mc:Fallback xmlns="">
          <p:pic>
            <p:nvPicPr>
              <p:cNvPr id="258" name="Ink 2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54656" y="4723184"/>
                <a:ext cx="1586520" cy="47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2585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8" name="Ink 27"/>
              <p14:cNvContentPartPr/>
              <p14:nvPr/>
            </p14:nvContentPartPr>
            <p14:xfrm>
              <a:off x="1216576" y="101864"/>
              <a:ext cx="9078840" cy="51109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4616" y="86744"/>
                <a:ext cx="9119520" cy="514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0" name="Ink 109"/>
              <p14:cNvContentPartPr/>
              <p14:nvPr/>
            </p14:nvContentPartPr>
            <p14:xfrm>
              <a:off x="7282216" y="2857304"/>
              <a:ext cx="500760" cy="226728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9896" y="2842544"/>
                <a:ext cx="543960" cy="230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0" name="Ink 139"/>
              <p14:cNvContentPartPr/>
              <p14:nvPr/>
            </p14:nvContentPartPr>
            <p14:xfrm>
              <a:off x="7971976" y="2589104"/>
              <a:ext cx="34920" cy="42444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59736" y="2571104"/>
                <a:ext cx="69480" cy="46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1" name="Ink 150"/>
              <p14:cNvContentPartPr/>
              <p14:nvPr/>
            </p14:nvContentPartPr>
            <p14:xfrm>
              <a:off x="7617016" y="2489024"/>
              <a:ext cx="3919680" cy="233820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05136" y="2473184"/>
                <a:ext cx="3953520" cy="237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6" name="Ink 175"/>
              <p14:cNvContentPartPr/>
              <p14:nvPr/>
            </p14:nvContentPartPr>
            <p14:xfrm>
              <a:off x="5049136" y="5373344"/>
              <a:ext cx="5771160" cy="130968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36896" y="5352464"/>
                <a:ext cx="5803920" cy="134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713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44696" y="73064"/>
              <a:ext cx="9344880" cy="6460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5976" y="58304"/>
                <a:ext cx="9380520" cy="64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" name="Ink 30"/>
              <p14:cNvContentPartPr/>
              <p14:nvPr/>
            </p14:nvContentPartPr>
            <p14:xfrm>
              <a:off x="1565776" y="2922464"/>
              <a:ext cx="743040" cy="18576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48136" y="2903384"/>
                <a:ext cx="77976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" name="Ink 32"/>
              <p14:cNvContentPartPr/>
              <p14:nvPr/>
            </p14:nvContentPartPr>
            <p14:xfrm>
              <a:off x="2710936" y="1968464"/>
              <a:ext cx="276480" cy="19342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93296" y="1952264"/>
                <a:ext cx="314280" cy="19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6" name="Ink 75"/>
              <p14:cNvContentPartPr/>
              <p14:nvPr/>
            </p14:nvContentPartPr>
            <p14:xfrm>
              <a:off x="6578056" y="1843184"/>
              <a:ext cx="275400" cy="20707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567256" y="1825904"/>
                <a:ext cx="305280" cy="211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2" name="Ink 81"/>
              <p14:cNvContentPartPr/>
              <p14:nvPr/>
            </p14:nvContentPartPr>
            <p14:xfrm>
              <a:off x="3149056" y="1756424"/>
              <a:ext cx="3384720" cy="233676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28176" y="1738784"/>
                <a:ext cx="3423240" cy="23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5" name="Ink 104"/>
              <p14:cNvContentPartPr/>
              <p14:nvPr/>
            </p14:nvContentPartPr>
            <p14:xfrm>
              <a:off x="1527976" y="2625464"/>
              <a:ext cx="275040" cy="83052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05656" y="2603864"/>
                <a:ext cx="318960" cy="87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3" name="Ink 152"/>
              <p14:cNvContentPartPr/>
              <p14:nvPr/>
            </p14:nvContentPartPr>
            <p14:xfrm>
              <a:off x="8300656" y="6228344"/>
              <a:ext cx="3600" cy="612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79416" y="6207104"/>
                <a:ext cx="45000" cy="4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5028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139896" y="103304"/>
              <a:ext cx="10171440" cy="66484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1896" y="95744"/>
                <a:ext cx="10208160" cy="667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2184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/>
              <p14:cNvContentPartPr/>
              <p14:nvPr/>
            </p14:nvContentPartPr>
            <p14:xfrm>
              <a:off x="989056" y="53624"/>
              <a:ext cx="10315800" cy="57862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0336" y="39584"/>
                <a:ext cx="10350720" cy="58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8" name="Ink 127"/>
              <p14:cNvContentPartPr/>
              <p14:nvPr/>
            </p14:nvContentPartPr>
            <p14:xfrm>
              <a:off x="2816776" y="4032344"/>
              <a:ext cx="0" cy="1224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6" name="Ink 145"/>
              <p14:cNvContentPartPr/>
              <p14:nvPr/>
            </p14:nvContentPartPr>
            <p14:xfrm>
              <a:off x="558856" y="299504"/>
              <a:ext cx="497520" cy="9648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4456" y="280784"/>
                <a:ext cx="521640" cy="1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7" name="Ink 146"/>
              <p14:cNvContentPartPr/>
              <p14:nvPr/>
            </p14:nvContentPartPr>
            <p14:xfrm>
              <a:off x="605656" y="401384"/>
              <a:ext cx="183240" cy="57348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90176" y="386264"/>
                <a:ext cx="214920" cy="60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0049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752896" y="128144"/>
              <a:ext cx="11306880" cy="66265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8856" y="108344"/>
                <a:ext cx="11336760" cy="666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4873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584416" y="40664"/>
              <a:ext cx="10972800" cy="46551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8576" y="26624"/>
                <a:ext cx="11004840" cy="595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2837296" y="62264"/>
              <a:ext cx="542520" cy="753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20736" y="45704"/>
                <a:ext cx="582120" cy="79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1918216" y="463304"/>
              <a:ext cx="1634400" cy="54111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98776" y="447824"/>
                <a:ext cx="1669320" cy="54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3060496" y="144344"/>
              <a:ext cx="118440" cy="52200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45736" y="122744"/>
                <a:ext cx="155160" cy="56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4109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11058</TotalTime>
  <Words>0</Words>
  <Application>Microsoft Office PowerPoint</Application>
  <PresentationFormat>Widescreen</PresentationFormat>
  <Paragraphs>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Bahman</dc:creator>
  <cp:lastModifiedBy>Bahman</cp:lastModifiedBy>
  <cp:revision>151</cp:revision>
  <dcterms:created xsi:type="dcterms:W3CDTF">2019-02-12T13:27:41Z</dcterms:created>
  <dcterms:modified xsi:type="dcterms:W3CDTF">2019-11-01T02:15:18Z</dcterms:modified>
</cp:coreProperties>
</file>

<file path=docProps/thumbnail.jpeg>
</file>